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4"/>
  </p:sldMasterIdLst>
  <p:notesMasterIdLst>
    <p:notesMasterId r:id="rId83"/>
  </p:notesMasterIdLst>
  <p:sldIdLst>
    <p:sldId id="256" r:id="rId5"/>
    <p:sldId id="259" r:id="rId6"/>
    <p:sldId id="287" r:id="rId7"/>
    <p:sldId id="258" r:id="rId8"/>
    <p:sldId id="260" r:id="rId9"/>
    <p:sldId id="288" r:id="rId10"/>
    <p:sldId id="301" r:id="rId11"/>
    <p:sldId id="307" r:id="rId12"/>
    <p:sldId id="308" r:id="rId13"/>
    <p:sldId id="309" r:id="rId14"/>
    <p:sldId id="310" r:id="rId15"/>
    <p:sldId id="311" r:id="rId16"/>
    <p:sldId id="312" r:id="rId17"/>
    <p:sldId id="313" r:id="rId18"/>
    <p:sldId id="314" r:id="rId19"/>
    <p:sldId id="315" r:id="rId20"/>
    <p:sldId id="316" r:id="rId21"/>
    <p:sldId id="325" r:id="rId22"/>
    <p:sldId id="317" r:id="rId23"/>
    <p:sldId id="318" r:id="rId24"/>
    <p:sldId id="319" r:id="rId25"/>
    <p:sldId id="320" r:id="rId26"/>
    <p:sldId id="321" r:id="rId27"/>
    <p:sldId id="322" r:id="rId28"/>
    <p:sldId id="290" r:id="rId29"/>
    <p:sldId id="261" r:id="rId30"/>
    <p:sldId id="323" r:id="rId31"/>
    <p:sldId id="303" r:id="rId32"/>
    <p:sldId id="326" r:id="rId33"/>
    <p:sldId id="327" r:id="rId34"/>
    <p:sldId id="328" r:id="rId35"/>
    <p:sldId id="329" r:id="rId36"/>
    <p:sldId id="331" r:id="rId37"/>
    <p:sldId id="332" r:id="rId38"/>
    <p:sldId id="333" r:id="rId39"/>
    <p:sldId id="334" r:id="rId40"/>
    <p:sldId id="335" r:id="rId41"/>
    <p:sldId id="336" r:id="rId42"/>
    <p:sldId id="337" r:id="rId43"/>
    <p:sldId id="338" r:id="rId44"/>
    <p:sldId id="339" r:id="rId45"/>
    <p:sldId id="340" r:id="rId46"/>
    <p:sldId id="341" r:id="rId47"/>
    <p:sldId id="343" r:id="rId48"/>
    <p:sldId id="342" r:id="rId49"/>
    <p:sldId id="344" r:id="rId50"/>
    <p:sldId id="345" r:id="rId51"/>
    <p:sldId id="346" r:id="rId52"/>
    <p:sldId id="347" r:id="rId53"/>
    <p:sldId id="348" r:id="rId54"/>
    <p:sldId id="349" r:id="rId55"/>
    <p:sldId id="350" r:id="rId56"/>
    <p:sldId id="351" r:id="rId57"/>
    <p:sldId id="354" r:id="rId58"/>
    <p:sldId id="355" r:id="rId59"/>
    <p:sldId id="356" r:id="rId60"/>
    <p:sldId id="264" r:id="rId61"/>
    <p:sldId id="359" r:id="rId62"/>
    <p:sldId id="357" r:id="rId63"/>
    <p:sldId id="360" r:id="rId64"/>
    <p:sldId id="361" r:id="rId65"/>
    <p:sldId id="363" r:id="rId66"/>
    <p:sldId id="371" r:id="rId67"/>
    <p:sldId id="365" r:id="rId68"/>
    <p:sldId id="352" r:id="rId69"/>
    <p:sldId id="358" r:id="rId70"/>
    <p:sldId id="362" r:id="rId71"/>
    <p:sldId id="364" r:id="rId72"/>
    <p:sldId id="366" r:id="rId73"/>
    <p:sldId id="367" r:id="rId74"/>
    <p:sldId id="369" r:id="rId75"/>
    <p:sldId id="370" r:id="rId76"/>
    <p:sldId id="353" r:id="rId77"/>
    <p:sldId id="368" r:id="rId78"/>
    <p:sldId id="372" r:id="rId79"/>
    <p:sldId id="373" r:id="rId80"/>
    <p:sldId id="292" r:id="rId81"/>
    <p:sldId id="299" r:id="rId82"/>
  </p:sldIdLst>
  <p:sldSz cx="9144000" cy="5143500" type="screen16x9"/>
  <p:notesSz cx="6858000" cy="9144000"/>
  <p:embeddedFontLst>
    <p:embeddedFont>
      <p:font typeface="Cambria Math" panose="02040503050406030204" pitchFamily="18" charset="0"/>
      <p:regular r:id="rId84"/>
    </p:embeddedFont>
    <p:embeddedFont>
      <p:font typeface="Fira Sans Extra Condensed" panose="020B0503050000020004" pitchFamily="34" charset="0"/>
      <p:regular r:id="rId85"/>
      <p:bold r:id="rId86"/>
      <p:italic r:id="rId87"/>
      <p:boldItalic r:id="rId88"/>
    </p:embeddedFont>
    <p:embeddedFont>
      <p:font typeface="Fira Sans Extra Condensed SemiBold" panose="020B0604020202020204" charset="0"/>
      <p:regular r:id="rId89"/>
      <p:bold r:id="rId90"/>
      <p:italic r:id="rId91"/>
      <p:boldItalic r:id="rId92"/>
    </p:embeddedFont>
    <p:embeddedFont>
      <p:font typeface="Roboto" panose="02000000000000000000" pitchFamily="2" charset="0"/>
      <p:regular r:id="rId93"/>
      <p:bold r:id="rId94"/>
      <p:italic r:id="rId95"/>
      <p:boldItalic r:id="rId96"/>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FD0DB"/>
    <a:srgbClr val="1A569C"/>
    <a:srgbClr val="92D050"/>
    <a:srgbClr val="32AAD9"/>
    <a:srgbClr val="69D3DD"/>
    <a:srgbClr val="FF8001"/>
    <a:srgbClr val="FFC64E"/>
    <a:srgbClr val="D558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ECC583E-C178-46DD-AD3C-07C791E91982}" v="1700" dt="2024-06-04T13:58:15.411"/>
    <p1510:client id="{8EE6E15A-39D8-466C-B16B-AA5710258924}" v="1" dt="2024-06-04T13:56:28.087"/>
    <p1510:client id="{D23A7983-E288-43DD-8B6A-97C8CB549641}" v="908" dt="2024-06-04T13:56:54.715"/>
    <p1510:client id="{ED5A2255-B21A-43A4-8F83-75E91FF8A9D1}" v="6" dt="2024-06-04T13:57:58.04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font" Target="fonts/font1.fntdata"/><Relationship Id="rId89" Type="http://schemas.openxmlformats.org/officeDocument/2006/relationships/font" Target="fonts/font6.fntdata"/><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microsoft.com/office/2015/10/relationships/revisionInfo" Target="revisionInfo.xml"/><Relationship Id="rId5" Type="http://schemas.openxmlformats.org/officeDocument/2006/relationships/slide" Target="slides/slide1.xml"/><Relationship Id="rId90" Type="http://schemas.openxmlformats.org/officeDocument/2006/relationships/font" Target="fonts/font7.fntdata"/><Relationship Id="rId95" Type="http://schemas.openxmlformats.org/officeDocument/2006/relationships/font" Target="fonts/font12.fntdata"/><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0" Type="http://schemas.openxmlformats.org/officeDocument/2006/relationships/slide" Target="slides/slide76.xml"/><Relationship Id="rId85" Type="http://schemas.openxmlformats.org/officeDocument/2006/relationships/font" Target="fonts/font2.fntdata"/><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notesMaster" Target="notesMasters/notesMaster1.xml"/><Relationship Id="rId88" Type="http://schemas.openxmlformats.org/officeDocument/2006/relationships/font" Target="fonts/font5.fntdata"/><Relationship Id="rId91" Type="http://schemas.openxmlformats.org/officeDocument/2006/relationships/font" Target="fonts/font8.fntdata"/><Relationship Id="rId96" Type="http://schemas.openxmlformats.org/officeDocument/2006/relationships/font" Target="fonts/font13.fntdata"/><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font" Target="fonts/font3.fntdata"/><Relationship Id="rId94" Type="http://schemas.openxmlformats.org/officeDocument/2006/relationships/font" Target="fonts/font11.fntdata"/><Relationship Id="rId99" Type="http://schemas.openxmlformats.org/officeDocument/2006/relationships/theme" Target="theme/theme1.xml"/><Relationship Id="rId101"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presProps" Target="presProps.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font" Target="fonts/font9.fntdata"/><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font" Target="fonts/font4.fntdata"/><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font" Target="fonts/font10.fntdata"/><Relationship Id="rId98" Type="http://schemas.openxmlformats.org/officeDocument/2006/relationships/viewProps" Target="viewProps.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rần Duy Khánh" userId="2301c0c6-21aa-4d93-b28b-b8109eb1f817" providerId="ADAL" clId="{694781D1-2B9E-458C-9996-6B4591DB2154}"/>
    <pc:docChg chg="modSld">
      <pc:chgData name="Trần Duy Khánh" userId="2301c0c6-21aa-4d93-b28b-b8109eb1f817" providerId="ADAL" clId="{694781D1-2B9E-458C-9996-6B4591DB2154}" dt="2024-04-22T11:22:11.990" v="68" actId="20577"/>
      <pc:docMkLst>
        <pc:docMk/>
      </pc:docMkLst>
      <pc:sldChg chg="addSp modSp mod">
        <pc:chgData name="Trần Duy Khánh" userId="2301c0c6-21aa-4d93-b28b-b8109eb1f817" providerId="ADAL" clId="{694781D1-2B9E-458C-9996-6B4591DB2154}" dt="2024-04-22T10:51:43.432" v="3" actId="1076"/>
        <pc:sldMkLst>
          <pc:docMk/>
          <pc:sldMk cId="0" sldId="256"/>
        </pc:sldMkLst>
        <pc:spChg chg="add mod">
          <ac:chgData name="Trần Duy Khánh" userId="2301c0c6-21aa-4d93-b28b-b8109eb1f817" providerId="ADAL" clId="{694781D1-2B9E-458C-9996-6B4591DB2154}" dt="2024-04-22T10:51:43.432" v="3" actId="1076"/>
          <ac:spMkLst>
            <pc:docMk/>
            <pc:sldMk cId="0" sldId="256"/>
            <ac:spMk id="2" creationId="{97F94C66-FADC-F287-5FCD-3CA8225EB3B5}"/>
          </ac:spMkLst>
        </pc:spChg>
      </pc:sldChg>
      <pc:sldChg chg="addSp modSp mod">
        <pc:chgData name="Trần Duy Khánh" userId="2301c0c6-21aa-4d93-b28b-b8109eb1f817" providerId="ADAL" clId="{694781D1-2B9E-458C-9996-6B4591DB2154}" dt="2024-04-22T10:52:02.390" v="9" actId="20577"/>
        <pc:sldMkLst>
          <pc:docMk/>
          <pc:sldMk cId="0" sldId="258"/>
        </pc:sldMkLst>
        <pc:spChg chg="add mod">
          <ac:chgData name="Trần Duy Khánh" userId="2301c0c6-21aa-4d93-b28b-b8109eb1f817" providerId="ADAL" clId="{694781D1-2B9E-458C-9996-6B4591DB2154}" dt="2024-04-22T10:52:02.390" v="9" actId="20577"/>
          <ac:spMkLst>
            <pc:docMk/>
            <pc:sldMk cId="0" sldId="258"/>
            <ac:spMk id="2" creationId="{17A69D19-AD2A-3044-75CF-40D55E1FC9C2}"/>
          </ac:spMkLst>
        </pc:spChg>
      </pc:sldChg>
      <pc:sldChg chg="addSp modSp mod">
        <pc:chgData name="Trần Duy Khánh" userId="2301c0c6-21aa-4d93-b28b-b8109eb1f817" providerId="ADAL" clId="{694781D1-2B9E-458C-9996-6B4591DB2154}" dt="2024-04-22T10:51:52.359" v="5" actId="20577"/>
        <pc:sldMkLst>
          <pc:docMk/>
          <pc:sldMk cId="0" sldId="259"/>
        </pc:sldMkLst>
        <pc:spChg chg="add mod">
          <ac:chgData name="Trần Duy Khánh" userId="2301c0c6-21aa-4d93-b28b-b8109eb1f817" providerId="ADAL" clId="{694781D1-2B9E-458C-9996-6B4591DB2154}" dt="2024-04-22T10:51:52.359" v="5" actId="20577"/>
          <ac:spMkLst>
            <pc:docMk/>
            <pc:sldMk cId="0" sldId="259"/>
            <ac:spMk id="2" creationId="{594A7BF4-BB60-0EAC-9AAC-CB503EFB481D}"/>
          </ac:spMkLst>
        </pc:spChg>
      </pc:sldChg>
      <pc:sldChg chg="addSp modSp mod">
        <pc:chgData name="Trần Duy Khánh" userId="2301c0c6-21aa-4d93-b28b-b8109eb1f817" providerId="ADAL" clId="{694781D1-2B9E-458C-9996-6B4591DB2154}" dt="2024-04-22T10:52:08.651" v="11" actId="20577"/>
        <pc:sldMkLst>
          <pc:docMk/>
          <pc:sldMk cId="0" sldId="260"/>
        </pc:sldMkLst>
        <pc:spChg chg="add mod">
          <ac:chgData name="Trần Duy Khánh" userId="2301c0c6-21aa-4d93-b28b-b8109eb1f817" providerId="ADAL" clId="{694781D1-2B9E-458C-9996-6B4591DB2154}" dt="2024-04-22T10:52:08.651" v="11" actId="20577"/>
          <ac:spMkLst>
            <pc:docMk/>
            <pc:sldMk cId="0" sldId="260"/>
            <ac:spMk id="2" creationId="{126CB553-40E5-AB93-1F37-9A62FA279A5A}"/>
          </ac:spMkLst>
        </pc:spChg>
      </pc:sldChg>
      <pc:sldChg chg="addSp modSp mod">
        <pc:chgData name="Trần Duy Khánh" userId="2301c0c6-21aa-4d93-b28b-b8109eb1f817" providerId="ADAL" clId="{694781D1-2B9E-458C-9996-6B4591DB2154}" dt="2024-04-22T10:54:02.993" v="17" actId="20577"/>
        <pc:sldMkLst>
          <pc:docMk/>
          <pc:sldMk cId="0" sldId="261"/>
        </pc:sldMkLst>
        <pc:spChg chg="add mod">
          <ac:chgData name="Trần Duy Khánh" userId="2301c0c6-21aa-4d93-b28b-b8109eb1f817" providerId="ADAL" clId="{694781D1-2B9E-458C-9996-6B4591DB2154}" dt="2024-04-22T10:54:02.993" v="17" actId="20577"/>
          <ac:spMkLst>
            <pc:docMk/>
            <pc:sldMk cId="0" sldId="261"/>
            <ac:spMk id="3" creationId="{057673DB-1BE4-80B8-7169-DF5007AA7963}"/>
          </ac:spMkLst>
        </pc:spChg>
      </pc:sldChg>
      <pc:sldChg chg="addSp modSp mod">
        <pc:chgData name="Trần Duy Khánh" userId="2301c0c6-21aa-4d93-b28b-b8109eb1f817" providerId="ADAL" clId="{694781D1-2B9E-458C-9996-6B4591DB2154}" dt="2024-04-22T10:53:56.668" v="15" actId="20577"/>
        <pc:sldMkLst>
          <pc:docMk/>
          <pc:sldMk cId="0" sldId="264"/>
        </pc:sldMkLst>
        <pc:spChg chg="add mod">
          <ac:chgData name="Trần Duy Khánh" userId="2301c0c6-21aa-4d93-b28b-b8109eb1f817" providerId="ADAL" clId="{694781D1-2B9E-458C-9996-6B4591DB2154}" dt="2024-04-22T10:53:56.668" v="15" actId="20577"/>
          <ac:spMkLst>
            <pc:docMk/>
            <pc:sldMk cId="0" sldId="264"/>
            <ac:spMk id="2" creationId="{4C3C1E36-7458-44D9-F044-5EEA688D7F2A}"/>
          </ac:spMkLst>
        </pc:spChg>
      </pc:sldChg>
      <pc:sldChg chg="addSp modSp mod">
        <pc:chgData name="Trần Duy Khánh" userId="2301c0c6-21aa-4d93-b28b-b8109eb1f817" providerId="ADAL" clId="{694781D1-2B9E-458C-9996-6B4591DB2154}" dt="2024-04-22T10:54:42.322" v="29" actId="1076"/>
        <pc:sldMkLst>
          <pc:docMk/>
          <pc:sldMk cId="0" sldId="272"/>
        </pc:sldMkLst>
        <pc:spChg chg="add mod">
          <ac:chgData name="Trần Duy Khánh" userId="2301c0c6-21aa-4d93-b28b-b8109eb1f817" providerId="ADAL" clId="{694781D1-2B9E-458C-9996-6B4591DB2154}" dt="2024-04-22T10:54:42.322" v="29" actId="1076"/>
          <ac:spMkLst>
            <pc:docMk/>
            <pc:sldMk cId="0" sldId="272"/>
            <ac:spMk id="2" creationId="{CA47D381-2F4B-1729-5BB1-CB9CD50FE814}"/>
          </ac:spMkLst>
        </pc:spChg>
      </pc:sldChg>
      <pc:sldChg chg="addSp modSp mod">
        <pc:chgData name="Trần Duy Khánh" userId="2301c0c6-21aa-4d93-b28b-b8109eb1f817" providerId="ADAL" clId="{694781D1-2B9E-458C-9996-6B4591DB2154}" dt="2024-04-22T10:54:54.441" v="33" actId="1076"/>
        <pc:sldMkLst>
          <pc:docMk/>
          <pc:sldMk cId="0" sldId="273"/>
        </pc:sldMkLst>
        <pc:spChg chg="add mod">
          <ac:chgData name="Trần Duy Khánh" userId="2301c0c6-21aa-4d93-b28b-b8109eb1f817" providerId="ADAL" clId="{694781D1-2B9E-458C-9996-6B4591DB2154}" dt="2024-04-22T10:54:54.441" v="33" actId="1076"/>
          <ac:spMkLst>
            <pc:docMk/>
            <pc:sldMk cId="0" sldId="273"/>
            <ac:spMk id="8" creationId="{388F9495-DC35-70DE-CA1C-C50B48F34372}"/>
          </ac:spMkLst>
        </pc:spChg>
      </pc:sldChg>
      <pc:sldChg chg="addSp modSp mod">
        <pc:chgData name="Trần Duy Khánh" userId="2301c0c6-21aa-4d93-b28b-b8109eb1f817" providerId="ADAL" clId="{694781D1-2B9E-458C-9996-6B4591DB2154}" dt="2024-04-22T10:54:22.136" v="25" actId="1076"/>
        <pc:sldMkLst>
          <pc:docMk/>
          <pc:sldMk cId="0" sldId="282"/>
        </pc:sldMkLst>
        <pc:spChg chg="add mod">
          <ac:chgData name="Trần Duy Khánh" userId="2301c0c6-21aa-4d93-b28b-b8109eb1f817" providerId="ADAL" clId="{694781D1-2B9E-458C-9996-6B4591DB2154}" dt="2024-04-22T10:54:22.136" v="25" actId="1076"/>
          <ac:spMkLst>
            <pc:docMk/>
            <pc:sldMk cId="0" sldId="282"/>
            <ac:spMk id="2" creationId="{EDA82CB6-F8E0-BF81-8E0E-47325946BD5E}"/>
          </ac:spMkLst>
        </pc:spChg>
      </pc:sldChg>
      <pc:sldChg chg="addSp modSp mod">
        <pc:chgData name="Trần Duy Khánh" userId="2301c0c6-21aa-4d93-b28b-b8109eb1f817" providerId="ADAL" clId="{694781D1-2B9E-458C-9996-6B4591DB2154}" dt="2024-04-22T11:16:26.885" v="57" actId="20577"/>
        <pc:sldMkLst>
          <pc:docMk/>
          <pc:sldMk cId="0" sldId="284"/>
        </pc:sldMkLst>
        <pc:spChg chg="add mod">
          <ac:chgData name="Trần Duy Khánh" userId="2301c0c6-21aa-4d93-b28b-b8109eb1f817" providerId="ADAL" clId="{694781D1-2B9E-458C-9996-6B4591DB2154}" dt="2024-04-22T11:16:26.885" v="57" actId="20577"/>
          <ac:spMkLst>
            <pc:docMk/>
            <pc:sldMk cId="0" sldId="284"/>
            <ac:spMk id="2" creationId="{616F5915-9384-21C4-F33F-27755EC2908F}"/>
          </ac:spMkLst>
        </pc:spChg>
      </pc:sldChg>
      <pc:sldChg chg="addSp modSp mod">
        <pc:chgData name="Trần Duy Khánh" userId="2301c0c6-21aa-4d93-b28b-b8109eb1f817" providerId="ADAL" clId="{694781D1-2B9E-458C-9996-6B4591DB2154}" dt="2024-04-22T10:51:57.247" v="7" actId="20577"/>
        <pc:sldMkLst>
          <pc:docMk/>
          <pc:sldMk cId="0" sldId="287"/>
        </pc:sldMkLst>
        <pc:spChg chg="add mod">
          <ac:chgData name="Trần Duy Khánh" userId="2301c0c6-21aa-4d93-b28b-b8109eb1f817" providerId="ADAL" clId="{694781D1-2B9E-458C-9996-6B4591DB2154}" dt="2024-04-22T10:51:57.247" v="7" actId="20577"/>
          <ac:spMkLst>
            <pc:docMk/>
            <pc:sldMk cId="0" sldId="287"/>
            <ac:spMk id="2" creationId="{23DF2F5C-C6CD-E477-C6BE-688A0E2FB741}"/>
          </ac:spMkLst>
        </pc:spChg>
      </pc:sldChg>
      <pc:sldChg chg="addSp modSp mod">
        <pc:chgData name="Trần Duy Khánh" userId="2301c0c6-21aa-4d93-b28b-b8109eb1f817" providerId="ADAL" clId="{694781D1-2B9E-458C-9996-6B4591DB2154}" dt="2024-04-22T10:53:41.357" v="13" actId="20577"/>
        <pc:sldMkLst>
          <pc:docMk/>
          <pc:sldMk cId="1792784931" sldId="288"/>
        </pc:sldMkLst>
        <pc:spChg chg="add mod">
          <ac:chgData name="Trần Duy Khánh" userId="2301c0c6-21aa-4d93-b28b-b8109eb1f817" providerId="ADAL" clId="{694781D1-2B9E-458C-9996-6B4591DB2154}" dt="2024-04-22T10:53:41.357" v="13" actId="20577"/>
          <ac:spMkLst>
            <pc:docMk/>
            <pc:sldMk cId="1792784931" sldId="288"/>
            <ac:spMk id="3" creationId="{9926337E-DC15-ED64-2668-C933C1D52D29}"/>
          </ac:spMkLst>
        </pc:spChg>
      </pc:sldChg>
      <pc:sldChg chg="addSp modSp mod">
        <pc:chgData name="Trần Duy Khánh" userId="2301c0c6-21aa-4d93-b28b-b8109eb1f817" providerId="ADAL" clId="{694781D1-2B9E-458C-9996-6B4591DB2154}" dt="2024-04-22T10:54:25.769" v="26" actId="1076"/>
        <pc:sldMkLst>
          <pc:docMk/>
          <pc:sldMk cId="3660313736" sldId="289"/>
        </pc:sldMkLst>
        <pc:spChg chg="add mod">
          <ac:chgData name="Trần Duy Khánh" userId="2301c0c6-21aa-4d93-b28b-b8109eb1f817" providerId="ADAL" clId="{694781D1-2B9E-458C-9996-6B4591DB2154}" dt="2024-04-22T10:54:25.769" v="26" actId="1076"/>
          <ac:spMkLst>
            <pc:docMk/>
            <pc:sldMk cId="3660313736" sldId="289"/>
            <ac:spMk id="2" creationId="{3B724360-0E84-2AD0-00ED-E9696BB43197}"/>
          </ac:spMkLst>
        </pc:spChg>
      </pc:sldChg>
      <pc:sldChg chg="addSp modSp mod">
        <pc:chgData name="Trần Duy Khánh" userId="2301c0c6-21aa-4d93-b28b-b8109eb1f817" providerId="ADAL" clId="{694781D1-2B9E-458C-9996-6B4591DB2154}" dt="2024-04-22T11:02:13.397" v="49" actId="20577"/>
        <pc:sldMkLst>
          <pc:docMk/>
          <pc:sldMk cId="2649513115" sldId="290"/>
        </pc:sldMkLst>
        <pc:spChg chg="add mod">
          <ac:chgData name="Trần Duy Khánh" userId="2301c0c6-21aa-4d93-b28b-b8109eb1f817" providerId="ADAL" clId="{694781D1-2B9E-458C-9996-6B4591DB2154}" dt="2024-04-22T11:02:13.397" v="49" actId="20577"/>
          <ac:spMkLst>
            <pc:docMk/>
            <pc:sldMk cId="2649513115" sldId="290"/>
            <ac:spMk id="2" creationId="{D84BC755-DC66-7FFC-5E69-3B931345549A}"/>
          </ac:spMkLst>
        </pc:spChg>
      </pc:sldChg>
      <pc:sldChg chg="addSp modSp mod">
        <pc:chgData name="Trần Duy Khánh" userId="2301c0c6-21aa-4d93-b28b-b8109eb1f817" providerId="ADAL" clId="{694781D1-2B9E-458C-9996-6B4591DB2154}" dt="2024-04-22T11:16:16.517" v="54" actId="20577"/>
        <pc:sldMkLst>
          <pc:docMk/>
          <pc:sldMk cId="2904915939" sldId="291"/>
        </pc:sldMkLst>
        <pc:spChg chg="add mod">
          <ac:chgData name="Trần Duy Khánh" userId="2301c0c6-21aa-4d93-b28b-b8109eb1f817" providerId="ADAL" clId="{694781D1-2B9E-458C-9996-6B4591DB2154}" dt="2024-04-22T11:16:16.517" v="54" actId="20577"/>
          <ac:spMkLst>
            <pc:docMk/>
            <pc:sldMk cId="2904915939" sldId="291"/>
            <ac:spMk id="2" creationId="{BB939B07-D6AF-6B31-565E-14E5F3263507}"/>
          </ac:spMkLst>
        </pc:spChg>
      </pc:sldChg>
      <pc:sldChg chg="addSp modSp mod">
        <pc:chgData name="Trần Duy Khánh" userId="2301c0c6-21aa-4d93-b28b-b8109eb1f817" providerId="ADAL" clId="{694781D1-2B9E-458C-9996-6B4591DB2154}" dt="2024-04-22T11:22:06.951" v="66" actId="20577"/>
        <pc:sldMkLst>
          <pc:docMk/>
          <pc:sldMk cId="1709186995" sldId="292"/>
        </pc:sldMkLst>
        <pc:spChg chg="add mod">
          <ac:chgData name="Trần Duy Khánh" userId="2301c0c6-21aa-4d93-b28b-b8109eb1f817" providerId="ADAL" clId="{694781D1-2B9E-458C-9996-6B4591DB2154}" dt="2024-04-22T11:22:06.951" v="66" actId="20577"/>
          <ac:spMkLst>
            <pc:docMk/>
            <pc:sldMk cId="1709186995" sldId="292"/>
            <ac:spMk id="2" creationId="{1C2CD062-3D85-48FE-52B7-339BE3531F38}"/>
          </ac:spMkLst>
        </pc:spChg>
      </pc:sldChg>
      <pc:sldChg chg="addSp modSp mod">
        <pc:chgData name="Trần Duy Khánh" userId="2301c0c6-21aa-4d93-b28b-b8109eb1f817" providerId="ADAL" clId="{694781D1-2B9E-458C-9996-6B4591DB2154}" dt="2024-04-22T10:54:33.162" v="28" actId="20577"/>
        <pc:sldMkLst>
          <pc:docMk/>
          <pc:sldMk cId="3189200723" sldId="293"/>
        </pc:sldMkLst>
        <pc:spChg chg="add mod">
          <ac:chgData name="Trần Duy Khánh" userId="2301c0c6-21aa-4d93-b28b-b8109eb1f817" providerId="ADAL" clId="{694781D1-2B9E-458C-9996-6B4591DB2154}" dt="2024-04-22T10:54:33.162" v="28" actId="20577"/>
          <ac:spMkLst>
            <pc:docMk/>
            <pc:sldMk cId="3189200723" sldId="293"/>
            <ac:spMk id="2" creationId="{99261AAF-F17F-CB05-D391-1D2E907D478C}"/>
          </ac:spMkLst>
        </pc:spChg>
      </pc:sldChg>
      <pc:sldChg chg="addSp modSp mod">
        <pc:chgData name="Trần Duy Khánh" userId="2301c0c6-21aa-4d93-b28b-b8109eb1f817" providerId="ADAL" clId="{694781D1-2B9E-458C-9996-6B4591DB2154}" dt="2024-04-22T11:02:09.196" v="47" actId="20577"/>
        <pc:sldMkLst>
          <pc:docMk/>
          <pc:sldMk cId="1977651169" sldId="294"/>
        </pc:sldMkLst>
        <pc:spChg chg="add mod">
          <ac:chgData name="Trần Duy Khánh" userId="2301c0c6-21aa-4d93-b28b-b8109eb1f817" providerId="ADAL" clId="{694781D1-2B9E-458C-9996-6B4591DB2154}" dt="2024-04-22T11:02:09.196" v="47" actId="20577"/>
          <ac:spMkLst>
            <pc:docMk/>
            <pc:sldMk cId="1977651169" sldId="294"/>
            <ac:spMk id="2" creationId="{912E50AA-5E95-B830-649E-E73F699FA566}"/>
          </ac:spMkLst>
        </pc:spChg>
      </pc:sldChg>
      <pc:sldChg chg="addSp modSp mod">
        <pc:chgData name="Trần Duy Khánh" userId="2301c0c6-21aa-4d93-b28b-b8109eb1f817" providerId="ADAL" clId="{694781D1-2B9E-458C-9996-6B4591DB2154}" dt="2024-04-22T11:13:39.892" v="51" actId="20577"/>
        <pc:sldMkLst>
          <pc:docMk/>
          <pc:sldMk cId="0" sldId="295"/>
        </pc:sldMkLst>
        <pc:spChg chg="add mod">
          <ac:chgData name="Trần Duy Khánh" userId="2301c0c6-21aa-4d93-b28b-b8109eb1f817" providerId="ADAL" clId="{694781D1-2B9E-458C-9996-6B4591DB2154}" dt="2024-04-22T11:13:39.892" v="51" actId="20577"/>
          <ac:spMkLst>
            <pc:docMk/>
            <pc:sldMk cId="0" sldId="295"/>
            <ac:spMk id="2" creationId="{C52A9E7A-912E-AADB-E34A-69D020984D18}"/>
          </ac:spMkLst>
        </pc:spChg>
      </pc:sldChg>
      <pc:sldChg chg="addSp modSp mod">
        <pc:chgData name="Trần Duy Khánh" userId="2301c0c6-21aa-4d93-b28b-b8109eb1f817" providerId="ADAL" clId="{694781D1-2B9E-458C-9996-6B4591DB2154}" dt="2024-04-22T11:02:01.612" v="43" actId="20577"/>
        <pc:sldMkLst>
          <pc:docMk/>
          <pc:sldMk cId="0" sldId="296"/>
        </pc:sldMkLst>
        <pc:spChg chg="add mod">
          <ac:chgData name="Trần Duy Khánh" userId="2301c0c6-21aa-4d93-b28b-b8109eb1f817" providerId="ADAL" clId="{694781D1-2B9E-458C-9996-6B4591DB2154}" dt="2024-04-22T11:02:01.612" v="43" actId="20577"/>
          <ac:spMkLst>
            <pc:docMk/>
            <pc:sldMk cId="0" sldId="296"/>
            <ac:spMk id="2" creationId="{93320460-211A-C527-8BEC-571E40004ADA}"/>
          </ac:spMkLst>
        </pc:spChg>
      </pc:sldChg>
      <pc:sldChg chg="addSp modSp mod">
        <pc:chgData name="Trần Duy Khánh" userId="2301c0c6-21aa-4d93-b28b-b8109eb1f817" providerId="ADAL" clId="{694781D1-2B9E-458C-9996-6B4591DB2154}" dt="2024-04-22T11:16:31.974" v="60" actId="20577"/>
        <pc:sldMkLst>
          <pc:docMk/>
          <pc:sldMk cId="3147166782" sldId="297"/>
        </pc:sldMkLst>
        <pc:spChg chg="add mod">
          <ac:chgData name="Trần Duy Khánh" userId="2301c0c6-21aa-4d93-b28b-b8109eb1f817" providerId="ADAL" clId="{694781D1-2B9E-458C-9996-6B4591DB2154}" dt="2024-04-22T11:16:31.974" v="60" actId="20577"/>
          <ac:spMkLst>
            <pc:docMk/>
            <pc:sldMk cId="3147166782" sldId="297"/>
            <ac:spMk id="2" creationId="{3845D578-C249-F960-940D-E311E1FF1926}"/>
          </ac:spMkLst>
        </pc:spChg>
      </pc:sldChg>
      <pc:sldChg chg="addSp modSp mod">
        <pc:chgData name="Trần Duy Khánh" userId="2301c0c6-21aa-4d93-b28b-b8109eb1f817" providerId="ADAL" clId="{694781D1-2B9E-458C-9996-6B4591DB2154}" dt="2024-04-22T11:22:03.487" v="63" actId="20577"/>
        <pc:sldMkLst>
          <pc:docMk/>
          <pc:sldMk cId="3756700726" sldId="298"/>
        </pc:sldMkLst>
        <pc:spChg chg="add mod">
          <ac:chgData name="Trần Duy Khánh" userId="2301c0c6-21aa-4d93-b28b-b8109eb1f817" providerId="ADAL" clId="{694781D1-2B9E-458C-9996-6B4591DB2154}" dt="2024-04-22T11:22:03.487" v="63" actId="20577"/>
          <ac:spMkLst>
            <pc:docMk/>
            <pc:sldMk cId="3756700726" sldId="298"/>
            <ac:spMk id="2" creationId="{F9840DEF-486F-7E21-31C6-F24A4443CB92}"/>
          </ac:spMkLst>
        </pc:spChg>
      </pc:sldChg>
      <pc:sldChg chg="addSp modSp mod">
        <pc:chgData name="Trần Duy Khánh" userId="2301c0c6-21aa-4d93-b28b-b8109eb1f817" providerId="ADAL" clId="{694781D1-2B9E-458C-9996-6B4591DB2154}" dt="2024-04-22T11:22:11.990" v="68" actId="20577"/>
        <pc:sldMkLst>
          <pc:docMk/>
          <pc:sldMk cId="2950315473" sldId="299"/>
        </pc:sldMkLst>
        <pc:spChg chg="add mod">
          <ac:chgData name="Trần Duy Khánh" userId="2301c0c6-21aa-4d93-b28b-b8109eb1f817" providerId="ADAL" clId="{694781D1-2B9E-458C-9996-6B4591DB2154}" dt="2024-04-22T11:22:11.990" v="68" actId="20577"/>
          <ac:spMkLst>
            <pc:docMk/>
            <pc:sldMk cId="2950315473" sldId="299"/>
            <ac:spMk id="2" creationId="{32396457-7445-64DA-2586-965DDF7AEFF3}"/>
          </ac:spMkLst>
        </pc:spChg>
      </pc:sldChg>
    </pc:docChg>
  </pc:docChgLst>
  <pc:docChgLst>
    <pc:chgData name="Dương Bảo Tâm" userId="8cb45140-57ff-456e-9955-f30ac1a6859a" providerId="ADAL" clId="{D23A7983-E288-43DD-8B6A-97C8CB549641}"/>
    <pc:docChg chg="undo custSel addSld delSld modSld sldOrd">
      <pc:chgData name="Dương Bảo Tâm" userId="8cb45140-57ff-456e-9955-f30ac1a6859a" providerId="ADAL" clId="{D23A7983-E288-43DD-8B6A-97C8CB549641}" dt="2024-06-04T13:56:54.715" v="1042" actId="20577"/>
      <pc:docMkLst>
        <pc:docMk/>
      </pc:docMkLst>
      <pc:sldChg chg="delSp modSp mod">
        <pc:chgData name="Dương Bảo Tâm" userId="8cb45140-57ff-456e-9955-f30ac1a6859a" providerId="ADAL" clId="{D23A7983-E288-43DD-8B6A-97C8CB549641}" dt="2024-06-04T13:35:27.182" v="534" actId="1076"/>
        <pc:sldMkLst>
          <pc:docMk/>
          <pc:sldMk cId="0" sldId="256"/>
        </pc:sldMkLst>
        <pc:spChg chg="mod">
          <ac:chgData name="Dương Bảo Tâm" userId="8cb45140-57ff-456e-9955-f30ac1a6859a" providerId="ADAL" clId="{D23A7983-E288-43DD-8B6A-97C8CB549641}" dt="2024-06-04T13:35:27.182" v="534" actId="1076"/>
          <ac:spMkLst>
            <pc:docMk/>
            <pc:sldMk cId="0" sldId="256"/>
            <ac:spMk id="3" creationId="{3FE8FC39-E2A3-48B7-3B8F-9492ED0A1402}"/>
          </ac:spMkLst>
        </pc:spChg>
        <pc:spChg chg="mod">
          <ac:chgData name="Dương Bảo Tâm" userId="8cb45140-57ff-456e-9955-f30ac1a6859a" providerId="ADAL" clId="{D23A7983-E288-43DD-8B6A-97C8CB549641}" dt="2024-06-04T11:20:49.513" v="133" actId="1036"/>
          <ac:spMkLst>
            <pc:docMk/>
            <pc:sldMk cId="0" sldId="256"/>
            <ac:spMk id="9" creationId="{23240D33-CF5D-DB7F-C498-BCB29425760F}"/>
          </ac:spMkLst>
        </pc:spChg>
        <pc:spChg chg="mod">
          <ac:chgData name="Dương Bảo Tâm" userId="8cb45140-57ff-456e-9955-f30ac1a6859a" providerId="ADAL" clId="{D23A7983-E288-43DD-8B6A-97C8CB549641}" dt="2024-06-04T11:18:59.303" v="31" actId="14100"/>
          <ac:spMkLst>
            <pc:docMk/>
            <pc:sldMk cId="0" sldId="256"/>
            <ac:spMk id="57" creationId="{00000000-0000-0000-0000-000000000000}"/>
          </ac:spMkLst>
        </pc:spChg>
        <pc:spChg chg="mod">
          <ac:chgData name="Dương Bảo Tâm" userId="8cb45140-57ff-456e-9955-f30ac1a6859a" providerId="ADAL" clId="{D23A7983-E288-43DD-8B6A-97C8CB549641}" dt="2024-06-04T11:20:40.849" v="98" actId="14100"/>
          <ac:spMkLst>
            <pc:docMk/>
            <pc:sldMk cId="0" sldId="256"/>
            <ac:spMk id="58" creationId="{00000000-0000-0000-0000-000000000000}"/>
          </ac:spMkLst>
        </pc:spChg>
        <pc:spChg chg="mod">
          <ac:chgData name="Dương Bảo Tâm" userId="8cb45140-57ff-456e-9955-f30ac1a6859a" providerId="ADAL" clId="{D23A7983-E288-43DD-8B6A-97C8CB549641}" dt="2024-06-04T11:19:07.417" v="32" actId="1076"/>
          <ac:spMkLst>
            <pc:docMk/>
            <pc:sldMk cId="0" sldId="256"/>
            <ac:spMk id="59" creationId="{00000000-0000-0000-0000-000000000000}"/>
          </ac:spMkLst>
        </pc:spChg>
        <pc:spChg chg="mod">
          <ac:chgData name="Dương Bảo Tâm" userId="8cb45140-57ff-456e-9955-f30ac1a6859a" providerId="ADAL" clId="{D23A7983-E288-43DD-8B6A-97C8CB549641}" dt="2024-06-04T11:19:07.417" v="32" actId="1076"/>
          <ac:spMkLst>
            <pc:docMk/>
            <pc:sldMk cId="0" sldId="256"/>
            <ac:spMk id="60" creationId="{00000000-0000-0000-0000-000000000000}"/>
          </ac:spMkLst>
        </pc:spChg>
        <pc:spChg chg="mod">
          <ac:chgData name="Dương Bảo Tâm" userId="8cb45140-57ff-456e-9955-f30ac1a6859a" providerId="ADAL" clId="{D23A7983-E288-43DD-8B6A-97C8CB549641}" dt="2024-06-04T11:19:07.417" v="32" actId="1076"/>
          <ac:spMkLst>
            <pc:docMk/>
            <pc:sldMk cId="0" sldId="256"/>
            <ac:spMk id="61" creationId="{00000000-0000-0000-0000-000000000000}"/>
          </ac:spMkLst>
        </pc:spChg>
        <pc:spChg chg="mod">
          <ac:chgData name="Dương Bảo Tâm" userId="8cb45140-57ff-456e-9955-f30ac1a6859a" providerId="ADAL" clId="{D23A7983-E288-43DD-8B6A-97C8CB549641}" dt="2024-06-04T11:19:07.417" v="32" actId="1076"/>
          <ac:spMkLst>
            <pc:docMk/>
            <pc:sldMk cId="0" sldId="256"/>
            <ac:spMk id="62" creationId="{00000000-0000-0000-0000-000000000000}"/>
          </ac:spMkLst>
        </pc:spChg>
        <pc:spChg chg="mod">
          <ac:chgData name="Dương Bảo Tâm" userId="8cb45140-57ff-456e-9955-f30ac1a6859a" providerId="ADAL" clId="{D23A7983-E288-43DD-8B6A-97C8CB549641}" dt="2024-06-04T11:19:07.417" v="32" actId="1076"/>
          <ac:spMkLst>
            <pc:docMk/>
            <pc:sldMk cId="0" sldId="256"/>
            <ac:spMk id="63" creationId="{00000000-0000-0000-0000-000000000000}"/>
          </ac:spMkLst>
        </pc:spChg>
        <pc:spChg chg="mod">
          <ac:chgData name="Dương Bảo Tâm" userId="8cb45140-57ff-456e-9955-f30ac1a6859a" providerId="ADAL" clId="{D23A7983-E288-43DD-8B6A-97C8CB549641}" dt="2024-06-04T11:19:07.417" v="32" actId="1076"/>
          <ac:spMkLst>
            <pc:docMk/>
            <pc:sldMk cId="0" sldId="256"/>
            <ac:spMk id="72" creationId="{00000000-0000-0000-0000-000000000000}"/>
          </ac:spMkLst>
        </pc:spChg>
        <pc:grpChg chg="mod">
          <ac:chgData name="Dương Bảo Tâm" userId="8cb45140-57ff-456e-9955-f30ac1a6859a" providerId="ADAL" clId="{D23A7983-E288-43DD-8B6A-97C8CB549641}" dt="2024-06-04T11:19:07.417" v="32" actId="1076"/>
          <ac:grpSpMkLst>
            <pc:docMk/>
            <pc:sldMk cId="0" sldId="256"/>
            <ac:grpSpMk id="64" creationId="{00000000-0000-0000-0000-000000000000}"/>
          </ac:grpSpMkLst>
        </pc:grpChg>
        <pc:grpChg chg="mod">
          <ac:chgData name="Dương Bảo Tâm" userId="8cb45140-57ff-456e-9955-f30ac1a6859a" providerId="ADAL" clId="{D23A7983-E288-43DD-8B6A-97C8CB549641}" dt="2024-06-04T11:19:07.417" v="32" actId="1076"/>
          <ac:grpSpMkLst>
            <pc:docMk/>
            <pc:sldMk cId="0" sldId="256"/>
            <ac:grpSpMk id="77" creationId="{00000000-0000-0000-0000-000000000000}"/>
          </ac:grpSpMkLst>
        </pc:grpChg>
        <pc:grpChg chg="mod">
          <ac:chgData name="Dương Bảo Tâm" userId="8cb45140-57ff-456e-9955-f30ac1a6859a" providerId="ADAL" clId="{D23A7983-E288-43DD-8B6A-97C8CB549641}" dt="2024-06-04T11:19:07.417" v="32" actId="1076"/>
          <ac:grpSpMkLst>
            <pc:docMk/>
            <pc:sldMk cId="0" sldId="256"/>
            <ac:grpSpMk id="80" creationId="{00000000-0000-0000-0000-000000000000}"/>
          </ac:grpSpMkLst>
        </pc:grpChg>
        <pc:grpChg chg="mod">
          <ac:chgData name="Dương Bảo Tâm" userId="8cb45140-57ff-456e-9955-f30ac1a6859a" providerId="ADAL" clId="{D23A7983-E288-43DD-8B6A-97C8CB549641}" dt="2024-06-04T11:19:07.417" v="32" actId="1076"/>
          <ac:grpSpMkLst>
            <pc:docMk/>
            <pc:sldMk cId="0" sldId="256"/>
            <ac:grpSpMk id="83" creationId="{00000000-0000-0000-0000-000000000000}"/>
          </ac:grpSpMkLst>
        </pc:grpChg>
        <pc:grpChg chg="mod">
          <ac:chgData name="Dương Bảo Tâm" userId="8cb45140-57ff-456e-9955-f30ac1a6859a" providerId="ADAL" clId="{D23A7983-E288-43DD-8B6A-97C8CB549641}" dt="2024-06-04T11:19:07.417" v="32" actId="1076"/>
          <ac:grpSpMkLst>
            <pc:docMk/>
            <pc:sldMk cId="0" sldId="256"/>
            <ac:grpSpMk id="87" creationId="{00000000-0000-0000-0000-000000000000}"/>
          </ac:grpSpMkLst>
        </pc:grpChg>
        <pc:picChg chg="del">
          <ac:chgData name="Dương Bảo Tâm" userId="8cb45140-57ff-456e-9955-f30ac1a6859a" providerId="ADAL" clId="{D23A7983-E288-43DD-8B6A-97C8CB549641}" dt="2024-06-04T11:19:09.074" v="33" actId="478"/>
          <ac:picMkLst>
            <pc:docMk/>
            <pc:sldMk cId="0" sldId="256"/>
            <ac:picMk id="4" creationId="{3EBDAF56-2113-B5EE-0492-BEE5FA34CAF3}"/>
          </ac:picMkLst>
        </pc:picChg>
        <pc:cxnChg chg="mod">
          <ac:chgData name="Dương Bảo Tâm" userId="8cb45140-57ff-456e-9955-f30ac1a6859a" providerId="ADAL" clId="{D23A7983-E288-43DD-8B6A-97C8CB549641}" dt="2024-06-04T11:19:07.417" v="32" actId="1076"/>
          <ac:cxnSpMkLst>
            <pc:docMk/>
            <pc:sldMk cId="0" sldId="256"/>
            <ac:cxnSpMk id="73" creationId="{00000000-0000-0000-0000-000000000000}"/>
          </ac:cxnSpMkLst>
        </pc:cxnChg>
        <pc:cxnChg chg="mod">
          <ac:chgData name="Dương Bảo Tâm" userId="8cb45140-57ff-456e-9955-f30ac1a6859a" providerId="ADAL" clId="{D23A7983-E288-43DD-8B6A-97C8CB549641}" dt="2024-06-04T11:19:07.417" v="32" actId="1076"/>
          <ac:cxnSpMkLst>
            <pc:docMk/>
            <pc:sldMk cId="0" sldId="256"/>
            <ac:cxnSpMk id="74" creationId="{00000000-0000-0000-0000-000000000000}"/>
          </ac:cxnSpMkLst>
        </pc:cxnChg>
        <pc:cxnChg chg="mod">
          <ac:chgData name="Dương Bảo Tâm" userId="8cb45140-57ff-456e-9955-f30ac1a6859a" providerId="ADAL" clId="{D23A7983-E288-43DD-8B6A-97C8CB549641}" dt="2024-06-04T11:19:07.417" v="32" actId="1076"/>
          <ac:cxnSpMkLst>
            <pc:docMk/>
            <pc:sldMk cId="0" sldId="256"/>
            <ac:cxnSpMk id="75" creationId="{00000000-0000-0000-0000-000000000000}"/>
          </ac:cxnSpMkLst>
        </pc:cxnChg>
        <pc:cxnChg chg="mod">
          <ac:chgData name="Dương Bảo Tâm" userId="8cb45140-57ff-456e-9955-f30ac1a6859a" providerId="ADAL" clId="{D23A7983-E288-43DD-8B6A-97C8CB549641}" dt="2024-06-04T11:19:07.417" v="32" actId="1076"/>
          <ac:cxnSpMkLst>
            <pc:docMk/>
            <pc:sldMk cId="0" sldId="256"/>
            <ac:cxnSpMk id="76" creationId="{00000000-0000-0000-0000-000000000000}"/>
          </ac:cxnSpMkLst>
        </pc:cxnChg>
      </pc:sldChg>
      <pc:sldChg chg="modSp mod">
        <pc:chgData name="Dương Bảo Tâm" userId="8cb45140-57ff-456e-9955-f30ac1a6859a" providerId="ADAL" clId="{D23A7983-E288-43DD-8B6A-97C8CB549641}" dt="2024-06-04T13:03:47.434" v="146" actId="20577"/>
        <pc:sldMkLst>
          <pc:docMk/>
          <pc:sldMk cId="0" sldId="259"/>
        </pc:sldMkLst>
        <pc:spChg chg="mod">
          <ac:chgData name="Dương Bảo Tâm" userId="8cb45140-57ff-456e-9955-f30ac1a6859a" providerId="ADAL" clId="{D23A7983-E288-43DD-8B6A-97C8CB549641}" dt="2024-06-04T13:03:47.434" v="146" actId="20577"/>
          <ac:spMkLst>
            <pc:docMk/>
            <pc:sldMk cId="0" sldId="259"/>
            <ac:spMk id="253" creationId="{00000000-0000-0000-0000-000000000000}"/>
          </ac:spMkLst>
        </pc:spChg>
      </pc:sldChg>
      <pc:sldChg chg="modSp mod">
        <pc:chgData name="Dương Bảo Tâm" userId="8cb45140-57ff-456e-9955-f30ac1a6859a" providerId="ADAL" clId="{D23A7983-E288-43DD-8B6A-97C8CB549641}" dt="2024-06-04T13:11:42.630" v="176" actId="113"/>
        <pc:sldMkLst>
          <pc:docMk/>
          <pc:sldMk cId="0" sldId="260"/>
        </pc:sldMkLst>
        <pc:spChg chg="mod">
          <ac:chgData name="Dương Bảo Tâm" userId="8cb45140-57ff-456e-9955-f30ac1a6859a" providerId="ADAL" clId="{D23A7983-E288-43DD-8B6A-97C8CB549641}" dt="2024-06-04T13:10:06.015" v="158" actId="1076"/>
          <ac:spMkLst>
            <pc:docMk/>
            <pc:sldMk cId="0" sldId="260"/>
            <ac:spMk id="5" creationId="{7C3A5E94-35A6-170C-98CF-3C98948AC42B}"/>
          </ac:spMkLst>
        </pc:spChg>
        <pc:graphicFrameChg chg="mod modGraphic">
          <ac:chgData name="Dương Bảo Tâm" userId="8cb45140-57ff-456e-9955-f30ac1a6859a" providerId="ADAL" clId="{D23A7983-E288-43DD-8B6A-97C8CB549641}" dt="2024-06-04T13:11:42.630" v="176" actId="113"/>
          <ac:graphicFrameMkLst>
            <pc:docMk/>
            <pc:sldMk cId="0" sldId="260"/>
            <ac:graphicFrameMk id="3" creationId="{5CF8DC42-11F6-1C42-2B12-63AB4C517F2B}"/>
          </ac:graphicFrameMkLst>
        </pc:graphicFrameChg>
      </pc:sldChg>
      <pc:sldChg chg="modSp mod">
        <pc:chgData name="Dương Bảo Tâm" userId="8cb45140-57ff-456e-9955-f30ac1a6859a" providerId="ADAL" clId="{D23A7983-E288-43DD-8B6A-97C8CB549641}" dt="2024-06-04T13:21:06.341" v="430" actId="20577"/>
        <pc:sldMkLst>
          <pc:docMk/>
          <pc:sldMk cId="0" sldId="261"/>
        </pc:sldMkLst>
        <pc:spChg chg="mod">
          <ac:chgData name="Dương Bảo Tâm" userId="8cb45140-57ff-456e-9955-f30ac1a6859a" providerId="ADAL" clId="{D23A7983-E288-43DD-8B6A-97C8CB549641}" dt="2024-06-04T13:21:06.341" v="430" actId="20577"/>
          <ac:spMkLst>
            <pc:docMk/>
            <pc:sldMk cId="0" sldId="261"/>
            <ac:spMk id="3" creationId="{057673DB-1BE4-80B8-7169-DF5007AA7963}"/>
          </ac:spMkLst>
        </pc:spChg>
      </pc:sldChg>
      <pc:sldChg chg="modSp mod">
        <pc:chgData name="Dương Bảo Tâm" userId="8cb45140-57ff-456e-9955-f30ac1a6859a" providerId="ADAL" clId="{D23A7983-E288-43DD-8B6A-97C8CB549641}" dt="2024-06-04T13:55:36.533" v="978" actId="20577"/>
        <pc:sldMkLst>
          <pc:docMk/>
          <pc:sldMk cId="0" sldId="264"/>
        </pc:sldMkLst>
        <pc:spChg chg="mod">
          <ac:chgData name="Dương Bảo Tâm" userId="8cb45140-57ff-456e-9955-f30ac1a6859a" providerId="ADAL" clId="{D23A7983-E288-43DD-8B6A-97C8CB549641}" dt="2024-06-04T13:55:36.533" v="978" actId="20577"/>
          <ac:spMkLst>
            <pc:docMk/>
            <pc:sldMk cId="0" sldId="264"/>
            <ac:spMk id="2" creationId="{4C3C1E36-7458-44D9-F044-5EEA688D7F2A}"/>
          </ac:spMkLst>
        </pc:spChg>
      </pc:sldChg>
      <pc:sldChg chg="del">
        <pc:chgData name="Dương Bảo Tâm" userId="8cb45140-57ff-456e-9955-f30ac1a6859a" providerId="ADAL" clId="{D23A7983-E288-43DD-8B6A-97C8CB549641}" dt="2024-06-04T13:42:37.828" v="551" actId="47"/>
        <pc:sldMkLst>
          <pc:docMk/>
          <pc:sldMk cId="0" sldId="272"/>
        </pc:sldMkLst>
      </pc:sldChg>
      <pc:sldChg chg="del">
        <pc:chgData name="Dương Bảo Tâm" userId="8cb45140-57ff-456e-9955-f30ac1a6859a" providerId="ADAL" clId="{D23A7983-E288-43DD-8B6A-97C8CB549641}" dt="2024-06-04T13:42:36.314" v="550" actId="47"/>
        <pc:sldMkLst>
          <pc:docMk/>
          <pc:sldMk cId="0" sldId="273"/>
        </pc:sldMkLst>
      </pc:sldChg>
      <pc:sldChg chg="del">
        <pc:chgData name="Dương Bảo Tâm" userId="8cb45140-57ff-456e-9955-f30ac1a6859a" providerId="ADAL" clId="{D23A7983-E288-43DD-8B6A-97C8CB549641}" dt="2024-06-04T13:42:27.477" v="543" actId="47"/>
        <pc:sldMkLst>
          <pc:docMk/>
          <pc:sldMk cId="0" sldId="284"/>
        </pc:sldMkLst>
      </pc:sldChg>
      <pc:sldChg chg="modSp mod">
        <pc:chgData name="Dương Bảo Tâm" userId="8cb45140-57ff-456e-9955-f30ac1a6859a" providerId="ADAL" clId="{D23A7983-E288-43DD-8B6A-97C8CB549641}" dt="2024-06-04T13:21:01.402" v="426" actId="20577"/>
        <pc:sldMkLst>
          <pc:docMk/>
          <pc:sldMk cId="2649513115" sldId="290"/>
        </pc:sldMkLst>
        <pc:spChg chg="mod">
          <ac:chgData name="Dương Bảo Tâm" userId="8cb45140-57ff-456e-9955-f30ac1a6859a" providerId="ADAL" clId="{D23A7983-E288-43DD-8B6A-97C8CB549641}" dt="2024-06-04T13:21:01.402" v="426" actId="20577"/>
          <ac:spMkLst>
            <pc:docMk/>
            <pc:sldMk cId="2649513115" sldId="290"/>
            <ac:spMk id="2" creationId="{D84BC755-DC66-7FFC-5E69-3B931345549A}"/>
          </ac:spMkLst>
        </pc:spChg>
      </pc:sldChg>
      <pc:sldChg chg="del">
        <pc:chgData name="Dương Bảo Tâm" userId="8cb45140-57ff-456e-9955-f30ac1a6859a" providerId="ADAL" clId="{D23A7983-E288-43DD-8B6A-97C8CB549641}" dt="2024-06-04T13:42:32.026" v="545" actId="47"/>
        <pc:sldMkLst>
          <pc:docMk/>
          <pc:sldMk cId="2904915939" sldId="291"/>
        </pc:sldMkLst>
      </pc:sldChg>
      <pc:sldChg chg="del">
        <pc:chgData name="Dương Bảo Tâm" userId="8cb45140-57ff-456e-9955-f30ac1a6859a" providerId="ADAL" clId="{D23A7983-E288-43DD-8B6A-97C8CB549641}" dt="2024-06-04T13:42:35.629" v="549" actId="47"/>
        <pc:sldMkLst>
          <pc:docMk/>
          <pc:sldMk cId="1977651169" sldId="294"/>
        </pc:sldMkLst>
      </pc:sldChg>
      <pc:sldChg chg="del">
        <pc:chgData name="Dương Bảo Tâm" userId="8cb45140-57ff-456e-9955-f30ac1a6859a" providerId="ADAL" clId="{D23A7983-E288-43DD-8B6A-97C8CB549641}" dt="2024-06-04T13:42:34.070" v="547" actId="47"/>
        <pc:sldMkLst>
          <pc:docMk/>
          <pc:sldMk cId="0" sldId="295"/>
        </pc:sldMkLst>
      </pc:sldChg>
      <pc:sldChg chg="del">
        <pc:chgData name="Dương Bảo Tâm" userId="8cb45140-57ff-456e-9955-f30ac1a6859a" providerId="ADAL" clId="{D23A7983-E288-43DD-8B6A-97C8CB549641}" dt="2024-06-04T13:42:33.286" v="546" actId="47"/>
        <pc:sldMkLst>
          <pc:docMk/>
          <pc:sldMk cId="0" sldId="296"/>
        </pc:sldMkLst>
      </pc:sldChg>
      <pc:sldChg chg="del">
        <pc:chgData name="Dương Bảo Tâm" userId="8cb45140-57ff-456e-9955-f30ac1a6859a" providerId="ADAL" clId="{D23A7983-E288-43DD-8B6A-97C8CB549641}" dt="2024-06-04T13:42:30.421" v="544" actId="47"/>
        <pc:sldMkLst>
          <pc:docMk/>
          <pc:sldMk cId="3147166782" sldId="297"/>
        </pc:sldMkLst>
      </pc:sldChg>
      <pc:sldChg chg="del">
        <pc:chgData name="Dương Bảo Tâm" userId="8cb45140-57ff-456e-9955-f30ac1a6859a" providerId="ADAL" clId="{D23A7983-E288-43DD-8B6A-97C8CB549641}" dt="2024-06-04T13:42:26.009" v="542" actId="47"/>
        <pc:sldMkLst>
          <pc:docMk/>
          <pc:sldMk cId="3756700726" sldId="298"/>
        </pc:sldMkLst>
      </pc:sldChg>
      <pc:sldChg chg="del">
        <pc:chgData name="Dương Bảo Tâm" userId="8cb45140-57ff-456e-9955-f30ac1a6859a" providerId="ADAL" clId="{D23A7983-E288-43DD-8B6A-97C8CB549641}" dt="2024-06-04T13:42:34.791" v="548" actId="47"/>
        <pc:sldMkLst>
          <pc:docMk/>
          <pc:sldMk cId="2531720963" sldId="300"/>
        </pc:sldMkLst>
      </pc:sldChg>
      <pc:sldChg chg="modSp mod">
        <pc:chgData name="Dương Bảo Tâm" userId="8cb45140-57ff-456e-9955-f30ac1a6859a" providerId="ADAL" clId="{D23A7983-E288-43DD-8B6A-97C8CB549641}" dt="2024-06-04T13:21:14.904" v="435" actId="20577"/>
        <pc:sldMkLst>
          <pc:docMk/>
          <pc:sldMk cId="818938793" sldId="303"/>
        </pc:sldMkLst>
        <pc:spChg chg="mod">
          <ac:chgData name="Dương Bảo Tâm" userId="8cb45140-57ff-456e-9955-f30ac1a6859a" providerId="ADAL" clId="{D23A7983-E288-43DD-8B6A-97C8CB549641}" dt="2024-06-04T13:21:14.904" v="435" actId="20577"/>
          <ac:spMkLst>
            <pc:docMk/>
            <pc:sldMk cId="818938793" sldId="303"/>
            <ac:spMk id="8" creationId="{388F9495-DC35-70DE-CA1C-C50B48F34372}"/>
          </ac:spMkLst>
        </pc:spChg>
      </pc:sldChg>
      <pc:sldChg chg="modSp del mod">
        <pc:chgData name="Dương Bảo Tâm" userId="8cb45140-57ff-456e-9955-f30ac1a6859a" providerId="ADAL" clId="{D23A7983-E288-43DD-8B6A-97C8CB549641}" dt="2024-06-04T13:42:44.188" v="553" actId="47"/>
        <pc:sldMkLst>
          <pc:docMk/>
          <pc:sldMk cId="344042357" sldId="304"/>
        </pc:sldMkLst>
        <pc:spChg chg="mod">
          <ac:chgData name="Dương Bảo Tâm" userId="8cb45140-57ff-456e-9955-f30ac1a6859a" providerId="ADAL" clId="{D23A7983-E288-43DD-8B6A-97C8CB549641}" dt="2024-06-04T13:33:42.553" v="526" actId="20577"/>
          <ac:spMkLst>
            <pc:docMk/>
            <pc:sldMk cId="344042357" sldId="304"/>
            <ac:spMk id="2" creationId="{17A69D19-AD2A-3044-75CF-40D55E1FC9C2}"/>
          </ac:spMkLst>
        </pc:spChg>
      </pc:sldChg>
      <pc:sldChg chg="modSp del mod">
        <pc:chgData name="Dương Bảo Tâm" userId="8cb45140-57ff-456e-9955-f30ac1a6859a" providerId="ADAL" clId="{D23A7983-E288-43DD-8B6A-97C8CB549641}" dt="2024-06-04T13:42:39.464" v="552" actId="47"/>
        <pc:sldMkLst>
          <pc:docMk/>
          <pc:sldMk cId="69859559" sldId="305"/>
        </pc:sldMkLst>
        <pc:spChg chg="mod">
          <ac:chgData name="Dương Bảo Tâm" userId="8cb45140-57ff-456e-9955-f30ac1a6859a" providerId="ADAL" clId="{D23A7983-E288-43DD-8B6A-97C8CB549641}" dt="2024-06-04T13:33:50.627" v="530" actId="20577"/>
          <ac:spMkLst>
            <pc:docMk/>
            <pc:sldMk cId="69859559" sldId="305"/>
            <ac:spMk id="2" creationId="{17A69D19-AD2A-3044-75CF-40D55E1FC9C2}"/>
          </ac:spMkLst>
        </pc:spChg>
      </pc:sldChg>
      <pc:sldChg chg="del">
        <pc:chgData name="Dương Bảo Tâm" userId="8cb45140-57ff-456e-9955-f30ac1a6859a" providerId="ADAL" clId="{D23A7983-E288-43DD-8B6A-97C8CB549641}" dt="2024-06-04T13:42:24.864" v="541" actId="47"/>
        <pc:sldMkLst>
          <pc:docMk/>
          <pc:sldMk cId="2891569916" sldId="306"/>
        </pc:sldMkLst>
      </pc:sldChg>
      <pc:sldChg chg="modSp mod">
        <pc:chgData name="Dương Bảo Tâm" userId="8cb45140-57ff-456e-9955-f30ac1a6859a" providerId="ADAL" clId="{D23A7983-E288-43DD-8B6A-97C8CB549641}" dt="2024-06-04T13:17:25.585" v="178" actId="20577"/>
        <pc:sldMkLst>
          <pc:docMk/>
          <pc:sldMk cId="3177270140" sldId="307"/>
        </pc:sldMkLst>
        <pc:spChg chg="mod">
          <ac:chgData name="Dương Bảo Tâm" userId="8cb45140-57ff-456e-9955-f30ac1a6859a" providerId="ADAL" clId="{D23A7983-E288-43DD-8B6A-97C8CB549641}" dt="2024-06-04T13:17:25.585" v="178" actId="20577"/>
          <ac:spMkLst>
            <pc:docMk/>
            <pc:sldMk cId="3177270140" sldId="307"/>
            <ac:spMk id="9" creationId="{B0EEFACA-96DF-07AA-9F69-4923B199881C}"/>
          </ac:spMkLst>
        </pc:spChg>
      </pc:sldChg>
      <pc:sldChg chg="modSp mod">
        <pc:chgData name="Dương Bảo Tâm" userId="8cb45140-57ff-456e-9955-f30ac1a6859a" providerId="ADAL" clId="{D23A7983-E288-43DD-8B6A-97C8CB549641}" dt="2024-06-04T13:17:30.553" v="180" actId="20577"/>
        <pc:sldMkLst>
          <pc:docMk/>
          <pc:sldMk cId="2350893494" sldId="308"/>
        </pc:sldMkLst>
        <pc:spChg chg="mod">
          <ac:chgData name="Dương Bảo Tâm" userId="8cb45140-57ff-456e-9955-f30ac1a6859a" providerId="ADAL" clId="{D23A7983-E288-43DD-8B6A-97C8CB549641}" dt="2024-06-04T13:17:30.553" v="180" actId="20577"/>
          <ac:spMkLst>
            <pc:docMk/>
            <pc:sldMk cId="2350893494" sldId="308"/>
            <ac:spMk id="9" creationId="{B0EEFACA-96DF-07AA-9F69-4923B199881C}"/>
          </ac:spMkLst>
        </pc:spChg>
      </pc:sldChg>
      <pc:sldChg chg="modSp mod">
        <pc:chgData name="Dương Bảo Tâm" userId="8cb45140-57ff-456e-9955-f30ac1a6859a" providerId="ADAL" clId="{D23A7983-E288-43DD-8B6A-97C8CB549641}" dt="2024-06-04T13:17:42.429" v="199" actId="1038"/>
        <pc:sldMkLst>
          <pc:docMk/>
          <pc:sldMk cId="943910064" sldId="309"/>
        </pc:sldMkLst>
        <pc:spChg chg="mod">
          <ac:chgData name="Dương Bảo Tâm" userId="8cb45140-57ff-456e-9955-f30ac1a6859a" providerId="ADAL" clId="{D23A7983-E288-43DD-8B6A-97C8CB549641}" dt="2024-06-04T13:17:42.429" v="199" actId="1038"/>
          <ac:spMkLst>
            <pc:docMk/>
            <pc:sldMk cId="943910064" sldId="309"/>
            <ac:spMk id="9" creationId="{B0EEFACA-96DF-07AA-9F69-4923B199881C}"/>
          </ac:spMkLst>
        </pc:spChg>
      </pc:sldChg>
      <pc:sldChg chg="modSp mod">
        <pc:chgData name="Dương Bảo Tâm" userId="8cb45140-57ff-456e-9955-f30ac1a6859a" providerId="ADAL" clId="{D23A7983-E288-43DD-8B6A-97C8CB549641}" dt="2024-06-04T13:17:50.169" v="213" actId="1037"/>
        <pc:sldMkLst>
          <pc:docMk/>
          <pc:sldMk cId="4222611811" sldId="310"/>
        </pc:sldMkLst>
        <pc:spChg chg="mod">
          <ac:chgData name="Dương Bảo Tâm" userId="8cb45140-57ff-456e-9955-f30ac1a6859a" providerId="ADAL" clId="{D23A7983-E288-43DD-8B6A-97C8CB549641}" dt="2024-06-04T13:17:50.169" v="213" actId="1037"/>
          <ac:spMkLst>
            <pc:docMk/>
            <pc:sldMk cId="4222611811" sldId="310"/>
            <ac:spMk id="9" creationId="{B0EEFACA-96DF-07AA-9F69-4923B199881C}"/>
          </ac:spMkLst>
        </pc:spChg>
      </pc:sldChg>
      <pc:sldChg chg="modSp mod">
        <pc:chgData name="Dương Bảo Tâm" userId="8cb45140-57ff-456e-9955-f30ac1a6859a" providerId="ADAL" clId="{D23A7983-E288-43DD-8B6A-97C8CB549641}" dt="2024-06-04T13:17:58.877" v="227" actId="1037"/>
        <pc:sldMkLst>
          <pc:docMk/>
          <pc:sldMk cId="2971487182" sldId="311"/>
        </pc:sldMkLst>
        <pc:spChg chg="mod">
          <ac:chgData name="Dương Bảo Tâm" userId="8cb45140-57ff-456e-9955-f30ac1a6859a" providerId="ADAL" clId="{D23A7983-E288-43DD-8B6A-97C8CB549641}" dt="2024-06-04T13:17:58.877" v="227" actId="1037"/>
          <ac:spMkLst>
            <pc:docMk/>
            <pc:sldMk cId="2971487182" sldId="311"/>
            <ac:spMk id="9" creationId="{B0EEFACA-96DF-07AA-9F69-4923B199881C}"/>
          </ac:spMkLst>
        </pc:spChg>
      </pc:sldChg>
      <pc:sldChg chg="modSp mod">
        <pc:chgData name="Dương Bảo Tâm" userId="8cb45140-57ff-456e-9955-f30ac1a6859a" providerId="ADAL" clId="{D23A7983-E288-43DD-8B6A-97C8CB549641}" dt="2024-06-04T13:18:08.143" v="242" actId="1037"/>
        <pc:sldMkLst>
          <pc:docMk/>
          <pc:sldMk cId="31998891" sldId="312"/>
        </pc:sldMkLst>
        <pc:spChg chg="mod">
          <ac:chgData name="Dương Bảo Tâm" userId="8cb45140-57ff-456e-9955-f30ac1a6859a" providerId="ADAL" clId="{D23A7983-E288-43DD-8B6A-97C8CB549641}" dt="2024-06-04T13:18:08.143" v="242" actId="1037"/>
          <ac:spMkLst>
            <pc:docMk/>
            <pc:sldMk cId="31998891" sldId="312"/>
            <ac:spMk id="9" creationId="{B0EEFACA-96DF-07AA-9F69-4923B199881C}"/>
          </ac:spMkLst>
        </pc:spChg>
      </pc:sldChg>
      <pc:sldChg chg="modSp mod">
        <pc:chgData name="Dương Bảo Tâm" userId="8cb45140-57ff-456e-9955-f30ac1a6859a" providerId="ADAL" clId="{D23A7983-E288-43DD-8B6A-97C8CB549641}" dt="2024-06-04T13:18:21.909" v="257" actId="1037"/>
        <pc:sldMkLst>
          <pc:docMk/>
          <pc:sldMk cId="744594475" sldId="313"/>
        </pc:sldMkLst>
        <pc:spChg chg="mod">
          <ac:chgData name="Dương Bảo Tâm" userId="8cb45140-57ff-456e-9955-f30ac1a6859a" providerId="ADAL" clId="{D23A7983-E288-43DD-8B6A-97C8CB549641}" dt="2024-06-04T13:18:21.909" v="257" actId="1037"/>
          <ac:spMkLst>
            <pc:docMk/>
            <pc:sldMk cId="744594475" sldId="313"/>
            <ac:spMk id="9" creationId="{B0EEFACA-96DF-07AA-9F69-4923B199881C}"/>
          </ac:spMkLst>
        </pc:spChg>
      </pc:sldChg>
      <pc:sldChg chg="modSp mod">
        <pc:chgData name="Dương Bảo Tâm" userId="8cb45140-57ff-456e-9955-f30ac1a6859a" providerId="ADAL" clId="{D23A7983-E288-43DD-8B6A-97C8CB549641}" dt="2024-06-04T13:18:38.158" v="287" actId="1037"/>
        <pc:sldMkLst>
          <pc:docMk/>
          <pc:sldMk cId="435981584" sldId="314"/>
        </pc:sldMkLst>
        <pc:spChg chg="mod">
          <ac:chgData name="Dương Bảo Tâm" userId="8cb45140-57ff-456e-9955-f30ac1a6859a" providerId="ADAL" clId="{D23A7983-E288-43DD-8B6A-97C8CB549641}" dt="2024-06-04T13:18:38.158" v="287" actId="1037"/>
          <ac:spMkLst>
            <pc:docMk/>
            <pc:sldMk cId="435981584" sldId="314"/>
            <ac:spMk id="9" creationId="{B0EEFACA-96DF-07AA-9F69-4923B199881C}"/>
          </ac:spMkLst>
        </pc:spChg>
        <pc:picChg chg="mod">
          <ac:chgData name="Dương Bảo Tâm" userId="8cb45140-57ff-456e-9955-f30ac1a6859a" providerId="ADAL" clId="{D23A7983-E288-43DD-8B6A-97C8CB549641}" dt="2024-06-04T13:18:29.653" v="273" actId="1037"/>
          <ac:picMkLst>
            <pc:docMk/>
            <pc:sldMk cId="435981584" sldId="314"/>
            <ac:picMk id="11" creationId="{64DEC55D-FBEF-25E6-D697-2B061554A437}"/>
          </ac:picMkLst>
        </pc:picChg>
      </pc:sldChg>
      <pc:sldChg chg="modSp mod">
        <pc:chgData name="Dương Bảo Tâm" userId="8cb45140-57ff-456e-9955-f30ac1a6859a" providerId="ADAL" clId="{D23A7983-E288-43DD-8B6A-97C8CB549641}" dt="2024-06-04T13:18:47.598" v="307" actId="1037"/>
        <pc:sldMkLst>
          <pc:docMk/>
          <pc:sldMk cId="1659083954" sldId="315"/>
        </pc:sldMkLst>
        <pc:spChg chg="mod">
          <ac:chgData name="Dương Bảo Tâm" userId="8cb45140-57ff-456e-9955-f30ac1a6859a" providerId="ADAL" clId="{D23A7983-E288-43DD-8B6A-97C8CB549641}" dt="2024-06-04T13:18:47.598" v="307" actId="1037"/>
          <ac:spMkLst>
            <pc:docMk/>
            <pc:sldMk cId="1659083954" sldId="315"/>
            <ac:spMk id="9" creationId="{B0EEFACA-96DF-07AA-9F69-4923B199881C}"/>
          </ac:spMkLst>
        </pc:spChg>
      </pc:sldChg>
      <pc:sldChg chg="modSp mod">
        <pc:chgData name="Dương Bảo Tâm" userId="8cb45140-57ff-456e-9955-f30ac1a6859a" providerId="ADAL" clId="{D23A7983-E288-43DD-8B6A-97C8CB549641}" dt="2024-06-04T13:18:58.632" v="318" actId="1037"/>
        <pc:sldMkLst>
          <pc:docMk/>
          <pc:sldMk cId="679657598" sldId="316"/>
        </pc:sldMkLst>
        <pc:spChg chg="mod">
          <ac:chgData name="Dương Bảo Tâm" userId="8cb45140-57ff-456e-9955-f30ac1a6859a" providerId="ADAL" clId="{D23A7983-E288-43DD-8B6A-97C8CB549641}" dt="2024-06-04T13:18:58.632" v="318" actId="1037"/>
          <ac:spMkLst>
            <pc:docMk/>
            <pc:sldMk cId="679657598" sldId="316"/>
            <ac:spMk id="9" creationId="{B0EEFACA-96DF-07AA-9F69-4923B199881C}"/>
          </ac:spMkLst>
        </pc:spChg>
      </pc:sldChg>
      <pc:sldChg chg="modSp mod">
        <pc:chgData name="Dương Bảo Tâm" userId="8cb45140-57ff-456e-9955-f30ac1a6859a" providerId="ADAL" clId="{D23A7983-E288-43DD-8B6A-97C8CB549641}" dt="2024-06-04T13:19:17.060" v="345" actId="1037"/>
        <pc:sldMkLst>
          <pc:docMk/>
          <pc:sldMk cId="3271540473" sldId="317"/>
        </pc:sldMkLst>
        <pc:spChg chg="mod">
          <ac:chgData name="Dương Bảo Tâm" userId="8cb45140-57ff-456e-9955-f30ac1a6859a" providerId="ADAL" clId="{D23A7983-E288-43DD-8B6A-97C8CB549641}" dt="2024-06-04T13:19:17.060" v="345" actId="1037"/>
          <ac:spMkLst>
            <pc:docMk/>
            <pc:sldMk cId="3271540473" sldId="317"/>
            <ac:spMk id="9" creationId="{B0EEFACA-96DF-07AA-9F69-4923B199881C}"/>
          </ac:spMkLst>
        </pc:spChg>
      </pc:sldChg>
      <pc:sldChg chg="modSp mod">
        <pc:chgData name="Dương Bảo Tâm" userId="8cb45140-57ff-456e-9955-f30ac1a6859a" providerId="ADAL" clId="{D23A7983-E288-43DD-8B6A-97C8CB549641}" dt="2024-06-04T13:19:27.237" v="363" actId="1037"/>
        <pc:sldMkLst>
          <pc:docMk/>
          <pc:sldMk cId="4104288581" sldId="318"/>
        </pc:sldMkLst>
        <pc:spChg chg="mod">
          <ac:chgData name="Dương Bảo Tâm" userId="8cb45140-57ff-456e-9955-f30ac1a6859a" providerId="ADAL" clId="{D23A7983-E288-43DD-8B6A-97C8CB549641}" dt="2024-06-04T13:19:27.237" v="363" actId="1037"/>
          <ac:spMkLst>
            <pc:docMk/>
            <pc:sldMk cId="4104288581" sldId="318"/>
            <ac:spMk id="9" creationId="{B0EEFACA-96DF-07AA-9F69-4923B199881C}"/>
          </ac:spMkLst>
        </pc:spChg>
      </pc:sldChg>
      <pc:sldChg chg="modSp mod">
        <pc:chgData name="Dương Bảo Tâm" userId="8cb45140-57ff-456e-9955-f30ac1a6859a" providerId="ADAL" clId="{D23A7983-E288-43DD-8B6A-97C8CB549641}" dt="2024-06-04T13:19:35.777" v="375" actId="1037"/>
        <pc:sldMkLst>
          <pc:docMk/>
          <pc:sldMk cId="2268765786" sldId="319"/>
        </pc:sldMkLst>
        <pc:spChg chg="mod">
          <ac:chgData name="Dương Bảo Tâm" userId="8cb45140-57ff-456e-9955-f30ac1a6859a" providerId="ADAL" clId="{D23A7983-E288-43DD-8B6A-97C8CB549641}" dt="2024-06-04T13:19:35.777" v="375" actId="1037"/>
          <ac:spMkLst>
            <pc:docMk/>
            <pc:sldMk cId="2268765786" sldId="319"/>
            <ac:spMk id="9" creationId="{B0EEFACA-96DF-07AA-9F69-4923B199881C}"/>
          </ac:spMkLst>
        </pc:spChg>
      </pc:sldChg>
      <pc:sldChg chg="modSp mod">
        <pc:chgData name="Dương Bảo Tâm" userId="8cb45140-57ff-456e-9955-f30ac1a6859a" providerId="ADAL" clId="{D23A7983-E288-43DD-8B6A-97C8CB549641}" dt="2024-06-04T13:19:42.898" v="388" actId="1037"/>
        <pc:sldMkLst>
          <pc:docMk/>
          <pc:sldMk cId="3588399200" sldId="320"/>
        </pc:sldMkLst>
        <pc:spChg chg="mod">
          <ac:chgData name="Dương Bảo Tâm" userId="8cb45140-57ff-456e-9955-f30ac1a6859a" providerId="ADAL" clId="{D23A7983-E288-43DD-8B6A-97C8CB549641}" dt="2024-06-04T13:19:42.898" v="388" actId="1037"/>
          <ac:spMkLst>
            <pc:docMk/>
            <pc:sldMk cId="3588399200" sldId="320"/>
            <ac:spMk id="9" creationId="{B0EEFACA-96DF-07AA-9F69-4923B199881C}"/>
          </ac:spMkLst>
        </pc:spChg>
      </pc:sldChg>
      <pc:sldChg chg="modSp mod">
        <pc:chgData name="Dương Bảo Tâm" userId="8cb45140-57ff-456e-9955-f30ac1a6859a" providerId="ADAL" clId="{D23A7983-E288-43DD-8B6A-97C8CB549641}" dt="2024-06-04T13:20:39.792" v="403" actId="1037"/>
        <pc:sldMkLst>
          <pc:docMk/>
          <pc:sldMk cId="1005751547" sldId="321"/>
        </pc:sldMkLst>
        <pc:spChg chg="mod">
          <ac:chgData name="Dương Bảo Tâm" userId="8cb45140-57ff-456e-9955-f30ac1a6859a" providerId="ADAL" clId="{D23A7983-E288-43DD-8B6A-97C8CB549641}" dt="2024-06-04T13:20:39.792" v="403" actId="1037"/>
          <ac:spMkLst>
            <pc:docMk/>
            <pc:sldMk cId="1005751547" sldId="321"/>
            <ac:spMk id="9" creationId="{B0EEFACA-96DF-07AA-9F69-4923B199881C}"/>
          </ac:spMkLst>
        </pc:spChg>
      </pc:sldChg>
      <pc:sldChg chg="modSp mod">
        <pc:chgData name="Dương Bảo Tâm" userId="8cb45140-57ff-456e-9955-f30ac1a6859a" providerId="ADAL" clId="{D23A7983-E288-43DD-8B6A-97C8CB549641}" dt="2024-06-04T13:20:55.049" v="422" actId="1037"/>
        <pc:sldMkLst>
          <pc:docMk/>
          <pc:sldMk cId="2728655888" sldId="322"/>
        </pc:sldMkLst>
        <pc:spChg chg="mod">
          <ac:chgData name="Dương Bảo Tâm" userId="8cb45140-57ff-456e-9955-f30ac1a6859a" providerId="ADAL" clId="{D23A7983-E288-43DD-8B6A-97C8CB549641}" dt="2024-06-04T13:20:55.049" v="422" actId="1037"/>
          <ac:spMkLst>
            <pc:docMk/>
            <pc:sldMk cId="2728655888" sldId="322"/>
            <ac:spMk id="9" creationId="{B0EEFACA-96DF-07AA-9F69-4923B199881C}"/>
          </ac:spMkLst>
        </pc:spChg>
      </pc:sldChg>
      <pc:sldChg chg="modSp mod">
        <pc:chgData name="Dương Bảo Tâm" userId="8cb45140-57ff-456e-9955-f30ac1a6859a" providerId="ADAL" clId="{D23A7983-E288-43DD-8B6A-97C8CB549641}" dt="2024-06-04T13:21:10.861" v="432" actId="20577"/>
        <pc:sldMkLst>
          <pc:docMk/>
          <pc:sldMk cId="2693255593" sldId="323"/>
        </pc:sldMkLst>
        <pc:spChg chg="mod">
          <ac:chgData name="Dương Bảo Tâm" userId="8cb45140-57ff-456e-9955-f30ac1a6859a" providerId="ADAL" clId="{D23A7983-E288-43DD-8B6A-97C8CB549641}" dt="2024-06-04T13:21:10.861" v="432" actId="20577"/>
          <ac:spMkLst>
            <pc:docMk/>
            <pc:sldMk cId="2693255593" sldId="323"/>
            <ac:spMk id="2" creationId="{F9840DEF-486F-7E21-31C6-F24A4443CB92}"/>
          </ac:spMkLst>
        </pc:spChg>
      </pc:sldChg>
      <pc:sldChg chg="addSp delSp modSp add mod">
        <pc:chgData name="Dương Bảo Tâm" userId="8cb45140-57ff-456e-9955-f30ac1a6859a" providerId="ADAL" clId="{D23A7983-E288-43DD-8B6A-97C8CB549641}" dt="2024-06-04T13:19:07.906" v="332" actId="1037"/>
        <pc:sldMkLst>
          <pc:docMk/>
          <pc:sldMk cId="479313293" sldId="325"/>
        </pc:sldMkLst>
        <pc:spChg chg="mod">
          <ac:chgData name="Dương Bảo Tâm" userId="8cb45140-57ff-456e-9955-f30ac1a6859a" providerId="ADAL" clId="{D23A7983-E288-43DD-8B6A-97C8CB549641}" dt="2024-06-04T13:07:15.526" v="155" actId="1076"/>
          <ac:spMkLst>
            <pc:docMk/>
            <pc:sldMk cId="479313293" sldId="325"/>
            <ac:spMk id="6" creationId="{FFA3F509-7736-839B-85AB-70534F33C386}"/>
          </ac:spMkLst>
        </pc:spChg>
        <pc:spChg chg="mod">
          <ac:chgData name="Dương Bảo Tâm" userId="8cb45140-57ff-456e-9955-f30ac1a6859a" providerId="ADAL" clId="{D23A7983-E288-43DD-8B6A-97C8CB549641}" dt="2024-06-04T13:19:07.906" v="332" actId="1037"/>
          <ac:spMkLst>
            <pc:docMk/>
            <pc:sldMk cId="479313293" sldId="325"/>
            <ac:spMk id="9" creationId="{B0EEFACA-96DF-07AA-9F69-4923B199881C}"/>
          </ac:spMkLst>
        </pc:spChg>
        <pc:picChg chg="del">
          <ac:chgData name="Dương Bảo Tâm" userId="8cb45140-57ff-456e-9955-f30ac1a6859a" providerId="ADAL" clId="{D23A7983-E288-43DD-8B6A-97C8CB549641}" dt="2024-06-04T13:06:44.683" v="148" actId="478"/>
          <ac:picMkLst>
            <pc:docMk/>
            <pc:sldMk cId="479313293" sldId="325"/>
            <ac:picMk id="2" creationId="{12FCEDD7-23CF-0754-E45E-BA47F1912D51}"/>
          </ac:picMkLst>
        </pc:picChg>
        <pc:picChg chg="add mod">
          <ac:chgData name="Dương Bảo Tâm" userId="8cb45140-57ff-456e-9955-f30ac1a6859a" providerId="ADAL" clId="{D23A7983-E288-43DD-8B6A-97C8CB549641}" dt="2024-06-04T13:06:56.972" v="152" actId="1076"/>
          <ac:picMkLst>
            <pc:docMk/>
            <pc:sldMk cId="479313293" sldId="325"/>
            <ac:picMk id="4" creationId="{E0107D66-289F-79C2-D96B-2DB0CDD161B4}"/>
          </ac:picMkLst>
        </pc:picChg>
      </pc:sldChg>
      <pc:sldChg chg="modSp mod">
        <pc:chgData name="Dương Bảo Tâm" userId="8cb45140-57ff-456e-9955-f30ac1a6859a" providerId="ADAL" clId="{D23A7983-E288-43DD-8B6A-97C8CB549641}" dt="2024-06-04T13:21:19.057" v="438" actId="20577"/>
        <pc:sldMkLst>
          <pc:docMk/>
          <pc:sldMk cId="3208029532" sldId="326"/>
        </pc:sldMkLst>
        <pc:spChg chg="mod">
          <ac:chgData name="Dương Bảo Tâm" userId="8cb45140-57ff-456e-9955-f30ac1a6859a" providerId="ADAL" clId="{D23A7983-E288-43DD-8B6A-97C8CB549641}" dt="2024-06-04T13:21:19.057" v="438" actId="20577"/>
          <ac:spMkLst>
            <pc:docMk/>
            <pc:sldMk cId="3208029532" sldId="326"/>
            <ac:spMk id="8" creationId="{388F9495-DC35-70DE-CA1C-C50B48F34372}"/>
          </ac:spMkLst>
        </pc:spChg>
      </pc:sldChg>
      <pc:sldChg chg="modSp mod">
        <pc:chgData name="Dương Bảo Tâm" userId="8cb45140-57ff-456e-9955-f30ac1a6859a" providerId="ADAL" clId="{D23A7983-E288-43DD-8B6A-97C8CB549641}" dt="2024-06-04T13:21:29.695" v="445" actId="20577"/>
        <pc:sldMkLst>
          <pc:docMk/>
          <pc:sldMk cId="2785177629" sldId="327"/>
        </pc:sldMkLst>
        <pc:spChg chg="mod">
          <ac:chgData name="Dương Bảo Tâm" userId="8cb45140-57ff-456e-9955-f30ac1a6859a" providerId="ADAL" clId="{D23A7983-E288-43DD-8B6A-97C8CB549641}" dt="2024-06-04T13:21:29.695" v="445" actId="20577"/>
          <ac:spMkLst>
            <pc:docMk/>
            <pc:sldMk cId="2785177629" sldId="327"/>
            <ac:spMk id="8" creationId="{388F9495-DC35-70DE-CA1C-C50B48F34372}"/>
          </ac:spMkLst>
        </pc:spChg>
      </pc:sldChg>
      <pc:sldChg chg="modSp mod">
        <pc:chgData name="Dương Bảo Tâm" userId="8cb45140-57ff-456e-9955-f30ac1a6859a" providerId="ADAL" clId="{D23A7983-E288-43DD-8B6A-97C8CB549641}" dt="2024-06-04T13:21:35.265" v="448" actId="20577"/>
        <pc:sldMkLst>
          <pc:docMk/>
          <pc:sldMk cId="2686228746" sldId="328"/>
        </pc:sldMkLst>
        <pc:spChg chg="mod">
          <ac:chgData name="Dương Bảo Tâm" userId="8cb45140-57ff-456e-9955-f30ac1a6859a" providerId="ADAL" clId="{D23A7983-E288-43DD-8B6A-97C8CB549641}" dt="2024-06-04T13:21:35.265" v="448" actId="20577"/>
          <ac:spMkLst>
            <pc:docMk/>
            <pc:sldMk cId="2686228746" sldId="328"/>
            <ac:spMk id="8" creationId="{388F9495-DC35-70DE-CA1C-C50B48F34372}"/>
          </ac:spMkLst>
        </pc:spChg>
      </pc:sldChg>
      <pc:sldChg chg="modSp mod">
        <pc:chgData name="Dương Bảo Tâm" userId="8cb45140-57ff-456e-9955-f30ac1a6859a" providerId="ADAL" clId="{D23A7983-E288-43DD-8B6A-97C8CB549641}" dt="2024-06-04T13:21:40.272" v="453" actId="20577"/>
        <pc:sldMkLst>
          <pc:docMk/>
          <pc:sldMk cId="1768172688" sldId="329"/>
        </pc:sldMkLst>
        <pc:spChg chg="mod">
          <ac:chgData name="Dương Bảo Tâm" userId="8cb45140-57ff-456e-9955-f30ac1a6859a" providerId="ADAL" clId="{D23A7983-E288-43DD-8B6A-97C8CB549641}" dt="2024-06-04T13:21:40.272" v="453" actId="20577"/>
          <ac:spMkLst>
            <pc:docMk/>
            <pc:sldMk cId="1768172688" sldId="329"/>
            <ac:spMk id="8" creationId="{388F9495-DC35-70DE-CA1C-C50B48F34372}"/>
          </ac:spMkLst>
        </pc:spChg>
      </pc:sldChg>
      <pc:sldChg chg="modSp mod">
        <pc:chgData name="Dương Bảo Tâm" userId="8cb45140-57ff-456e-9955-f30ac1a6859a" providerId="ADAL" clId="{D23A7983-E288-43DD-8B6A-97C8CB549641}" dt="2024-06-04T13:21:43.648" v="456" actId="20577"/>
        <pc:sldMkLst>
          <pc:docMk/>
          <pc:sldMk cId="986448653" sldId="331"/>
        </pc:sldMkLst>
        <pc:spChg chg="mod">
          <ac:chgData name="Dương Bảo Tâm" userId="8cb45140-57ff-456e-9955-f30ac1a6859a" providerId="ADAL" clId="{D23A7983-E288-43DD-8B6A-97C8CB549641}" dt="2024-06-04T13:21:43.648" v="456" actId="20577"/>
          <ac:spMkLst>
            <pc:docMk/>
            <pc:sldMk cId="986448653" sldId="331"/>
            <ac:spMk id="8" creationId="{388F9495-DC35-70DE-CA1C-C50B48F34372}"/>
          </ac:spMkLst>
        </pc:spChg>
      </pc:sldChg>
      <pc:sldChg chg="modSp mod">
        <pc:chgData name="Dương Bảo Tâm" userId="8cb45140-57ff-456e-9955-f30ac1a6859a" providerId="ADAL" clId="{D23A7983-E288-43DD-8B6A-97C8CB549641}" dt="2024-06-04T13:21:50.112" v="460" actId="20577"/>
        <pc:sldMkLst>
          <pc:docMk/>
          <pc:sldMk cId="1786521043" sldId="332"/>
        </pc:sldMkLst>
        <pc:spChg chg="mod">
          <ac:chgData name="Dương Bảo Tâm" userId="8cb45140-57ff-456e-9955-f30ac1a6859a" providerId="ADAL" clId="{D23A7983-E288-43DD-8B6A-97C8CB549641}" dt="2024-06-04T13:21:50.112" v="460" actId="20577"/>
          <ac:spMkLst>
            <pc:docMk/>
            <pc:sldMk cId="1786521043" sldId="332"/>
            <ac:spMk id="8" creationId="{388F9495-DC35-70DE-CA1C-C50B48F34372}"/>
          </ac:spMkLst>
        </pc:spChg>
      </pc:sldChg>
      <pc:sldChg chg="modSp mod">
        <pc:chgData name="Dương Bảo Tâm" userId="8cb45140-57ff-456e-9955-f30ac1a6859a" providerId="ADAL" clId="{D23A7983-E288-43DD-8B6A-97C8CB549641}" dt="2024-06-04T13:21:55.050" v="463" actId="20577"/>
        <pc:sldMkLst>
          <pc:docMk/>
          <pc:sldMk cId="1361262132" sldId="333"/>
        </pc:sldMkLst>
        <pc:spChg chg="mod">
          <ac:chgData name="Dương Bảo Tâm" userId="8cb45140-57ff-456e-9955-f30ac1a6859a" providerId="ADAL" clId="{D23A7983-E288-43DD-8B6A-97C8CB549641}" dt="2024-06-04T13:21:55.050" v="463" actId="20577"/>
          <ac:spMkLst>
            <pc:docMk/>
            <pc:sldMk cId="1361262132" sldId="333"/>
            <ac:spMk id="8" creationId="{388F9495-DC35-70DE-CA1C-C50B48F34372}"/>
          </ac:spMkLst>
        </pc:spChg>
      </pc:sldChg>
      <pc:sldChg chg="modSp mod">
        <pc:chgData name="Dương Bảo Tâm" userId="8cb45140-57ff-456e-9955-f30ac1a6859a" providerId="ADAL" clId="{D23A7983-E288-43DD-8B6A-97C8CB549641}" dt="2024-06-04T13:21:58.991" v="466" actId="20577"/>
        <pc:sldMkLst>
          <pc:docMk/>
          <pc:sldMk cId="183759064" sldId="334"/>
        </pc:sldMkLst>
        <pc:spChg chg="mod">
          <ac:chgData name="Dương Bảo Tâm" userId="8cb45140-57ff-456e-9955-f30ac1a6859a" providerId="ADAL" clId="{D23A7983-E288-43DD-8B6A-97C8CB549641}" dt="2024-06-04T13:21:58.991" v="466" actId="20577"/>
          <ac:spMkLst>
            <pc:docMk/>
            <pc:sldMk cId="183759064" sldId="334"/>
            <ac:spMk id="8" creationId="{388F9495-DC35-70DE-CA1C-C50B48F34372}"/>
          </ac:spMkLst>
        </pc:spChg>
      </pc:sldChg>
      <pc:sldChg chg="modSp mod">
        <pc:chgData name="Dương Bảo Tâm" userId="8cb45140-57ff-456e-9955-f30ac1a6859a" providerId="ADAL" clId="{D23A7983-E288-43DD-8B6A-97C8CB549641}" dt="2024-06-04T13:27:58.842" v="474" actId="14100"/>
        <pc:sldMkLst>
          <pc:docMk/>
          <pc:sldMk cId="4139728648" sldId="335"/>
        </pc:sldMkLst>
        <pc:spChg chg="mod">
          <ac:chgData name="Dương Bảo Tâm" userId="8cb45140-57ff-456e-9955-f30ac1a6859a" providerId="ADAL" clId="{D23A7983-E288-43DD-8B6A-97C8CB549641}" dt="2024-06-04T13:27:58.842" v="474" actId="14100"/>
          <ac:spMkLst>
            <pc:docMk/>
            <pc:sldMk cId="4139728648" sldId="335"/>
            <ac:spMk id="2" creationId="{A33A74A7-61C3-E502-E8BC-2B0B1A68C60D}"/>
          </ac:spMkLst>
        </pc:spChg>
        <pc:spChg chg="mod">
          <ac:chgData name="Dương Bảo Tâm" userId="8cb45140-57ff-456e-9955-f30ac1a6859a" providerId="ADAL" clId="{D23A7983-E288-43DD-8B6A-97C8CB549641}" dt="2024-06-04T13:22:03.768" v="469" actId="20577"/>
          <ac:spMkLst>
            <pc:docMk/>
            <pc:sldMk cId="4139728648" sldId="335"/>
            <ac:spMk id="8" creationId="{388F9495-DC35-70DE-CA1C-C50B48F34372}"/>
          </ac:spMkLst>
        </pc:spChg>
      </pc:sldChg>
      <pc:sldChg chg="modSp mod">
        <pc:chgData name="Dương Bảo Tâm" userId="8cb45140-57ff-456e-9955-f30ac1a6859a" providerId="ADAL" clId="{D23A7983-E288-43DD-8B6A-97C8CB549641}" dt="2024-06-04T13:22:10.382" v="473" actId="20577"/>
        <pc:sldMkLst>
          <pc:docMk/>
          <pc:sldMk cId="1534796106" sldId="336"/>
        </pc:sldMkLst>
        <pc:spChg chg="mod">
          <ac:chgData name="Dương Bảo Tâm" userId="8cb45140-57ff-456e-9955-f30ac1a6859a" providerId="ADAL" clId="{D23A7983-E288-43DD-8B6A-97C8CB549641}" dt="2024-06-04T13:22:10.382" v="473" actId="20577"/>
          <ac:spMkLst>
            <pc:docMk/>
            <pc:sldMk cId="1534796106" sldId="336"/>
            <ac:spMk id="2" creationId="{F9840DEF-486F-7E21-31C6-F24A4443CB92}"/>
          </ac:spMkLst>
        </pc:spChg>
      </pc:sldChg>
      <pc:sldChg chg="modSp mod">
        <pc:chgData name="Dương Bảo Tâm" userId="8cb45140-57ff-456e-9955-f30ac1a6859a" providerId="ADAL" clId="{D23A7983-E288-43DD-8B6A-97C8CB549641}" dt="2024-06-04T13:31:34.233" v="476" actId="20577"/>
        <pc:sldMkLst>
          <pc:docMk/>
          <pc:sldMk cId="1259072307" sldId="337"/>
        </pc:sldMkLst>
        <pc:spChg chg="mod">
          <ac:chgData name="Dương Bảo Tâm" userId="8cb45140-57ff-456e-9955-f30ac1a6859a" providerId="ADAL" clId="{D23A7983-E288-43DD-8B6A-97C8CB549641}" dt="2024-06-04T13:31:34.233" v="476" actId="20577"/>
          <ac:spMkLst>
            <pc:docMk/>
            <pc:sldMk cId="1259072307" sldId="337"/>
            <ac:spMk id="8" creationId="{388F9495-DC35-70DE-CA1C-C50B48F34372}"/>
          </ac:spMkLst>
        </pc:spChg>
      </pc:sldChg>
      <pc:sldChg chg="modSp mod">
        <pc:chgData name="Dương Bảo Tâm" userId="8cb45140-57ff-456e-9955-f30ac1a6859a" providerId="ADAL" clId="{D23A7983-E288-43DD-8B6A-97C8CB549641}" dt="2024-06-04T13:31:40.674" v="480" actId="20577"/>
        <pc:sldMkLst>
          <pc:docMk/>
          <pc:sldMk cId="77805558" sldId="338"/>
        </pc:sldMkLst>
        <pc:spChg chg="mod">
          <ac:chgData name="Dương Bảo Tâm" userId="8cb45140-57ff-456e-9955-f30ac1a6859a" providerId="ADAL" clId="{D23A7983-E288-43DD-8B6A-97C8CB549641}" dt="2024-06-04T13:31:40.674" v="480" actId="20577"/>
          <ac:spMkLst>
            <pc:docMk/>
            <pc:sldMk cId="77805558" sldId="338"/>
            <ac:spMk id="8" creationId="{388F9495-DC35-70DE-CA1C-C50B48F34372}"/>
          </ac:spMkLst>
        </pc:spChg>
      </pc:sldChg>
      <pc:sldChg chg="modSp mod">
        <pc:chgData name="Dương Bảo Tâm" userId="8cb45140-57ff-456e-9955-f30ac1a6859a" providerId="ADAL" clId="{D23A7983-E288-43DD-8B6A-97C8CB549641}" dt="2024-06-04T13:31:44.716" v="484" actId="20577"/>
        <pc:sldMkLst>
          <pc:docMk/>
          <pc:sldMk cId="2541631679" sldId="339"/>
        </pc:sldMkLst>
        <pc:spChg chg="mod">
          <ac:chgData name="Dương Bảo Tâm" userId="8cb45140-57ff-456e-9955-f30ac1a6859a" providerId="ADAL" clId="{D23A7983-E288-43DD-8B6A-97C8CB549641}" dt="2024-06-04T13:31:44.716" v="484" actId="20577"/>
          <ac:spMkLst>
            <pc:docMk/>
            <pc:sldMk cId="2541631679" sldId="339"/>
            <ac:spMk id="8" creationId="{388F9495-DC35-70DE-CA1C-C50B48F34372}"/>
          </ac:spMkLst>
        </pc:spChg>
      </pc:sldChg>
      <pc:sldChg chg="modSp mod">
        <pc:chgData name="Dương Bảo Tâm" userId="8cb45140-57ff-456e-9955-f30ac1a6859a" providerId="ADAL" clId="{D23A7983-E288-43DD-8B6A-97C8CB549641}" dt="2024-06-04T13:31:48.716" v="488" actId="20577"/>
        <pc:sldMkLst>
          <pc:docMk/>
          <pc:sldMk cId="1452467122" sldId="340"/>
        </pc:sldMkLst>
        <pc:spChg chg="mod">
          <ac:chgData name="Dương Bảo Tâm" userId="8cb45140-57ff-456e-9955-f30ac1a6859a" providerId="ADAL" clId="{D23A7983-E288-43DD-8B6A-97C8CB549641}" dt="2024-06-04T13:31:48.716" v="488" actId="20577"/>
          <ac:spMkLst>
            <pc:docMk/>
            <pc:sldMk cId="1452467122" sldId="340"/>
            <ac:spMk id="8" creationId="{388F9495-DC35-70DE-CA1C-C50B48F34372}"/>
          </ac:spMkLst>
        </pc:spChg>
      </pc:sldChg>
      <pc:sldChg chg="modSp mod">
        <pc:chgData name="Dương Bảo Tâm" userId="8cb45140-57ff-456e-9955-f30ac1a6859a" providerId="ADAL" clId="{D23A7983-E288-43DD-8B6A-97C8CB549641}" dt="2024-06-04T13:31:52.516" v="490" actId="20577"/>
        <pc:sldMkLst>
          <pc:docMk/>
          <pc:sldMk cId="2466435471" sldId="341"/>
        </pc:sldMkLst>
        <pc:spChg chg="mod">
          <ac:chgData name="Dương Bảo Tâm" userId="8cb45140-57ff-456e-9955-f30ac1a6859a" providerId="ADAL" clId="{D23A7983-E288-43DD-8B6A-97C8CB549641}" dt="2024-06-04T13:31:52.516" v="490" actId="20577"/>
          <ac:spMkLst>
            <pc:docMk/>
            <pc:sldMk cId="2466435471" sldId="341"/>
            <ac:spMk id="8" creationId="{388F9495-DC35-70DE-CA1C-C50B48F34372}"/>
          </ac:spMkLst>
        </pc:spChg>
      </pc:sldChg>
      <pc:sldChg chg="modSp mod">
        <pc:chgData name="Dương Bảo Tâm" userId="8cb45140-57ff-456e-9955-f30ac1a6859a" providerId="ADAL" clId="{D23A7983-E288-43DD-8B6A-97C8CB549641}" dt="2024-06-04T13:32:00.524" v="498" actId="20577"/>
        <pc:sldMkLst>
          <pc:docMk/>
          <pc:sldMk cId="4126044862" sldId="342"/>
        </pc:sldMkLst>
        <pc:spChg chg="mod">
          <ac:chgData name="Dương Bảo Tâm" userId="8cb45140-57ff-456e-9955-f30ac1a6859a" providerId="ADAL" clId="{D23A7983-E288-43DD-8B6A-97C8CB549641}" dt="2024-06-04T13:32:00.524" v="498" actId="20577"/>
          <ac:spMkLst>
            <pc:docMk/>
            <pc:sldMk cId="4126044862" sldId="342"/>
            <ac:spMk id="8" creationId="{388F9495-DC35-70DE-CA1C-C50B48F34372}"/>
          </ac:spMkLst>
        </pc:spChg>
      </pc:sldChg>
      <pc:sldChg chg="modSp mod">
        <pc:chgData name="Dương Bảo Tâm" userId="8cb45140-57ff-456e-9955-f30ac1a6859a" providerId="ADAL" clId="{D23A7983-E288-43DD-8B6A-97C8CB549641}" dt="2024-06-04T13:31:56.742" v="494" actId="20577"/>
        <pc:sldMkLst>
          <pc:docMk/>
          <pc:sldMk cId="2962536644" sldId="343"/>
        </pc:sldMkLst>
        <pc:spChg chg="mod">
          <ac:chgData name="Dương Bảo Tâm" userId="8cb45140-57ff-456e-9955-f30ac1a6859a" providerId="ADAL" clId="{D23A7983-E288-43DD-8B6A-97C8CB549641}" dt="2024-06-04T13:31:56.742" v="494" actId="20577"/>
          <ac:spMkLst>
            <pc:docMk/>
            <pc:sldMk cId="2962536644" sldId="343"/>
            <ac:spMk id="8" creationId="{388F9495-DC35-70DE-CA1C-C50B48F34372}"/>
          </ac:spMkLst>
        </pc:spChg>
      </pc:sldChg>
      <pc:sldChg chg="modSp mod">
        <pc:chgData name="Dương Bảo Tâm" userId="8cb45140-57ff-456e-9955-f30ac1a6859a" providerId="ADAL" clId="{D23A7983-E288-43DD-8B6A-97C8CB549641}" dt="2024-06-04T13:32:04.004" v="502" actId="20577"/>
        <pc:sldMkLst>
          <pc:docMk/>
          <pc:sldMk cId="1603521731" sldId="344"/>
        </pc:sldMkLst>
        <pc:spChg chg="mod">
          <ac:chgData name="Dương Bảo Tâm" userId="8cb45140-57ff-456e-9955-f30ac1a6859a" providerId="ADAL" clId="{D23A7983-E288-43DD-8B6A-97C8CB549641}" dt="2024-06-04T13:32:04.004" v="502" actId="20577"/>
          <ac:spMkLst>
            <pc:docMk/>
            <pc:sldMk cId="1603521731" sldId="344"/>
            <ac:spMk id="8" creationId="{388F9495-DC35-70DE-CA1C-C50B48F34372}"/>
          </ac:spMkLst>
        </pc:spChg>
      </pc:sldChg>
      <pc:sldChg chg="modSp mod">
        <pc:chgData name="Dương Bảo Tâm" userId="8cb45140-57ff-456e-9955-f30ac1a6859a" providerId="ADAL" clId="{D23A7983-E288-43DD-8B6A-97C8CB549641}" dt="2024-06-04T13:32:09.212" v="506" actId="20577"/>
        <pc:sldMkLst>
          <pc:docMk/>
          <pc:sldMk cId="2134733229" sldId="345"/>
        </pc:sldMkLst>
        <pc:spChg chg="mod">
          <ac:chgData name="Dương Bảo Tâm" userId="8cb45140-57ff-456e-9955-f30ac1a6859a" providerId="ADAL" clId="{D23A7983-E288-43DD-8B6A-97C8CB549641}" dt="2024-06-04T13:32:09.212" v="506" actId="20577"/>
          <ac:spMkLst>
            <pc:docMk/>
            <pc:sldMk cId="2134733229" sldId="345"/>
            <ac:spMk id="8" creationId="{388F9495-DC35-70DE-CA1C-C50B48F34372}"/>
          </ac:spMkLst>
        </pc:spChg>
      </pc:sldChg>
      <pc:sldChg chg="modSp mod">
        <pc:chgData name="Dương Bảo Tâm" userId="8cb45140-57ff-456e-9955-f30ac1a6859a" providerId="ADAL" clId="{D23A7983-E288-43DD-8B6A-97C8CB549641}" dt="2024-06-04T13:33:27.303" v="512" actId="20577"/>
        <pc:sldMkLst>
          <pc:docMk/>
          <pc:sldMk cId="513066647" sldId="346"/>
        </pc:sldMkLst>
        <pc:spChg chg="mod">
          <ac:chgData name="Dương Bảo Tâm" userId="8cb45140-57ff-456e-9955-f30ac1a6859a" providerId="ADAL" clId="{D23A7983-E288-43DD-8B6A-97C8CB549641}" dt="2024-06-04T13:33:27.303" v="512" actId="20577"/>
          <ac:spMkLst>
            <pc:docMk/>
            <pc:sldMk cId="513066647" sldId="346"/>
            <ac:spMk id="2" creationId="{F9840DEF-486F-7E21-31C6-F24A4443CB92}"/>
          </ac:spMkLst>
        </pc:spChg>
      </pc:sldChg>
      <pc:sldChg chg="modSp mod">
        <pc:chgData name="Dương Bảo Tâm" userId="8cb45140-57ff-456e-9955-f30ac1a6859a" providerId="ADAL" clId="{D23A7983-E288-43DD-8B6A-97C8CB549641}" dt="2024-06-04T13:40:12.911" v="536" actId="20577"/>
        <pc:sldMkLst>
          <pc:docMk/>
          <pc:sldMk cId="934896458" sldId="347"/>
        </pc:sldMkLst>
        <pc:spChg chg="mod">
          <ac:chgData name="Dương Bảo Tâm" userId="8cb45140-57ff-456e-9955-f30ac1a6859a" providerId="ADAL" clId="{D23A7983-E288-43DD-8B6A-97C8CB549641}" dt="2024-06-04T13:40:12.911" v="536" actId="20577"/>
          <ac:spMkLst>
            <pc:docMk/>
            <pc:sldMk cId="934896458" sldId="347"/>
            <ac:spMk id="8" creationId="{388F9495-DC35-70DE-CA1C-C50B48F34372}"/>
          </ac:spMkLst>
        </pc:spChg>
      </pc:sldChg>
      <pc:sldChg chg="modSp mod">
        <pc:chgData name="Dương Bảo Tâm" userId="8cb45140-57ff-456e-9955-f30ac1a6859a" providerId="ADAL" clId="{D23A7983-E288-43DD-8B6A-97C8CB549641}" dt="2024-06-04T13:40:24.558" v="540" actId="20577"/>
        <pc:sldMkLst>
          <pc:docMk/>
          <pc:sldMk cId="1485990736" sldId="348"/>
        </pc:sldMkLst>
        <pc:spChg chg="mod">
          <ac:chgData name="Dương Bảo Tâm" userId="8cb45140-57ff-456e-9955-f30ac1a6859a" providerId="ADAL" clId="{D23A7983-E288-43DD-8B6A-97C8CB549641}" dt="2024-06-04T13:40:24.558" v="540" actId="20577"/>
          <ac:spMkLst>
            <pc:docMk/>
            <pc:sldMk cId="1485990736" sldId="348"/>
            <ac:spMk id="8" creationId="{388F9495-DC35-70DE-CA1C-C50B48F34372}"/>
          </ac:spMkLst>
        </pc:spChg>
      </pc:sldChg>
      <pc:sldChg chg="modSp mod">
        <pc:chgData name="Dương Bảo Tâm" userId="8cb45140-57ff-456e-9955-f30ac1a6859a" providerId="ADAL" clId="{D23A7983-E288-43DD-8B6A-97C8CB549641}" dt="2024-06-04T13:55:06.434" v="948" actId="20577"/>
        <pc:sldMkLst>
          <pc:docMk/>
          <pc:sldMk cId="2494807143" sldId="349"/>
        </pc:sldMkLst>
        <pc:spChg chg="mod">
          <ac:chgData name="Dương Bảo Tâm" userId="8cb45140-57ff-456e-9955-f30ac1a6859a" providerId="ADAL" clId="{D23A7983-E288-43DD-8B6A-97C8CB549641}" dt="2024-06-04T13:55:06.434" v="948" actId="20577"/>
          <ac:spMkLst>
            <pc:docMk/>
            <pc:sldMk cId="2494807143" sldId="349"/>
            <ac:spMk id="8" creationId="{388F9495-DC35-70DE-CA1C-C50B48F34372}"/>
          </ac:spMkLst>
        </pc:spChg>
      </pc:sldChg>
      <pc:sldChg chg="modSp mod">
        <pc:chgData name="Dương Bảo Tâm" userId="8cb45140-57ff-456e-9955-f30ac1a6859a" providerId="ADAL" clId="{D23A7983-E288-43DD-8B6A-97C8CB549641}" dt="2024-06-04T13:55:10.628" v="952" actId="20577"/>
        <pc:sldMkLst>
          <pc:docMk/>
          <pc:sldMk cId="635034998" sldId="350"/>
        </pc:sldMkLst>
        <pc:spChg chg="mod">
          <ac:chgData name="Dương Bảo Tâm" userId="8cb45140-57ff-456e-9955-f30ac1a6859a" providerId="ADAL" clId="{D23A7983-E288-43DD-8B6A-97C8CB549641}" dt="2024-06-04T13:55:10.628" v="952" actId="20577"/>
          <ac:spMkLst>
            <pc:docMk/>
            <pc:sldMk cId="635034998" sldId="350"/>
            <ac:spMk id="8" creationId="{388F9495-DC35-70DE-CA1C-C50B48F34372}"/>
          </ac:spMkLst>
        </pc:spChg>
      </pc:sldChg>
      <pc:sldChg chg="modSp mod">
        <pc:chgData name="Dương Bảo Tâm" userId="8cb45140-57ff-456e-9955-f30ac1a6859a" providerId="ADAL" clId="{D23A7983-E288-43DD-8B6A-97C8CB549641}" dt="2024-06-04T13:55:17.028" v="960" actId="20577"/>
        <pc:sldMkLst>
          <pc:docMk/>
          <pc:sldMk cId="936555683" sldId="351"/>
        </pc:sldMkLst>
        <pc:spChg chg="mod">
          <ac:chgData name="Dương Bảo Tâm" userId="8cb45140-57ff-456e-9955-f30ac1a6859a" providerId="ADAL" clId="{D23A7983-E288-43DD-8B6A-97C8CB549641}" dt="2024-06-04T13:55:17.028" v="960" actId="20577"/>
          <ac:spMkLst>
            <pc:docMk/>
            <pc:sldMk cId="936555683" sldId="351"/>
            <ac:spMk id="8" creationId="{388F9495-DC35-70DE-CA1C-C50B48F34372}"/>
          </ac:spMkLst>
        </pc:spChg>
      </pc:sldChg>
      <pc:sldChg chg="delSp modSp add mod ord">
        <pc:chgData name="Dương Bảo Tâm" userId="8cb45140-57ff-456e-9955-f30ac1a6859a" providerId="ADAL" clId="{D23A7983-E288-43DD-8B6A-97C8CB549641}" dt="2024-06-04T13:56:20.565" v="1014" actId="20577"/>
        <pc:sldMkLst>
          <pc:docMk/>
          <pc:sldMk cId="755216567" sldId="352"/>
        </pc:sldMkLst>
        <pc:spChg chg="mod">
          <ac:chgData name="Dương Bảo Tâm" userId="8cb45140-57ff-456e-9955-f30ac1a6859a" providerId="ADAL" clId="{D23A7983-E288-43DD-8B6A-97C8CB549641}" dt="2024-06-04T13:44:11.627" v="659" actId="20577"/>
          <ac:spMkLst>
            <pc:docMk/>
            <pc:sldMk cId="755216567" sldId="352"/>
            <ac:spMk id="2" creationId="{A33A74A7-61C3-E502-E8BC-2B0B1A68C60D}"/>
          </ac:spMkLst>
        </pc:spChg>
        <pc:spChg chg="mod">
          <ac:chgData name="Dương Bảo Tâm" userId="8cb45140-57ff-456e-9955-f30ac1a6859a" providerId="ADAL" clId="{D23A7983-E288-43DD-8B6A-97C8CB549641}" dt="2024-06-04T13:46:25.722" v="695" actId="1076"/>
          <ac:spMkLst>
            <pc:docMk/>
            <pc:sldMk cId="755216567" sldId="352"/>
            <ac:spMk id="6" creationId="{01ECD69D-60A6-ACB3-548B-67AD9597A0F7}"/>
          </ac:spMkLst>
        </pc:spChg>
        <pc:spChg chg="mod">
          <ac:chgData name="Dương Bảo Tâm" userId="8cb45140-57ff-456e-9955-f30ac1a6859a" providerId="ADAL" clId="{D23A7983-E288-43DD-8B6A-97C8CB549641}" dt="2024-06-04T13:56:20.565" v="1014" actId="20577"/>
          <ac:spMkLst>
            <pc:docMk/>
            <pc:sldMk cId="755216567" sldId="352"/>
            <ac:spMk id="8" creationId="{388F9495-DC35-70DE-CA1C-C50B48F34372}"/>
          </ac:spMkLst>
        </pc:spChg>
        <pc:spChg chg="mod">
          <ac:chgData name="Dương Bảo Tâm" userId="8cb45140-57ff-456e-9955-f30ac1a6859a" providerId="ADAL" clId="{D23A7983-E288-43DD-8B6A-97C8CB549641}" dt="2024-06-04T13:46:22.677" v="694" actId="1076"/>
          <ac:spMkLst>
            <pc:docMk/>
            <pc:sldMk cId="755216567" sldId="352"/>
            <ac:spMk id="14" creationId="{4703CB2F-4A7A-D79D-C89C-53ED09EC739A}"/>
          </ac:spMkLst>
        </pc:spChg>
        <pc:spChg chg="mod">
          <ac:chgData name="Dương Bảo Tâm" userId="8cb45140-57ff-456e-9955-f30ac1a6859a" providerId="ADAL" clId="{D23A7983-E288-43DD-8B6A-97C8CB549641}" dt="2024-06-04T13:43:47.442" v="622" actId="20577"/>
          <ac:spMkLst>
            <pc:docMk/>
            <pc:sldMk cId="755216567" sldId="352"/>
            <ac:spMk id="937" creationId="{00000000-0000-0000-0000-000000000000}"/>
          </ac:spMkLst>
        </pc:spChg>
        <pc:picChg chg="del">
          <ac:chgData name="Dương Bảo Tâm" userId="8cb45140-57ff-456e-9955-f30ac1a6859a" providerId="ADAL" clId="{D23A7983-E288-43DD-8B6A-97C8CB549641}" dt="2024-06-04T13:45:28.210" v="677" actId="478"/>
          <ac:picMkLst>
            <pc:docMk/>
            <pc:sldMk cId="755216567" sldId="352"/>
            <ac:picMk id="12" creationId="{A79BBAC8-3374-B7C4-B402-89EBBA949B72}"/>
          </ac:picMkLst>
        </pc:picChg>
      </pc:sldChg>
      <pc:sldChg chg="modSp add mod ord">
        <pc:chgData name="Dương Bảo Tâm" userId="8cb45140-57ff-456e-9955-f30ac1a6859a" providerId="ADAL" clId="{D23A7983-E288-43DD-8B6A-97C8CB549641}" dt="2024-06-04T13:43:30.085" v="583" actId="1076"/>
        <pc:sldMkLst>
          <pc:docMk/>
          <pc:sldMk cId="3283814321" sldId="353"/>
        </pc:sldMkLst>
        <pc:spChg chg="mod">
          <ac:chgData name="Dương Bảo Tâm" userId="8cb45140-57ff-456e-9955-f30ac1a6859a" providerId="ADAL" clId="{D23A7983-E288-43DD-8B6A-97C8CB549641}" dt="2024-06-04T13:43:30.085" v="583" actId="1076"/>
          <ac:spMkLst>
            <pc:docMk/>
            <pc:sldMk cId="3283814321" sldId="353"/>
            <ac:spMk id="58" creationId="{00000000-0000-0000-0000-000000000000}"/>
          </ac:spMkLst>
        </pc:spChg>
      </pc:sldChg>
      <pc:sldChg chg="modSp mod">
        <pc:chgData name="Dương Bảo Tâm" userId="8cb45140-57ff-456e-9955-f30ac1a6859a" providerId="ADAL" clId="{D23A7983-E288-43DD-8B6A-97C8CB549641}" dt="2024-06-04T13:55:21.776" v="964" actId="20577"/>
        <pc:sldMkLst>
          <pc:docMk/>
          <pc:sldMk cId="50092295" sldId="354"/>
        </pc:sldMkLst>
        <pc:spChg chg="mod">
          <ac:chgData name="Dương Bảo Tâm" userId="8cb45140-57ff-456e-9955-f30ac1a6859a" providerId="ADAL" clId="{D23A7983-E288-43DD-8B6A-97C8CB549641}" dt="2024-06-04T13:55:21.776" v="964" actId="20577"/>
          <ac:spMkLst>
            <pc:docMk/>
            <pc:sldMk cId="50092295" sldId="354"/>
            <ac:spMk id="8" creationId="{388F9495-DC35-70DE-CA1C-C50B48F34372}"/>
          </ac:spMkLst>
        </pc:spChg>
      </pc:sldChg>
      <pc:sldChg chg="modSp mod">
        <pc:chgData name="Dương Bảo Tâm" userId="8cb45140-57ff-456e-9955-f30ac1a6859a" providerId="ADAL" clId="{D23A7983-E288-43DD-8B6A-97C8CB549641}" dt="2024-06-04T13:55:26.188" v="968" actId="20577"/>
        <pc:sldMkLst>
          <pc:docMk/>
          <pc:sldMk cId="3003136705" sldId="355"/>
        </pc:sldMkLst>
        <pc:spChg chg="mod">
          <ac:chgData name="Dương Bảo Tâm" userId="8cb45140-57ff-456e-9955-f30ac1a6859a" providerId="ADAL" clId="{D23A7983-E288-43DD-8B6A-97C8CB549641}" dt="2024-06-04T13:55:26.188" v="968" actId="20577"/>
          <ac:spMkLst>
            <pc:docMk/>
            <pc:sldMk cId="3003136705" sldId="355"/>
            <ac:spMk id="8" creationId="{388F9495-DC35-70DE-CA1C-C50B48F34372}"/>
          </ac:spMkLst>
        </pc:spChg>
      </pc:sldChg>
      <pc:sldChg chg="modSp mod">
        <pc:chgData name="Dương Bảo Tâm" userId="8cb45140-57ff-456e-9955-f30ac1a6859a" providerId="ADAL" clId="{D23A7983-E288-43DD-8B6A-97C8CB549641}" dt="2024-06-04T13:55:30.671" v="972" actId="20577"/>
        <pc:sldMkLst>
          <pc:docMk/>
          <pc:sldMk cId="3525251597" sldId="356"/>
        </pc:sldMkLst>
        <pc:spChg chg="mod">
          <ac:chgData name="Dương Bảo Tâm" userId="8cb45140-57ff-456e-9955-f30ac1a6859a" providerId="ADAL" clId="{D23A7983-E288-43DD-8B6A-97C8CB549641}" dt="2024-06-04T13:55:30.671" v="972" actId="20577"/>
          <ac:spMkLst>
            <pc:docMk/>
            <pc:sldMk cId="3525251597" sldId="356"/>
            <ac:spMk id="8" creationId="{388F9495-DC35-70DE-CA1C-C50B48F34372}"/>
          </ac:spMkLst>
        </pc:spChg>
      </pc:sldChg>
      <pc:sldChg chg="modSp mod">
        <pc:chgData name="Dương Bảo Tâm" userId="8cb45140-57ff-456e-9955-f30ac1a6859a" providerId="ADAL" clId="{D23A7983-E288-43DD-8B6A-97C8CB549641}" dt="2024-06-04T13:55:44.665" v="984" actId="20577"/>
        <pc:sldMkLst>
          <pc:docMk/>
          <pc:sldMk cId="557119092" sldId="357"/>
        </pc:sldMkLst>
        <pc:spChg chg="mod">
          <ac:chgData name="Dương Bảo Tâm" userId="8cb45140-57ff-456e-9955-f30ac1a6859a" providerId="ADAL" clId="{D23A7983-E288-43DD-8B6A-97C8CB549641}" dt="2024-06-04T13:55:44.665" v="984" actId="20577"/>
          <ac:spMkLst>
            <pc:docMk/>
            <pc:sldMk cId="557119092" sldId="357"/>
            <ac:spMk id="8" creationId="{388F9495-DC35-70DE-CA1C-C50B48F34372}"/>
          </ac:spMkLst>
        </pc:spChg>
      </pc:sldChg>
      <pc:sldChg chg="modSp add mod">
        <pc:chgData name="Dương Bảo Tâm" userId="8cb45140-57ff-456e-9955-f30ac1a6859a" providerId="ADAL" clId="{D23A7983-E288-43DD-8B6A-97C8CB549641}" dt="2024-06-04T13:56:26.457" v="1018" actId="20577"/>
        <pc:sldMkLst>
          <pc:docMk/>
          <pc:sldMk cId="2161169582" sldId="358"/>
        </pc:sldMkLst>
        <pc:spChg chg="mod">
          <ac:chgData name="Dương Bảo Tâm" userId="8cb45140-57ff-456e-9955-f30ac1a6859a" providerId="ADAL" clId="{D23A7983-E288-43DD-8B6A-97C8CB549641}" dt="2024-06-04T13:46:42.609" v="699" actId="20577"/>
          <ac:spMkLst>
            <pc:docMk/>
            <pc:sldMk cId="2161169582" sldId="358"/>
            <ac:spMk id="2" creationId="{A33A74A7-61C3-E502-E8BC-2B0B1A68C60D}"/>
          </ac:spMkLst>
        </pc:spChg>
        <pc:spChg chg="mod">
          <ac:chgData name="Dương Bảo Tâm" userId="8cb45140-57ff-456e-9955-f30ac1a6859a" providerId="ADAL" clId="{D23A7983-E288-43DD-8B6A-97C8CB549641}" dt="2024-06-04T13:47:36.159" v="744"/>
          <ac:spMkLst>
            <pc:docMk/>
            <pc:sldMk cId="2161169582" sldId="358"/>
            <ac:spMk id="6" creationId="{01ECD69D-60A6-ACB3-548B-67AD9597A0F7}"/>
          </ac:spMkLst>
        </pc:spChg>
        <pc:spChg chg="mod">
          <ac:chgData name="Dương Bảo Tâm" userId="8cb45140-57ff-456e-9955-f30ac1a6859a" providerId="ADAL" clId="{D23A7983-E288-43DD-8B6A-97C8CB549641}" dt="2024-06-04T13:56:26.457" v="1018" actId="20577"/>
          <ac:spMkLst>
            <pc:docMk/>
            <pc:sldMk cId="2161169582" sldId="358"/>
            <ac:spMk id="8" creationId="{388F9495-DC35-70DE-CA1C-C50B48F34372}"/>
          </ac:spMkLst>
        </pc:spChg>
        <pc:spChg chg="mod">
          <ac:chgData name="Dương Bảo Tâm" userId="8cb45140-57ff-456e-9955-f30ac1a6859a" providerId="ADAL" clId="{D23A7983-E288-43DD-8B6A-97C8CB549641}" dt="2024-06-04T13:48:14.632" v="749" actId="20577"/>
          <ac:spMkLst>
            <pc:docMk/>
            <pc:sldMk cId="2161169582" sldId="358"/>
            <ac:spMk id="14" creationId="{4703CB2F-4A7A-D79D-C89C-53ED09EC739A}"/>
          </ac:spMkLst>
        </pc:spChg>
      </pc:sldChg>
      <pc:sldChg chg="modSp mod">
        <pc:chgData name="Dương Bảo Tâm" userId="8cb45140-57ff-456e-9955-f30ac1a6859a" providerId="ADAL" clId="{D23A7983-E288-43DD-8B6A-97C8CB549641}" dt="2024-06-04T13:55:40.978" v="982" actId="20577"/>
        <pc:sldMkLst>
          <pc:docMk/>
          <pc:sldMk cId="952561268" sldId="359"/>
        </pc:sldMkLst>
        <pc:spChg chg="mod">
          <ac:chgData name="Dương Bảo Tâm" userId="8cb45140-57ff-456e-9955-f30ac1a6859a" providerId="ADAL" clId="{D23A7983-E288-43DD-8B6A-97C8CB549641}" dt="2024-06-04T13:55:40.978" v="982" actId="20577"/>
          <ac:spMkLst>
            <pc:docMk/>
            <pc:sldMk cId="952561268" sldId="359"/>
            <ac:spMk id="2" creationId="{4C3C1E36-7458-44D9-F044-5EEA688D7F2A}"/>
          </ac:spMkLst>
        </pc:spChg>
      </pc:sldChg>
      <pc:sldChg chg="modSp mod">
        <pc:chgData name="Dương Bảo Tâm" userId="8cb45140-57ff-456e-9955-f30ac1a6859a" providerId="ADAL" clId="{D23A7983-E288-43DD-8B6A-97C8CB549641}" dt="2024-06-04T13:55:48.126" v="988" actId="20577"/>
        <pc:sldMkLst>
          <pc:docMk/>
          <pc:sldMk cId="1310413120" sldId="360"/>
        </pc:sldMkLst>
        <pc:spChg chg="mod">
          <ac:chgData name="Dương Bảo Tâm" userId="8cb45140-57ff-456e-9955-f30ac1a6859a" providerId="ADAL" clId="{D23A7983-E288-43DD-8B6A-97C8CB549641}" dt="2024-06-04T13:55:48.126" v="988" actId="20577"/>
          <ac:spMkLst>
            <pc:docMk/>
            <pc:sldMk cId="1310413120" sldId="360"/>
            <ac:spMk id="8" creationId="{388F9495-DC35-70DE-CA1C-C50B48F34372}"/>
          </ac:spMkLst>
        </pc:spChg>
      </pc:sldChg>
      <pc:sldChg chg="modSp mod">
        <pc:chgData name="Dương Bảo Tâm" userId="8cb45140-57ff-456e-9955-f30ac1a6859a" providerId="ADAL" clId="{D23A7983-E288-43DD-8B6A-97C8CB549641}" dt="2024-06-04T13:55:55.295" v="998" actId="20577"/>
        <pc:sldMkLst>
          <pc:docMk/>
          <pc:sldMk cId="1372187203" sldId="361"/>
        </pc:sldMkLst>
        <pc:spChg chg="mod">
          <ac:chgData name="Dương Bảo Tâm" userId="8cb45140-57ff-456e-9955-f30ac1a6859a" providerId="ADAL" clId="{D23A7983-E288-43DD-8B6A-97C8CB549641}" dt="2024-06-04T13:55:55.295" v="998" actId="20577"/>
          <ac:spMkLst>
            <pc:docMk/>
            <pc:sldMk cId="1372187203" sldId="361"/>
            <ac:spMk id="8" creationId="{388F9495-DC35-70DE-CA1C-C50B48F34372}"/>
          </ac:spMkLst>
        </pc:spChg>
      </pc:sldChg>
      <pc:sldChg chg="modSp add mod">
        <pc:chgData name="Dương Bảo Tâm" userId="8cb45140-57ff-456e-9955-f30ac1a6859a" providerId="ADAL" clId="{D23A7983-E288-43DD-8B6A-97C8CB549641}" dt="2024-06-04T13:56:30.293" v="1022" actId="20577"/>
        <pc:sldMkLst>
          <pc:docMk/>
          <pc:sldMk cId="4047663153" sldId="362"/>
        </pc:sldMkLst>
        <pc:spChg chg="mod">
          <ac:chgData name="Dương Bảo Tâm" userId="8cb45140-57ff-456e-9955-f30ac1a6859a" providerId="ADAL" clId="{D23A7983-E288-43DD-8B6A-97C8CB549641}" dt="2024-06-04T13:48:30.098" v="759" actId="20577"/>
          <ac:spMkLst>
            <pc:docMk/>
            <pc:sldMk cId="4047663153" sldId="362"/>
            <ac:spMk id="2" creationId="{A33A74A7-61C3-E502-E8BC-2B0B1A68C60D}"/>
          </ac:spMkLst>
        </pc:spChg>
        <pc:spChg chg="mod">
          <ac:chgData name="Dương Bảo Tâm" userId="8cb45140-57ff-456e-9955-f30ac1a6859a" providerId="ADAL" clId="{D23A7983-E288-43DD-8B6A-97C8CB549641}" dt="2024-06-04T13:49:49.752" v="785"/>
          <ac:spMkLst>
            <pc:docMk/>
            <pc:sldMk cId="4047663153" sldId="362"/>
            <ac:spMk id="6" creationId="{01ECD69D-60A6-ACB3-548B-67AD9597A0F7}"/>
          </ac:spMkLst>
        </pc:spChg>
        <pc:spChg chg="mod">
          <ac:chgData name="Dương Bảo Tâm" userId="8cb45140-57ff-456e-9955-f30ac1a6859a" providerId="ADAL" clId="{D23A7983-E288-43DD-8B6A-97C8CB549641}" dt="2024-06-04T13:56:30.293" v="1022" actId="20577"/>
          <ac:spMkLst>
            <pc:docMk/>
            <pc:sldMk cId="4047663153" sldId="362"/>
            <ac:spMk id="8" creationId="{388F9495-DC35-70DE-CA1C-C50B48F34372}"/>
          </ac:spMkLst>
        </pc:spChg>
        <pc:spChg chg="mod">
          <ac:chgData name="Dương Bảo Tâm" userId="8cb45140-57ff-456e-9955-f30ac1a6859a" providerId="ADAL" clId="{D23A7983-E288-43DD-8B6A-97C8CB549641}" dt="2024-06-04T13:50:05.174" v="800" actId="20577"/>
          <ac:spMkLst>
            <pc:docMk/>
            <pc:sldMk cId="4047663153" sldId="362"/>
            <ac:spMk id="14" creationId="{4703CB2F-4A7A-D79D-C89C-53ED09EC739A}"/>
          </ac:spMkLst>
        </pc:spChg>
      </pc:sldChg>
      <pc:sldChg chg="modSp mod">
        <pc:chgData name="Dương Bảo Tâm" userId="8cb45140-57ff-456e-9955-f30ac1a6859a" providerId="ADAL" clId="{D23A7983-E288-43DD-8B6A-97C8CB549641}" dt="2024-06-04T13:56:06.072" v="1002" actId="20577"/>
        <pc:sldMkLst>
          <pc:docMk/>
          <pc:sldMk cId="4222444194" sldId="363"/>
        </pc:sldMkLst>
        <pc:spChg chg="mod">
          <ac:chgData name="Dương Bảo Tâm" userId="8cb45140-57ff-456e-9955-f30ac1a6859a" providerId="ADAL" clId="{D23A7983-E288-43DD-8B6A-97C8CB549641}" dt="2024-06-04T13:56:06.072" v="1002" actId="20577"/>
          <ac:spMkLst>
            <pc:docMk/>
            <pc:sldMk cId="4222444194" sldId="363"/>
            <ac:spMk id="8" creationId="{388F9495-DC35-70DE-CA1C-C50B48F34372}"/>
          </ac:spMkLst>
        </pc:spChg>
      </pc:sldChg>
      <pc:sldChg chg="delSp modSp add mod">
        <pc:chgData name="Dương Bảo Tâm" userId="8cb45140-57ff-456e-9955-f30ac1a6859a" providerId="ADAL" clId="{D23A7983-E288-43DD-8B6A-97C8CB549641}" dt="2024-06-04T13:56:34.355" v="1026" actId="20577"/>
        <pc:sldMkLst>
          <pc:docMk/>
          <pc:sldMk cId="3272406412" sldId="364"/>
        </pc:sldMkLst>
        <pc:spChg chg="del">
          <ac:chgData name="Dương Bảo Tâm" userId="8cb45140-57ff-456e-9955-f30ac1a6859a" providerId="ADAL" clId="{D23A7983-E288-43DD-8B6A-97C8CB549641}" dt="2024-06-04T13:51:06.998" v="802" actId="478"/>
          <ac:spMkLst>
            <pc:docMk/>
            <pc:sldMk cId="3272406412" sldId="364"/>
            <ac:spMk id="2" creationId="{A33A74A7-61C3-E502-E8BC-2B0B1A68C60D}"/>
          </ac:spMkLst>
        </pc:spChg>
        <pc:spChg chg="del">
          <ac:chgData name="Dương Bảo Tâm" userId="8cb45140-57ff-456e-9955-f30ac1a6859a" providerId="ADAL" clId="{D23A7983-E288-43DD-8B6A-97C8CB549641}" dt="2024-06-04T13:51:09.106" v="803" actId="478"/>
          <ac:spMkLst>
            <pc:docMk/>
            <pc:sldMk cId="3272406412" sldId="364"/>
            <ac:spMk id="6" creationId="{01ECD69D-60A6-ACB3-548B-67AD9597A0F7}"/>
          </ac:spMkLst>
        </pc:spChg>
        <pc:spChg chg="mod">
          <ac:chgData name="Dương Bảo Tâm" userId="8cb45140-57ff-456e-9955-f30ac1a6859a" providerId="ADAL" clId="{D23A7983-E288-43DD-8B6A-97C8CB549641}" dt="2024-06-04T13:56:34.355" v="1026" actId="20577"/>
          <ac:spMkLst>
            <pc:docMk/>
            <pc:sldMk cId="3272406412" sldId="364"/>
            <ac:spMk id="8" creationId="{388F9495-DC35-70DE-CA1C-C50B48F34372}"/>
          </ac:spMkLst>
        </pc:spChg>
        <pc:spChg chg="mod">
          <ac:chgData name="Dương Bảo Tâm" userId="8cb45140-57ff-456e-9955-f30ac1a6859a" providerId="ADAL" clId="{D23A7983-E288-43DD-8B6A-97C8CB549641}" dt="2024-06-04T13:52:06.539" v="815" actId="21"/>
          <ac:spMkLst>
            <pc:docMk/>
            <pc:sldMk cId="3272406412" sldId="364"/>
            <ac:spMk id="14" creationId="{4703CB2F-4A7A-D79D-C89C-53ED09EC739A}"/>
          </ac:spMkLst>
        </pc:spChg>
      </pc:sldChg>
      <pc:sldChg chg="modSp mod">
        <pc:chgData name="Dương Bảo Tâm" userId="8cb45140-57ff-456e-9955-f30ac1a6859a" providerId="ADAL" clId="{D23A7983-E288-43DD-8B6A-97C8CB549641}" dt="2024-06-04T13:56:15.420" v="1010" actId="20577"/>
        <pc:sldMkLst>
          <pc:docMk/>
          <pc:sldMk cId="3793937053" sldId="365"/>
        </pc:sldMkLst>
        <pc:spChg chg="mod">
          <ac:chgData name="Dương Bảo Tâm" userId="8cb45140-57ff-456e-9955-f30ac1a6859a" providerId="ADAL" clId="{D23A7983-E288-43DD-8B6A-97C8CB549641}" dt="2024-06-04T13:56:15.420" v="1010" actId="20577"/>
          <ac:spMkLst>
            <pc:docMk/>
            <pc:sldMk cId="3793937053" sldId="365"/>
            <ac:spMk id="2" creationId="{D84BC755-DC66-7FFC-5E69-3B931345549A}"/>
          </ac:spMkLst>
        </pc:spChg>
      </pc:sldChg>
      <pc:sldChg chg="modSp add mod">
        <pc:chgData name="Dương Bảo Tâm" userId="8cb45140-57ff-456e-9955-f30ac1a6859a" providerId="ADAL" clId="{D23A7983-E288-43DD-8B6A-97C8CB549641}" dt="2024-06-04T13:56:38.898" v="1030" actId="20577"/>
        <pc:sldMkLst>
          <pc:docMk/>
          <pc:sldMk cId="861242792" sldId="366"/>
        </pc:sldMkLst>
        <pc:spChg chg="mod">
          <ac:chgData name="Dương Bảo Tâm" userId="8cb45140-57ff-456e-9955-f30ac1a6859a" providerId="ADAL" clId="{D23A7983-E288-43DD-8B6A-97C8CB549641}" dt="2024-06-04T13:56:38.898" v="1030" actId="20577"/>
          <ac:spMkLst>
            <pc:docMk/>
            <pc:sldMk cId="861242792" sldId="366"/>
            <ac:spMk id="8" creationId="{388F9495-DC35-70DE-CA1C-C50B48F34372}"/>
          </ac:spMkLst>
        </pc:spChg>
        <pc:spChg chg="mod">
          <ac:chgData name="Dương Bảo Tâm" userId="8cb45140-57ff-456e-9955-f30ac1a6859a" providerId="ADAL" clId="{D23A7983-E288-43DD-8B6A-97C8CB549641}" dt="2024-06-04T13:52:11.978" v="817"/>
          <ac:spMkLst>
            <pc:docMk/>
            <pc:sldMk cId="861242792" sldId="366"/>
            <ac:spMk id="14" creationId="{4703CB2F-4A7A-D79D-C89C-53ED09EC739A}"/>
          </ac:spMkLst>
        </pc:spChg>
      </pc:sldChg>
      <pc:sldChg chg="modSp add mod">
        <pc:chgData name="Dương Bảo Tâm" userId="8cb45140-57ff-456e-9955-f30ac1a6859a" providerId="ADAL" clId="{D23A7983-E288-43DD-8B6A-97C8CB549641}" dt="2024-06-04T13:56:44.125" v="1034" actId="20577"/>
        <pc:sldMkLst>
          <pc:docMk/>
          <pc:sldMk cId="614049665" sldId="367"/>
        </pc:sldMkLst>
        <pc:spChg chg="mod">
          <ac:chgData name="Dương Bảo Tâm" userId="8cb45140-57ff-456e-9955-f30ac1a6859a" providerId="ADAL" clId="{D23A7983-E288-43DD-8B6A-97C8CB549641}" dt="2024-06-04T13:56:44.125" v="1034" actId="20577"/>
          <ac:spMkLst>
            <pc:docMk/>
            <pc:sldMk cId="614049665" sldId="367"/>
            <ac:spMk id="8" creationId="{388F9495-DC35-70DE-CA1C-C50B48F34372}"/>
          </ac:spMkLst>
        </pc:spChg>
        <pc:spChg chg="mod">
          <ac:chgData name="Dương Bảo Tâm" userId="8cb45140-57ff-456e-9955-f30ac1a6859a" providerId="ADAL" clId="{D23A7983-E288-43DD-8B6A-97C8CB549641}" dt="2024-06-04T13:53:26.609" v="857" actId="1076"/>
          <ac:spMkLst>
            <pc:docMk/>
            <pc:sldMk cId="614049665" sldId="367"/>
            <ac:spMk id="14" creationId="{4703CB2F-4A7A-D79D-C89C-53ED09EC739A}"/>
          </ac:spMkLst>
        </pc:spChg>
        <pc:spChg chg="mod">
          <ac:chgData name="Dương Bảo Tâm" userId="8cb45140-57ff-456e-9955-f30ac1a6859a" providerId="ADAL" clId="{D23A7983-E288-43DD-8B6A-97C8CB549641}" dt="2024-06-04T13:52:45.145" v="845" actId="20577"/>
          <ac:spMkLst>
            <pc:docMk/>
            <pc:sldMk cId="614049665" sldId="367"/>
            <ac:spMk id="937" creationId="{00000000-0000-0000-0000-000000000000}"/>
          </ac:spMkLst>
        </pc:spChg>
      </pc:sldChg>
      <pc:sldChg chg="modSp add mod">
        <pc:chgData name="Dương Bảo Tâm" userId="8cb45140-57ff-456e-9955-f30ac1a6859a" providerId="ADAL" clId="{D23A7983-E288-43DD-8B6A-97C8CB549641}" dt="2024-06-04T13:56:49.049" v="1038" actId="20577"/>
        <pc:sldMkLst>
          <pc:docMk/>
          <pc:sldMk cId="2510305906" sldId="369"/>
        </pc:sldMkLst>
        <pc:spChg chg="mod">
          <ac:chgData name="Dương Bảo Tâm" userId="8cb45140-57ff-456e-9955-f30ac1a6859a" providerId="ADAL" clId="{D23A7983-E288-43DD-8B6A-97C8CB549641}" dt="2024-06-04T13:56:49.049" v="1038" actId="20577"/>
          <ac:spMkLst>
            <pc:docMk/>
            <pc:sldMk cId="2510305906" sldId="369"/>
            <ac:spMk id="8" creationId="{388F9495-DC35-70DE-CA1C-C50B48F34372}"/>
          </ac:spMkLst>
        </pc:spChg>
        <pc:spChg chg="mod">
          <ac:chgData name="Dương Bảo Tâm" userId="8cb45140-57ff-456e-9955-f30ac1a6859a" providerId="ADAL" clId="{D23A7983-E288-43DD-8B6A-97C8CB549641}" dt="2024-06-04T13:53:49.954" v="869" actId="20577"/>
          <ac:spMkLst>
            <pc:docMk/>
            <pc:sldMk cId="2510305906" sldId="369"/>
            <ac:spMk id="14" creationId="{4703CB2F-4A7A-D79D-C89C-53ED09EC739A}"/>
          </ac:spMkLst>
        </pc:spChg>
      </pc:sldChg>
      <pc:sldChg chg="modSp add mod">
        <pc:chgData name="Dương Bảo Tâm" userId="8cb45140-57ff-456e-9955-f30ac1a6859a" providerId="ADAL" clId="{D23A7983-E288-43DD-8B6A-97C8CB549641}" dt="2024-06-04T13:56:54.715" v="1042" actId="20577"/>
        <pc:sldMkLst>
          <pc:docMk/>
          <pc:sldMk cId="3215293295" sldId="370"/>
        </pc:sldMkLst>
        <pc:spChg chg="mod">
          <ac:chgData name="Dương Bảo Tâm" userId="8cb45140-57ff-456e-9955-f30ac1a6859a" providerId="ADAL" clId="{D23A7983-E288-43DD-8B6A-97C8CB549641}" dt="2024-06-04T13:56:54.715" v="1042" actId="20577"/>
          <ac:spMkLst>
            <pc:docMk/>
            <pc:sldMk cId="3215293295" sldId="370"/>
            <ac:spMk id="8" creationId="{388F9495-DC35-70DE-CA1C-C50B48F34372}"/>
          </ac:spMkLst>
        </pc:spChg>
        <pc:spChg chg="mod">
          <ac:chgData name="Dương Bảo Tâm" userId="8cb45140-57ff-456e-9955-f30ac1a6859a" providerId="ADAL" clId="{D23A7983-E288-43DD-8B6A-97C8CB549641}" dt="2024-06-04T13:54:34.452" v="944" actId="113"/>
          <ac:spMkLst>
            <pc:docMk/>
            <pc:sldMk cId="3215293295" sldId="370"/>
            <ac:spMk id="14" creationId="{4703CB2F-4A7A-D79D-C89C-53ED09EC739A}"/>
          </ac:spMkLst>
        </pc:spChg>
        <pc:spChg chg="mod">
          <ac:chgData name="Dương Bảo Tâm" userId="8cb45140-57ff-456e-9955-f30ac1a6859a" providerId="ADAL" clId="{D23A7983-E288-43DD-8B6A-97C8CB549641}" dt="2024-06-04T13:54:19.371" v="939" actId="20577"/>
          <ac:spMkLst>
            <pc:docMk/>
            <pc:sldMk cId="3215293295" sldId="370"/>
            <ac:spMk id="937" creationId="{00000000-0000-0000-0000-000000000000}"/>
          </ac:spMkLst>
        </pc:spChg>
      </pc:sldChg>
      <pc:sldChg chg="modSp mod">
        <pc:chgData name="Dương Bảo Tâm" userId="8cb45140-57ff-456e-9955-f30ac1a6859a" providerId="ADAL" clId="{D23A7983-E288-43DD-8B6A-97C8CB549641}" dt="2024-06-04T13:56:10.778" v="1006" actId="20577"/>
        <pc:sldMkLst>
          <pc:docMk/>
          <pc:sldMk cId="2098651393" sldId="371"/>
        </pc:sldMkLst>
        <pc:spChg chg="mod">
          <ac:chgData name="Dương Bảo Tâm" userId="8cb45140-57ff-456e-9955-f30ac1a6859a" providerId="ADAL" clId="{D23A7983-E288-43DD-8B6A-97C8CB549641}" dt="2024-06-04T13:56:10.778" v="1006" actId="20577"/>
          <ac:spMkLst>
            <pc:docMk/>
            <pc:sldMk cId="2098651393" sldId="371"/>
            <ac:spMk id="8" creationId="{388F9495-DC35-70DE-CA1C-C50B48F34372}"/>
          </ac:spMkLst>
        </pc:spChg>
      </pc:sldChg>
    </pc:docChg>
  </pc:docChgLst>
  <pc:docChgLst>
    <pc:chgData name="Trần Duy Khánh" userId="2301c0c6-21aa-4d93-b28b-b8109eb1f817" providerId="ADAL" clId="{1382B570-3086-4A47-AEC5-67E5E44D3FA0}"/>
    <pc:docChg chg="undo redo custSel addSld delSld modSld sldOrd">
      <pc:chgData name="Trần Duy Khánh" userId="2301c0c6-21aa-4d93-b28b-b8109eb1f817" providerId="ADAL" clId="{1382B570-3086-4A47-AEC5-67E5E44D3FA0}" dt="2024-04-21T15:15:01.433" v="1616" actId="1076"/>
      <pc:docMkLst>
        <pc:docMk/>
      </pc:docMkLst>
      <pc:sldChg chg="addSp delSp modSp mod">
        <pc:chgData name="Trần Duy Khánh" userId="2301c0c6-21aa-4d93-b28b-b8109eb1f817" providerId="ADAL" clId="{1382B570-3086-4A47-AEC5-67E5E44D3FA0}" dt="2024-04-20T12:52:20.070" v="27" actId="14100"/>
        <pc:sldMkLst>
          <pc:docMk/>
          <pc:sldMk cId="0" sldId="260"/>
        </pc:sldMkLst>
        <pc:spChg chg="mod">
          <ac:chgData name="Trần Duy Khánh" userId="2301c0c6-21aa-4d93-b28b-b8109eb1f817" providerId="ADAL" clId="{1382B570-3086-4A47-AEC5-67E5E44D3FA0}" dt="2024-04-20T12:52:05.690" v="24" actId="26606"/>
          <ac:spMkLst>
            <pc:docMk/>
            <pc:sldMk cId="0" sldId="260"/>
            <ac:spMk id="290" creationId="{00000000-0000-0000-0000-000000000000}"/>
          </ac:spMkLst>
        </pc:spChg>
        <pc:picChg chg="del">
          <ac:chgData name="Trần Duy Khánh" userId="2301c0c6-21aa-4d93-b28b-b8109eb1f817" providerId="ADAL" clId="{1382B570-3086-4A47-AEC5-67E5E44D3FA0}" dt="2024-04-20T12:51:59.050" v="22" actId="478"/>
          <ac:picMkLst>
            <pc:docMk/>
            <pc:sldMk cId="0" sldId="260"/>
            <ac:picMk id="2" creationId="{8E029D69-D8B7-9796-E877-8B8304DD48D5}"/>
          </ac:picMkLst>
        </pc:picChg>
        <pc:picChg chg="add mod">
          <ac:chgData name="Trần Duy Khánh" userId="2301c0c6-21aa-4d93-b28b-b8109eb1f817" providerId="ADAL" clId="{1382B570-3086-4A47-AEC5-67E5E44D3FA0}" dt="2024-04-20T12:52:20.070" v="27" actId="14100"/>
          <ac:picMkLst>
            <pc:docMk/>
            <pc:sldMk cId="0" sldId="260"/>
            <ac:picMk id="4" creationId="{173770E4-EE57-291D-F91D-70FFFBBCAC5E}"/>
          </ac:picMkLst>
        </pc:picChg>
        <pc:picChg chg="add mod">
          <ac:chgData name="Trần Duy Khánh" userId="2301c0c6-21aa-4d93-b28b-b8109eb1f817" providerId="ADAL" clId="{1382B570-3086-4A47-AEC5-67E5E44D3FA0}" dt="2024-04-20T12:52:05.690" v="24" actId="26606"/>
          <ac:picMkLst>
            <pc:docMk/>
            <pc:sldMk cId="0" sldId="260"/>
            <ac:picMk id="2050" creationId="{38C03F9F-A80D-3F5D-C5A9-40A2605372E8}"/>
          </ac:picMkLst>
        </pc:picChg>
      </pc:sldChg>
      <pc:sldChg chg="addSp delSp modSp mod">
        <pc:chgData name="Trần Duy Khánh" userId="2301c0c6-21aa-4d93-b28b-b8109eb1f817" providerId="ADAL" clId="{1382B570-3086-4A47-AEC5-67E5E44D3FA0}" dt="2024-04-21T10:36:44.494" v="252" actId="1076"/>
        <pc:sldMkLst>
          <pc:docMk/>
          <pc:sldMk cId="0" sldId="261"/>
        </pc:sldMkLst>
        <pc:spChg chg="add del">
          <ac:chgData name="Trần Duy Khánh" userId="2301c0c6-21aa-4d93-b28b-b8109eb1f817" providerId="ADAL" clId="{1382B570-3086-4A47-AEC5-67E5E44D3FA0}" dt="2024-04-20T12:48:28.611" v="3" actId="22"/>
          <ac:spMkLst>
            <pc:docMk/>
            <pc:sldMk cId="0" sldId="261"/>
            <ac:spMk id="3" creationId="{699C2CCC-21B8-B9C4-8239-CFC9A677C581}"/>
          </ac:spMkLst>
        </pc:spChg>
        <pc:spChg chg="add del mod">
          <ac:chgData name="Trần Duy Khánh" userId="2301c0c6-21aa-4d93-b28b-b8109eb1f817" providerId="ADAL" clId="{1382B570-3086-4A47-AEC5-67E5E44D3FA0}" dt="2024-04-21T10:34:12.848" v="209" actId="478"/>
          <ac:spMkLst>
            <pc:docMk/>
            <pc:sldMk cId="0" sldId="261"/>
            <ac:spMk id="4" creationId="{ED23155F-9D2F-1EF4-6112-D1C42F0A6AE0}"/>
          </ac:spMkLst>
        </pc:spChg>
        <pc:spChg chg="add del mod">
          <ac:chgData name="Trần Duy Khánh" userId="2301c0c6-21aa-4d93-b28b-b8109eb1f817" providerId="ADAL" clId="{1382B570-3086-4A47-AEC5-67E5E44D3FA0}" dt="2024-04-21T10:30:57.984" v="172" actId="22"/>
          <ac:spMkLst>
            <pc:docMk/>
            <pc:sldMk cId="0" sldId="261"/>
            <ac:spMk id="6" creationId="{2CD967E6-AC84-E6FC-1150-526EA9B4BD3F}"/>
          </ac:spMkLst>
        </pc:spChg>
        <pc:spChg chg="add del mod">
          <ac:chgData name="Trần Duy Khánh" userId="2301c0c6-21aa-4d93-b28b-b8109eb1f817" providerId="ADAL" clId="{1382B570-3086-4A47-AEC5-67E5E44D3FA0}" dt="2024-04-21T10:30:57.424" v="168" actId="22"/>
          <ac:spMkLst>
            <pc:docMk/>
            <pc:sldMk cId="0" sldId="261"/>
            <ac:spMk id="9" creationId="{1A8E60F1-2B0F-1EC0-3D31-A6A57453C219}"/>
          </ac:spMkLst>
        </pc:spChg>
        <pc:spChg chg="add del mod">
          <ac:chgData name="Trần Duy Khánh" userId="2301c0c6-21aa-4d93-b28b-b8109eb1f817" providerId="ADAL" clId="{1382B570-3086-4A47-AEC5-67E5E44D3FA0}" dt="2024-04-21T10:35:03.346" v="220" actId="478"/>
          <ac:spMkLst>
            <pc:docMk/>
            <pc:sldMk cId="0" sldId="261"/>
            <ac:spMk id="11" creationId="{FFB9BDDE-8617-D674-448A-59D1C55C23D8}"/>
          </ac:spMkLst>
        </pc:spChg>
        <pc:spChg chg="add mod">
          <ac:chgData name="Trần Duy Khánh" userId="2301c0c6-21aa-4d93-b28b-b8109eb1f817" providerId="ADAL" clId="{1382B570-3086-4A47-AEC5-67E5E44D3FA0}" dt="2024-04-21T10:36:35.565" v="250" actId="1076"/>
          <ac:spMkLst>
            <pc:docMk/>
            <pc:sldMk cId="0" sldId="261"/>
            <ac:spMk id="13" creationId="{35B43072-26E7-0A0C-EDFD-AC4F14C36DDC}"/>
          </ac:spMkLst>
        </pc:spChg>
        <pc:spChg chg="add del mod">
          <ac:chgData name="Trần Duy Khánh" userId="2301c0c6-21aa-4d93-b28b-b8109eb1f817" providerId="ADAL" clId="{1382B570-3086-4A47-AEC5-67E5E44D3FA0}" dt="2024-04-21T10:35:09.759" v="224"/>
          <ac:spMkLst>
            <pc:docMk/>
            <pc:sldMk cId="0" sldId="261"/>
            <ac:spMk id="325" creationId="{00000000-0000-0000-0000-000000000000}"/>
          </ac:spMkLst>
        </pc:spChg>
        <pc:spChg chg="del">
          <ac:chgData name="Trần Duy Khánh" userId="2301c0c6-21aa-4d93-b28b-b8109eb1f817" providerId="ADAL" clId="{1382B570-3086-4A47-AEC5-67E5E44D3FA0}" dt="2024-04-21T10:23:44.453" v="118" actId="478"/>
          <ac:spMkLst>
            <pc:docMk/>
            <pc:sldMk cId="0" sldId="261"/>
            <ac:spMk id="326" creationId="{00000000-0000-0000-0000-000000000000}"/>
          </ac:spMkLst>
        </pc:spChg>
        <pc:spChg chg="del">
          <ac:chgData name="Trần Duy Khánh" userId="2301c0c6-21aa-4d93-b28b-b8109eb1f817" providerId="ADAL" clId="{1382B570-3086-4A47-AEC5-67E5E44D3FA0}" dt="2024-04-21T10:23:47.272" v="119" actId="478"/>
          <ac:spMkLst>
            <pc:docMk/>
            <pc:sldMk cId="0" sldId="261"/>
            <ac:spMk id="327" creationId="{00000000-0000-0000-0000-000000000000}"/>
          </ac:spMkLst>
        </pc:spChg>
        <pc:spChg chg="del">
          <ac:chgData name="Trần Duy Khánh" userId="2301c0c6-21aa-4d93-b28b-b8109eb1f817" providerId="ADAL" clId="{1382B570-3086-4A47-AEC5-67E5E44D3FA0}" dt="2024-04-21T10:23:47.272" v="119" actId="478"/>
          <ac:spMkLst>
            <pc:docMk/>
            <pc:sldMk cId="0" sldId="261"/>
            <ac:spMk id="328" creationId="{00000000-0000-0000-0000-000000000000}"/>
          </ac:spMkLst>
        </pc:spChg>
        <pc:spChg chg="del mod">
          <ac:chgData name="Trần Duy Khánh" userId="2301c0c6-21aa-4d93-b28b-b8109eb1f817" providerId="ADAL" clId="{1382B570-3086-4A47-AEC5-67E5E44D3FA0}" dt="2024-04-21T10:35:11.922" v="225" actId="478"/>
          <ac:spMkLst>
            <pc:docMk/>
            <pc:sldMk cId="0" sldId="261"/>
            <ac:spMk id="329" creationId="{00000000-0000-0000-0000-000000000000}"/>
          </ac:spMkLst>
        </pc:spChg>
        <pc:spChg chg="del mod">
          <ac:chgData name="Trần Duy Khánh" userId="2301c0c6-21aa-4d93-b28b-b8109eb1f817" providerId="ADAL" clId="{1382B570-3086-4A47-AEC5-67E5E44D3FA0}" dt="2024-04-21T10:24:18.697" v="129" actId="478"/>
          <ac:spMkLst>
            <pc:docMk/>
            <pc:sldMk cId="0" sldId="261"/>
            <ac:spMk id="330" creationId="{00000000-0000-0000-0000-000000000000}"/>
          </ac:spMkLst>
        </pc:spChg>
        <pc:spChg chg="del">
          <ac:chgData name="Trần Duy Khánh" userId="2301c0c6-21aa-4d93-b28b-b8109eb1f817" providerId="ADAL" clId="{1382B570-3086-4A47-AEC5-67E5E44D3FA0}" dt="2024-04-21T10:24:16.925" v="127" actId="478"/>
          <ac:spMkLst>
            <pc:docMk/>
            <pc:sldMk cId="0" sldId="261"/>
            <ac:spMk id="331" creationId="{00000000-0000-0000-0000-000000000000}"/>
          </ac:spMkLst>
        </pc:spChg>
        <pc:spChg chg="del">
          <ac:chgData name="Trần Duy Khánh" userId="2301c0c6-21aa-4d93-b28b-b8109eb1f817" providerId="ADAL" clId="{1382B570-3086-4A47-AEC5-67E5E44D3FA0}" dt="2024-04-21T10:24:29.259" v="133" actId="478"/>
          <ac:spMkLst>
            <pc:docMk/>
            <pc:sldMk cId="0" sldId="261"/>
            <ac:spMk id="332" creationId="{00000000-0000-0000-0000-000000000000}"/>
          </ac:spMkLst>
        </pc:spChg>
        <pc:spChg chg="del">
          <ac:chgData name="Trần Duy Khánh" userId="2301c0c6-21aa-4d93-b28b-b8109eb1f817" providerId="ADAL" clId="{1382B570-3086-4A47-AEC5-67E5E44D3FA0}" dt="2024-04-21T10:24:29.259" v="133" actId="478"/>
          <ac:spMkLst>
            <pc:docMk/>
            <pc:sldMk cId="0" sldId="261"/>
            <ac:spMk id="333" creationId="{00000000-0000-0000-0000-000000000000}"/>
          </ac:spMkLst>
        </pc:spChg>
        <pc:spChg chg="del">
          <ac:chgData name="Trần Duy Khánh" userId="2301c0c6-21aa-4d93-b28b-b8109eb1f817" providerId="ADAL" clId="{1382B570-3086-4A47-AEC5-67E5E44D3FA0}" dt="2024-04-21T10:24:29.259" v="133" actId="478"/>
          <ac:spMkLst>
            <pc:docMk/>
            <pc:sldMk cId="0" sldId="261"/>
            <ac:spMk id="334" creationId="{00000000-0000-0000-0000-000000000000}"/>
          </ac:spMkLst>
        </pc:spChg>
        <pc:spChg chg="del">
          <ac:chgData name="Trần Duy Khánh" userId="2301c0c6-21aa-4d93-b28b-b8109eb1f817" providerId="ADAL" clId="{1382B570-3086-4A47-AEC5-67E5E44D3FA0}" dt="2024-04-21T10:25:12.443" v="137" actId="478"/>
          <ac:spMkLst>
            <pc:docMk/>
            <pc:sldMk cId="0" sldId="261"/>
            <ac:spMk id="335" creationId="{00000000-0000-0000-0000-000000000000}"/>
          </ac:spMkLst>
        </pc:spChg>
        <pc:spChg chg="del">
          <ac:chgData name="Trần Duy Khánh" userId="2301c0c6-21aa-4d93-b28b-b8109eb1f817" providerId="ADAL" clId="{1382B570-3086-4A47-AEC5-67E5E44D3FA0}" dt="2024-04-21T10:25:12.443" v="137" actId="478"/>
          <ac:spMkLst>
            <pc:docMk/>
            <pc:sldMk cId="0" sldId="261"/>
            <ac:spMk id="336" creationId="{00000000-0000-0000-0000-000000000000}"/>
          </ac:spMkLst>
        </pc:spChg>
        <pc:spChg chg="del">
          <ac:chgData name="Trần Duy Khánh" userId="2301c0c6-21aa-4d93-b28b-b8109eb1f817" providerId="ADAL" clId="{1382B570-3086-4A47-AEC5-67E5E44D3FA0}" dt="2024-04-21T10:25:12.443" v="137" actId="478"/>
          <ac:spMkLst>
            <pc:docMk/>
            <pc:sldMk cId="0" sldId="261"/>
            <ac:spMk id="337" creationId="{00000000-0000-0000-0000-000000000000}"/>
          </ac:spMkLst>
        </pc:spChg>
        <pc:spChg chg="del mod">
          <ac:chgData name="Trần Duy Khánh" userId="2301c0c6-21aa-4d93-b28b-b8109eb1f817" providerId="ADAL" clId="{1382B570-3086-4A47-AEC5-67E5E44D3FA0}" dt="2024-04-21T10:23:51.410" v="122" actId="478"/>
          <ac:spMkLst>
            <pc:docMk/>
            <pc:sldMk cId="0" sldId="261"/>
            <ac:spMk id="338" creationId="{00000000-0000-0000-0000-000000000000}"/>
          </ac:spMkLst>
        </pc:spChg>
        <pc:spChg chg="del">
          <ac:chgData name="Trần Duy Khánh" userId="2301c0c6-21aa-4d93-b28b-b8109eb1f817" providerId="ADAL" clId="{1382B570-3086-4A47-AEC5-67E5E44D3FA0}" dt="2024-04-21T10:23:47.272" v="119" actId="478"/>
          <ac:spMkLst>
            <pc:docMk/>
            <pc:sldMk cId="0" sldId="261"/>
            <ac:spMk id="339" creationId="{00000000-0000-0000-0000-000000000000}"/>
          </ac:spMkLst>
        </pc:spChg>
        <pc:spChg chg="del">
          <ac:chgData name="Trần Duy Khánh" userId="2301c0c6-21aa-4d93-b28b-b8109eb1f817" providerId="ADAL" clId="{1382B570-3086-4A47-AEC5-67E5E44D3FA0}" dt="2024-04-21T10:23:47.272" v="119" actId="478"/>
          <ac:spMkLst>
            <pc:docMk/>
            <pc:sldMk cId="0" sldId="261"/>
            <ac:spMk id="340" creationId="{00000000-0000-0000-0000-000000000000}"/>
          </ac:spMkLst>
        </pc:spChg>
        <pc:picChg chg="add mod">
          <ac:chgData name="Trần Duy Khánh" userId="2301c0c6-21aa-4d93-b28b-b8109eb1f817" providerId="ADAL" clId="{1382B570-3086-4A47-AEC5-67E5E44D3FA0}" dt="2024-04-21T10:35:13.917" v="226" actId="1076"/>
          <ac:picMkLst>
            <pc:docMk/>
            <pc:sldMk cId="0" sldId="261"/>
            <ac:picMk id="2" creationId="{3B322E60-F20B-757E-F4D2-DA727B7D1A4A}"/>
          </ac:picMkLst>
        </pc:picChg>
        <pc:picChg chg="add mod">
          <ac:chgData name="Trần Duy Khánh" userId="2301c0c6-21aa-4d93-b28b-b8109eb1f817" providerId="ADAL" clId="{1382B570-3086-4A47-AEC5-67E5E44D3FA0}" dt="2024-04-21T10:30:57.696" v="170"/>
          <ac:picMkLst>
            <pc:docMk/>
            <pc:sldMk cId="0" sldId="261"/>
            <ac:picMk id="7" creationId="{3FAE67B5-2E69-A37D-361C-516BA73C7A29}"/>
          </ac:picMkLst>
        </pc:picChg>
        <pc:picChg chg="add mod">
          <ac:chgData name="Trần Duy Khánh" userId="2301c0c6-21aa-4d93-b28b-b8109eb1f817" providerId="ADAL" clId="{1382B570-3086-4A47-AEC5-67E5E44D3FA0}" dt="2024-04-21T10:36:44.494" v="252" actId="1076"/>
          <ac:picMkLst>
            <pc:docMk/>
            <pc:sldMk cId="0" sldId="261"/>
            <ac:picMk id="14" creationId="{EE78F47A-7EE3-5431-80BB-304F855CDB3F}"/>
          </ac:picMkLst>
        </pc:picChg>
      </pc:sldChg>
      <pc:sldChg chg="addSp delSp modSp del mod">
        <pc:chgData name="Trần Duy Khánh" userId="2301c0c6-21aa-4d93-b28b-b8109eb1f817" providerId="ADAL" clId="{1382B570-3086-4A47-AEC5-67E5E44D3FA0}" dt="2024-04-21T15:13:30.659" v="1526" actId="47"/>
        <pc:sldMkLst>
          <pc:docMk/>
          <pc:sldMk cId="0" sldId="262"/>
        </pc:sldMkLst>
        <pc:spChg chg="add del mod">
          <ac:chgData name="Trần Duy Khánh" userId="2301c0c6-21aa-4d93-b28b-b8109eb1f817" providerId="ADAL" clId="{1382B570-3086-4A47-AEC5-67E5E44D3FA0}" dt="2024-04-21T14:45:20.685" v="1440" actId="22"/>
          <ac:spMkLst>
            <pc:docMk/>
            <pc:sldMk cId="0" sldId="262"/>
            <ac:spMk id="3" creationId="{312B3B17-62AE-4EA3-3187-75F3286F3C41}"/>
          </ac:spMkLst>
        </pc:spChg>
        <pc:spChg chg="add mod">
          <ac:chgData name="Trần Duy Khánh" userId="2301c0c6-21aa-4d93-b28b-b8109eb1f817" providerId="ADAL" clId="{1382B570-3086-4A47-AEC5-67E5E44D3FA0}" dt="2024-04-21T15:13:12.655" v="1520" actId="478"/>
          <ac:spMkLst>
            <pc:docMk/>
            <pc:sldMk cId="0" sldId="262"/>
            <ac:spMk id="5" creationId="{8F4E5A00-53E2-7C70-9996-A2D049256E15}"/>
          </ac:spMkLst>
        </pc:spChg>
        <pc:spChg chg="del mod">
          <ac:chgData name="Trần Duy Khánh" userId="2301c0c6-21aa-4d93-b28b-b8109eb1f817" providerId="ADAL" clId="{1382B570-3086-4A47-AEC5-67E5E44D3FA0}" dt="2024-04-21T15:13:12.655" v="1520" actId="478"/>
          <ac:spMkLst>
            <pc:docMk/>
            <pc:sldMk cId="0" sldId="262"/>
            <ac:spMk id="345" creationId="{00000000-0000-0000-0000-000000000000}"/>
          </ac:spMkLst>
        </pc:spChg>
        <pc:spChg chg="add del">
          <ac:chgData name="Trần Duy Khánh" userId="2301c0c6-21aa-4d93-b28b-b8109eb1f817" providerId="ADAL" clId="{1382B570-3086-4A47-AEC5-67E5E44D3FA0}" dt="2024-04-21T15:13:12.655" v="1520" actId="478"/>
          <ac:spMkLst>
            <pc:docMk/>
            <pc:sldMk cId="0" sldId="262"/>
            <ac:spMk id="346" creationId="{00000000-0000-0000-0000-000000000000}"/>
          </ac:spMkLst>
        </pc:spChg>
        <pc:spChg chg="add del">
          <ac:chgData name="Trần Duy Khánh" userId="2301c0c6-21aa-4d93-b28b-b8109eb1f817" providerId="ADAL" clId="{1382B570-3086-4A47-AEC5-67E5E44D3FA0}" dt="2024-04-21T15:13:12.655" v="1520" actId="478"/>
          <ac:spMkLst>
            <pc:docMk/>
            <pc:sldMk cId="0" sldId="262"/>
            <ac:spMk id="347" creationId="{00000000-0000-0000-0000-000000000000}"/>
          </ac:spMkLst>
        </pc:spChg>
        <pc:spChg chg="add del">
          <ac:chgData name="Trần Duy Khánh" userId="2301c0c6-21aa-4d93-b28b-b8109eb1f817" providerId="ADAL" clId="{1382B570-3086-4A47-AEC5-67E5E44D3FA0}" dt="2024-04-21T15:13:12.655" v="1520" actId="478"/>
          <ac:spMkLst>
            <pc:docMk/>
            <pc:sldMk cId="0" sldId="262"/>
            <ac:spMk id="348" creationId="{00000000-0000-0000-0000-000000000000}"/>
          </ac:spMkLst>
        </pc:spChg>
        <pc:spChg chg="add del">
          <ac:chgData name="Trần Duy Khánh" userId="2301c0c6-21aa-4d93-b28b-b8109eb1f817" providerId="ADAL" clId="{1382B570-3086-4A47-AEC5-67E5E44D3FA0}" dt="2024-04-21T15:13:12.655" v="1520" actId="478"/>
          <ac:spMkLst>
            <pc:docMk/>
            <pc:sldMk cId="0" sldId="262"/>
            <ac:spMk id="349" creationId="{00000000-0000-0000-0000-000000000000}"/>
          </ac:spMkLst>
        </pc:spChg>
        <pc:spChg chg="add del">
          <ac:chgData name="Trần Duy Khánh" userId="2301c0c6-21aa-4d93-b28b-b8109eb1f817" providerId="ADAL" clId="{1382B570-3086-4A47-AEC5-67E5E44D3FA0}" dt="2024-04-21T15:13:12.655" v="1520" actId="478"/>
          <ac:spMkLst>
            <pc:docMk/>
            <pc:sldMk cId="0" sldId="262"/>
            <ac:spMk id="350" creationId="{00000000-0000-0000-0000-000000000000}"/>
          </ac:spMkLst>
        </pc:spChg>
        <pc:spChg chg="add del">
          <ac:chgData name="Trần Duy Khánh" userId="2301c0c6-21aa-4d93-b28b-b8109eb1f817" providerId="ADAL" clId="{1382B570-3086-4A47-AEC5-67E5E44D3FA0}" dt="2024-04-21T15:13:12.655" v="1520" actId="478"/>
          <ac:spMkLst>
            <pc:docMk/>
            <pc:sldMk cId="0" sldId="262"/>
            <ac:spMk id="351" creationId="{00000000-0000-0000-0000-000000000000}"/>
          </ac:spMkLst>
        </pc:spChg>
        <pc:spChg chg="add del">
          <ac:chgData name="Trần Duy Khánh" userId="2301c0c6-21aa-4d93-b28b-b8109eb1f817" providerId="ADAL" clId="{1382B570-3086-4A47-AEC5-67E5E44D3FA0}" dt="2024-04-21T15:13:12.655" v="1520" actId="478"/>
          <ac:spMkLst>
            <pc:docMk/>
            <pc:sldMk cId="0" sldId="262"/>
            <ac:spMk id="352" creationId="{00000000-0000-0000-0000-000000000000}"/>
          </ac:spMkLst>
        </pc:spChg>
        <pc:spChg chg="add del">
          <ac:chgData name="Trần Duy Khánh" userId="2301c0c6-21aa-4d93-b28b-b8109eb1f817" providerId="ADAL" clId="{1382B570-3086-4A47-AEC5-67E5E44D3FA0}" dt="2024-04-21T15:13:12.655" v="1520" actId="478"/>
          <ac:spMkLst>
            <pc:docMk/>
            <pc:sldMk cId="0" sldId="262"/>
            <ac:spMk id="353" creationId="{00000000-0000-0000-0000-000000000000}"/>
          </ac:spMkLst>
        </pc:spChg>
        <pc:spChg chg="add del">
          <ac:chgData name="Trần Duy Khánh" userId="2301c0c6-21aa-4d93-b28b-b8109eb1f817" providerId="ADAL" clId="{1382B570-3086-4A47-AEC5-67E5E44D3FA0}" dt="2024-04-21T15:13:12.655" v="1520" actId="478"/>
          <ac:spMkLst>
            <pc:docMk/>
            <pc:sldMk cId="0" sldId="262"/>
            <ac:spMk id="354" creationId="{00000000-0000-0000-0000-000000000000}"/>
          </ac:spMkLst>
        </pc:spChg>
        <pc:spChg chg="add del">
          <ac:chgData name="Trần Duy Khánh" userId="2301c0c6-21aa-4d93-b28b-b8109eb1f817" providerId="ADAL" clId="{1382B570-3086-4A47-AEC5-67E5E44D3FA0}" dt="2024-04-21T15:13:12.655" v="1520" actId="478"/>
          <ac:spMkLst>
            <pc:docMk/>
            <pc:sldMk cId="0" sldId="262"/>
            <ac:spMk id="355" creationId="{00000000-0000-0000-0000-000000000000}"/>
          </ac:spMkLst>
        </pc:spChg>
        <pc:spChg chg="add del">
          <ac:chgData name="Trần Duy Khánh" userId="2301c0c6-21aa-4d93-b28b-b8109eb1f817" providerId="ADAL" clId="{1382B570-3086-4A47-AEC5-67E5E44D3FA0}" dt="2024-04-21T15:13:12.655" v="1520" actId="478"/>
          <ac:spMkLst>
            <pc:docMk/>
            <pc:sldMk cId="0" sldId="262"/>
            <ac:spMk id="356" creationId="{00000000-0000-0000-0000-000000000000}"/>
          </ac:spMkLst>
        </pc:spChg>
        <pc:spChg chg="add del">
          <ac:chgData name="Trần Duy Khánh" userId="2301c0c6-21aa-4d93-b28b-b8109eb1f817" providerId="ADAL" clId="{1382B570-3086-4A47-AEC5-67E5E44D3FA0}" dt="2024-04-21T15:13:12.655" v="1520" actId="478"/>
          <ac:spMkLst>
            <pc:docMk/>
            <pc:sldMk cId="0" sldId="262"/>
            <ac:spMk id="357" creationId="{00000000-0000-0000-0000-000000000000}"/>
          </ac:spMkLst>
        </pc:spChg>
        <pc:spChg chg="add del mod">
          <ac:chgData name="Trần Duy Khánh" userId="2301c0c6-21aa-4d93-b28b-b8109eb1f817" providerId="ADAL" clId="{1382B570-3086-4A47-AEC5-67E5E44D3FA0}" dt="2024-04-21T15:13:12.655" v="1520" actId="478"/>
          <ac:spMkLst>
            <pc:docMk/>
            <pc:sldMk cId="0" sldId="262"/>
            <ac:spMk id="358" creationId="{00000000-0000-0000-0000-000000000000}"/>
          </ac:spMkLst>
        </pc:spChg>
        <pc:spChg chg="add del mod">
          <ac:chgData name="Trần Duy Khánh" userId="2301c0c6-21aa-4d93-b28b-b8109eb1f817" providerId="ADAL" clId="{1382B570-3086-4A47-AEC5-67E5E44D3FA0}" dt="2024-04-21T15:13:12.655" v="1520" actId="478"/>
          <ac:spMkLst>
            <pc:docMk/>
            <pc:sldMk cId="0" sldId="262"/>
            <ac:spMk id="359" creationId="{00000000-0000-0000-0000-000000000000}"/>
          </ac:spMkLst>
        </pc:spChg>
        <pc:spChg chg="add del">
          <ac:chgData name="Trần Duy Khánh" userId="2301c0c6-21aa-4d93-b28b-b8109eb1f817" providerId="ADAL" clId="{1382B570-3086-4A47-AEC5-67E5E44D3FA0}" dt="2024-04-21T15:13:12.655" v="1520" actId="478"/>
          <ac:spMkLst>
            <pc:docMk/>
            <pc:sldMk cId="0" sldId="262"/>
            <ac:spMk id="360" creationId="{00000000-0000-0000-0000-000000000000}"/>
          </ac:spMkLst>
        </pc:spChg>
        <pc:spChg chg="add del">
          <ac:chgData name="Trần Duy Khánh" userId="2301c0c6-21aa-4d93-b28b-b8109eb1f817" providerId="ADAL" clId="{1382B570-3086-4A47-AEC5-67E5E44D3FA0}" dt="2024-04-21T15:13:12.655" v="1520" actId="478"/>
          <ac:spMkLst>
            <pc:docMk/>
            <pc:sldMk cId="0" sldId="262"/>
            <ac:spMk id="361" creationId="{00000000-0000-0000-0000-000000000000}"/>
          </ac:spMkLst>
        </pc:spChg>
        <pc:spChg chg="add del">
          <ac:chgData name="Trần Duy Khánh" userId="2301c0c6-21aa-4d93-b28b-b8109eb1f817" providerId="ADAL" clId="{1382B570-3086-4A47-AEC5-67E5E44D3FA0}" dt="2024-04-21T15:13:12.655" v="1520" actId="478"/>
          <ac:spMkLst>
            <pc:docMk/>
            <pc:sldMk cId="0" sldId="262"/>
            <ac:spMk id="367" creationId="{00000000-0000-0000-0000-000000000000}"/>
          </ac:spMkLst>
        </pc:spChg>
        <pc:spChg chg="add del">
          <ac:chgData name="Trần Duy Khánh" userId="2301c0c6-21aa-4d93-b28b-b8109eb1f817" providerId="ADAL" clId="{1382B570-3086-4A47-AEC5-67E5E44D3FA0}" dt="2024-04-21T15:13:12.655" v="1520" actId="478"/>
          <ac:spMkLst>
            <pc:docMk/>
            <pc:sldMk cId="0" sldId="262"/>
            <ac:spMk id="368" creationId="{00000000-0000-0000-0000-000000000000}"/>
          </ac:spMkLst>
        </pc:spChg>
        <pc:spChg chg="add del">
          <ac:chgData name="Trần Duy Khánh" userId="2301c0c6-21aa-4d93-b28b-b8109eb1f817" providerId="ADAL" clId="{1382B570-3086-4A47-AEC5-67E5E44D3FA0}" dt="2024-04-21T15:13:12.655" v="1520" actId="478"/>
          <ac:spMkLst>
            <pc:docMk/>
            <pc:sldMk cId="0" sldId="262"/>
            <ac:spMk id="369" creationId="{00000000-0000-0000-0000-000000000000}"/>
          </ac:spMkLst>
        </pc:spChg>
        <pc:spChg chg="add del">
          <ac:chgData name="Trần Duy Khánh" userId="2301c0c6-21aa-4d93-b28b-b8109eb1f817" providerId="ADAL" clId="{1382B570-3086-4A47-AEC5-67E5E44D3FA0}" dt="2024-04-21T15:13:12.655" v="1520" actId="478"/>
          <ac:spMkLst>
            <pc:docMk/>
            <pc:sldMk cId="0" sldId="262"/>
            <ac:spMk id="370" creationId="{00000000-0000-0000-0000-000000000000}"/>
          </ac:spMkLst>
        </pc:spChg>
        <pc:grpChg chg="add del">
          <ac:chgData name="Trần Duy Khánh" userId="2301c0c6-21aa-4d93-b28b-b8109eb1f817" providerId="ADAL" clId="{1382B570-3086-4A47-AEC5-67E5E44D3FA0}" dt="2024-04-21T15:13:12.655" v="1520" actId="478"/>
          <ac:grpSpMkLst>
            <pc:docMk/>
            <pc:sldMk cId="0" sldId="262"/>
            <ac:grpSpMk id="362" creationId="{00000000-0000-0000-0000-000000000000}"/>
          </ac:grpSpMkLst>
        </pc:grpChg>
        <pc:grpChg chg="add del">
          <ac:chgData name="Trần Duy Khánh" userId="2301c0c6-21aa-4d93-b28b-b8109eb1f817" providerId="ADAL" clId="{1382B570-3086-4A47-AEC5-67E5E44D3FA0}" dt="2024-04-21T15:13:12.655" v="1520" actId="478"/>
          <ac:grpSpMkLst>
            <pc:docMk/>
            <pc:sldMk cId="0" sldId="262"/>
            <ac:grpSpMk id="371" creationId="{00000000-0000-0000-0000-000000000000}"/>
          </ac:grpSpMkLst>
        </pc:grpChg>
        <pc:grpChg chg="add del">
          <ac:chgData name="Trần Duy Khánh" userId="2301c0c6-21aa-4d93-b28b-b8109eb1f817" providerId="ADAL" clId="{1382B570-3086-4A47-AEC5-67E5E44D3FA0}" dt="2024-04-21T15:13:12.655" v="1520" actId="478"/>
          <ac:grpSpMkLst>
            <pc:docMk/>
            <pc:sldMk cId="0" sldId="262"/>
            <ac:grpSpMk id="374" creationId="{00000000-0000-0000-0000-000000000000}"/>
          </ac:grpSpMkLst>
        </pc:grpChg>
        <pc:grpChg chg="add del">
          <ac:chgData name="Trần Duy Khánh" userId="2301c0c6-21aa-4d93-b28b-b8109eb1f817" providerId="ADAL" clId="{1382B570-3086-4A47-AEC5-67E5E44D3FA0}" dt="2024-04-21T15:13:12.655" v="1520" actId="478"/>
          <ac:grpSpMkLst>
            <pc:docMk/>
            <pc:sldMk cId="0" sldId="262"/>
            <ac:grpSpMk id="381" creationId="{00000000-0000-0000-0000-000000000000}"/>
          </ac:grpSpMkLst>
        </pc:grpChg>
      </pc:sldChg>
      <pc:sldChg chg="modSp del mod">
        <pc:chgData name="Trần Duy Khánh" userId="2301c0c6-21aa-4d93-b28b-b8109eb1f817" providerId="ADAL" clId="{1382B570-3086-4A47-AEC5-67E5E44D3FA0}" dt="2024-04-21T15:13:08.746" v="1519" actId="47"/>
        <pc:sldMkLst>
          <pc:docMk/>
          <pc:sldMk cId="0" sldId="263"/>
        </pc:sldMkLst>
        <pc:spChg chg="mod">
          <ac:chgData name="Trần Duy Khánh" userId="2301c0c6-21aa-4d93-b28b-b8109eb1f817" providerId="ADAL" clId="{1382B570-3086-4A47-AEC5-67E5E44D3FA0}" dt="2024-04-21T11:34:56.408" v="994" actId="14100"/>
          <ac:spMkLst>
            <pc:docMk/>
            <pc:sldMk cId="0" sldId="263"/>
            <ac:spMk id="391" creationId="{00000000-0000-0000-0000-000000000000}"/>
          </ac:spMkLst>
        </pc:spChg>
      </pc:sldChg>
      <pc:sldChg chg="delSp modSp mod ord">
        <pc:chgData name="Trần Duy Khánh" userId="2301c0c6-21aa-4d93-b28b-b8109eb1f817" providerId="ADAL" clId="{1382B570-3086-4A47-AEC5-67E5E44D3FA0}" dt="2024-04-21T10:34:29.564" v="211" actId="1076"/>
        <pc:sldMkLst>
          <pc:docMk/>
          <pc:sldMk cId="0" sldId="264"/>
        </pc:sldMkLst>
        <pc:spChg chg="mod">
          <ac:chgData name="Trần Duy Khánh" userId="2301c0c6-21aa-4d93-b28b-b8109eb1f817" providerId="ADAL" clId="{1382B570-3086-4A47-AEC5-67E5E44D3FA0}" dt="2024-04-21T10:34:19.388" v="210"/>
          <ac:spMkLst>
            <pc:docMk/>
            <pc:sldMk cId="0" sldId="264"/>
            <ac:spMk id="424" creationId="{00000000-0000-0000-0000-000000000000}"/>
          </ac:spMkLst>
        </pc:spChg>
        <pc:spChg chg="mod">
          <ac:chgData name="Trần Duy Khánh" userId="2301c0c6-21aa-4d93-b28b-b8109eb1f817" providerId="ADAL" clId="{1382B570-3086-4A47-AEC5-67E5E44D3FA0}" dt="2024-04-21T10:34:29.564" v="211" actId="1076"/>
          <ac:spMkLst>
            <pc:docMk/>
            <pc:sldMk cId="0" sldId="264"/>
            <ac:spMk id="425" creationId="{00000000-0000-0000-0000-000000000000}"/>
          </ac:spMkLst>
        </pc:spChg>
        <pc:spChg chg="mod">
          <ac:chgData name="Trần Duy Khánh" userId="2301c0c6-21aa-4d93-b28b-b8109eb1f817" providerId="ADAL" clId="{1382B570-3086-4A47-AEC5-67E5E44D3FA0}" dt="2024-04-21T10:34:29.564" v="211" actId="1076"/>
          <ac:spMkLst>
            <pc:docMk/>
            <pc:sldMk cId="0" sldId="264"/>
            <ac:spMk id="426" creationId="{00000000-0000-0000-0000-000000000000}"/>
          </ac:spMkLst>
        </pc:spChg>
        <pc:spChg chg="mod">
          <ac:chgData name="Trần Duy Khánh" userId="2301c0c6-21aa-4d93-b28b-b8109eb1f817" providerId="ADAL" clId="{1382B570-3086-4A47-AEC5-67E5E44D3FA0}" dt="2024-04-21T10:34:29.564" v="211" actId="1076"/>
          <ac:spMkLst>
            <pc:docMk/>
            <pc:sldMk cId="0" sldId="264"/>
            <ac:spMk id="427" creationId="{00000000-0000-0000-0000-000000000000}"/>
          </ac:spMkLst>
        </pc:spChg>
        <pc:spChg chg="mod">
          <ac:chgData name="Trần Duy Khánh" userId="2301c0c6-21aa-4d93-b28b-b8109eb1f817" providerId="ADAL" clId="{1382B570-3086-4A47-AEC5-67E5E44D3FA0}" dt="2024-04-21T10:34:29.564" v="211" actId="1076"/>
          <ac:spMkLst>
            <pc:docMk/>
            <pc:sldMk cId="0" sldId="264"/>
            <ac:spMk id="428" creationId="{00000000-0000-0000-0000-000000000000}"/>
          </ac:spMkLst>
        </pc:spChg>
        <pc:spChg chg="del mod">
          <ac:chgData name="Trần Duy Khánh" userId="2301c0c6-21aa-4d93-b28b-b8109eb1f817" providerId="ADAL" clId="{1382B570-3086-4A47-AEC5-67E5E44D3FA0}" dt="2024-04-21T10:34:00.739" v="205" actId="478"/>
          <ac:spMkLst>
            <pc:docMk/>
            <pc:sldMk cId="0" sldId="264"/>
            <ac:spMk id="429" creationId="{00000000-0000-0000-0000-000000000000}"/>
          </ac:spMkLst>
        </pc:spChg>
        <pc:spChg chg="mod">
          <ac:chgData name="Trần Duy Khánh" userId="2301c0c6-21aa-4d93-b28b-b8109eb1f817" providerId="ADAL" clId="{1382B570-3086-4A47-AEC5-67E5E44D3FA0}" dt="2024-04-21T10:34:29.564" v="211" actId="1076"/>
          <ac:spMkLst>
            <pc:docMk/>
            <pc:sldMk cId="0" sldId="264"/>
            <ac:spMk id="430" creationId="{00000000-0000-0000-0000-000000000000}"/>
          </ac:spMkLst>
        </pc:spChg>
        <pc:spChg chg="mod">
          <ac:chgData name="Trần Duy Khánh" userId="2301c0c6-21aa-4d93-b28b-b8109eb1f817" providerId="ADAL" clId="{1382B570-3086-4A47-AEC5-67E5E44D3FA0}" dt="2024-04-21T10:34:29.564" v="211" actId="1076"/>
          <ac:spMkLst>
            <pc:docMk/>
            <pc:sldMk cId="0" sldId="264"/>
            <ac:spMk id="431" creationId="{00000000-0000-0000-0000-000000000000}"/>
          </ac:spMkLst>
        </pc:spChg>
        <pc:spChg chg="mod">
          <ac:chgData name="Trần Duy Khánh" userId="2301c0c6-21aa-4d93-b28b-b8109eb1f817" providerId="ADAL" clId="{1382B570-3086-4A47-AEC5-67E5E44D3FA0}" dt="2024-04-21T10:34:29.564" v="211" actId="1076"/>
          <ac:spMkLst>
            <pc:docMk/>
            <pc:sldMk cId="0" sldId="264"/>
            <ac:spMk id="432" creationId="{00000000-0000-0000-0000-000000000000}"/>
          </ac:spMkLst>
        </pc:spChg>
        <pc:spChg chg="del">
          <ac:chgData name="Trần Duy Khánh" userId="2301c0c6-21aa-4d93-b28b-b8109eb1f817" providerId="ADAL" clId="{1382B570-3086-4A47-AEC5-67E5E44D3FA0}" dt="2024-04-21T10:34:02.882" v="206" actId="478"/>
          <ac:spMkLst>
            <pc:docMk/>
            <pc:sldMk cId="0" sldId="264"/>
            <ac:spMk id="433" creationId="{00000000-0000-0000-0000-000000000000}"/>
          </ac:spMkLst>
        </pc:spChg>
        <pc:spChg chg="del">
          <ac:chgData name="Trần Duy Khánh" userId="2301c0c6-21aa-4d93-b28b-b8109eb1f817" providerId="ADAL" clId="{1382B570-3086-4A47-AEC5-67E5E44D3FA0}" dt="2024-04-21T10:33:58.094" v="203" actId="478"/>
          <ac:spMkLst>
            <pc:docMk/>
            <pc:sldMk cId="0" sldId="264"/>
            <ac:spMk id="434" creationId="{00000000-0000-0000-0000-000000000000}"/>
          </ac:spMkLst>
        </pc:spChg>
        <pc:grpChg chg="mod">
          <ac:chgData name="Trần Duy Khánh" userId="2301c0c6-21aa-4d93-b28b-b8109eb1f817" providerId="ADAL" clId="{1382B570-3086-4A47-AEC5-67E5E44D3FA0}" dt="2024-04-21T10:34:29.564" v="211" actId="1076"/>
          <ac:grpSpMkLst>
            <pc:docMk/>
            <pc:sldMk cId="0" sldId="264"/>
            <ac:grpSpMk id="435" creationId="{00000000-0000-0000-0000-000000000000}"/>
          </ac:grpSpMkLst>
        </pc:grpChg>
        <pc:grpChg chg="mod">
          <ac:chgData name="Trần Duy Khánh" userId="2301c0c6-21aa-4d93-b28b-b8109eb1f817" providerId="ADAL" clId="{1382B570-3086-4A47-AEC5-67E5E44D3FA0}" dt="2024-04-21T10:34:29.564" v="211" actId="1076"/>
          <ac:grpSpMkLst>
            <pc:docMk/>
            <pc:sldMk cId="0" sldId="264"/>
            <ac:grpSpMk id="438" creationId="{00000000-0000-0000-0000-000000000000}"/>
          </ac:grpSpMkLst>
        </pc:grpChg>
        <pc:grpChg chg="mod">
          <ac:chgData name="Trần Duy Khánh" userId="2301c0c6-21aa-4d93-b28b-b8109eb1f817" providerId="ADAL" clId="{1382B570-3086-4A47-AEC5-67E5E44D3FA0}" dt="2024-04-21T10:34:29.564" v="211" actId="1076"/>
          <ac:grpSpMkLst>
            <pc:docMk/>
            <pc:sldMk cId="0" sldId="264"/>
            <ac:grpSpMk id="441" creationId="{00000000-0000-0000-0000-000000000000}"/>
          </ac:grpSpMkLst>
        </pc:grpChg>
      </pc:sldChg>
      <pc:sldChg chg="del">
        <pc:chgData name="Trần Duy Khánh" userId="2301c0c6-21aa-4d93-b28b-b8109eb1f817" providerId="ADAL" clId="{1382B570-3086-4A47-AEC5-67E5E44D3FA0}" dt="2024-04-21T15:13:08.074" v="1518" actId="47"/>
        <pc:sldMkLst>
          <pc:docMk/>
          <pc:sldMk cId="0" sldId="265"/>
        </pc:sldMkLst>
      </pc:sldChg>
      <pc:sldChg chg="del">
        <pc:chgData name="Trần Duy Khánh" userId="2301c0c6-21aa-4d93-b28b-b8109eb1f817" providerId="ADAL" clId="{1382B570-3086-4A47-AEC5-67E5E44D3FA0}" dt="2024-04-21T15:13:07.641" v="1517" actId="47"/>
        <pc:sldMkLst>
          <pc:docMk/>
          <pc:sldMk cId="0" sldId="266"/>
        </pc:sldMkLst>
      </pc:sldChg>
      <pc:sldChg chg="del">
        <pc:chgData name="Trần Duy Khánh" userId="2301c0c6-21aa-4d93-b28b-b8109eb1f817" providerId="ADAL" clId="{1382B570-3086-4A47-AEC5-67E5E44D3FA0}" dt="2024-04-21T15:13:07.189" v="1516" actId="47"/>
        <pc:sldMkLst>
          <pc:docMk/>
          <pc:sldMk cId="0" sldId="267"/>
        </pc:sldMkLst>
      </pc:sldChg>
      <pc:sldChg chg="modSp del mod">
        <pc:chgData name="Trần Duy Khánh" userId="2301c0c6-21aa-4d93-b28b-b8109eb1f817" providerId="ADAL" clId="{1382B570-3086-4A47-AEC5-67E5E44D3FA0}" dt="2024-04-21T14:17:32.293" v="1274" actId="47"/>
        <pc:sldMkLst>
          <pc:docMk/>
          <pc:sldMk cId="0" sldId="268"/>
        </pc:sldMkLst>
        <pc:spChg chg="mod">
          <ac:chgData name="Trần Duy Khánh" userId="2301c0c6-21aa-4d93-b28b-b8109eb1f817" providerId="ADAL" clId="{1382B570-3086-4A47-AEC5-67E5E44D3FA0}" dt="2024-04-21T10:37:29.956" v="255"/>
          <ac:spMkLst>
            <pc:docMk/>
            <pc:sldMk cId="0" sldId="268"/>
            <ac:spMk id="583" creationId="{00000000-0000-0000-0000-000000000000}"/>
          </ac:spMkLst>
        </pc:spChg>
        <pc:spChg chg="mod">
          <ac:chgData name="Trần Duy Khánh" userId="2301c0c6-21aa-4d93-b28b-b8109eb1f817" providerId="ADAL" clId="{1382B570-3086-4A47-AEC5-67E5E44D3FA0}" dt="2024-04-21T10:37:57.007" v="262"/>
          <ac:spMkLst>
            <pc:docMk/>
            <pc:sldMk cId="0" sldId="268"/>
            <ac:spMk id="585" creationId="{00000000-0000-0000-0000-000000000000}"/>
          </ac:spMkLst>
        </pc:spChg>
        <pc:spChg chg="mod">
          <ac:chgData name="Trần Duy Khánh" userId="2301c0c6-21aa-4d93-b28b-b8109eb1f817" providerId="ADAL" clId="{1382B570-3086-4A47-AEC5-67E5E44D3FA0}" dt="2024-04-21T10:38:02.978" v="263"/>
          <ac:spMkLst>
            <pc:docMk/>
            <pc:sldMk cId="0" sldId="268"/>
            <ac:spMk id="587" creationId="{00000000-0000-0000-0000-000000000000}"/>
          </ac:spMkLst>
        </pc:spChg>
        <pc:spChg chg="mod">
          <ac:chgData name="Trần Duy Khánh" userId="2301c0c6-21aa-4d93-b28b-b8109eb1f817" providerId="ADAL" clId="{1382B570-3086-4A47-AEC5-67E5E44D3FA0}" dt="2024-04-21T10:37:39.624" v="256"/>
          <ac:spMkLst>
            <pc:docMk/>
            <pc:sldMk cId="0" sldId="268"/>
            <ac:spMk id="593" creationId="{00000000-0000-0000-0000-000000000000}"/>
          </ac:spMkLst>
        </pc:spChg>
      </pc:sldChg>
      <pc:sldChg chg="del">
        <pc:chgData name="Trần Duy Khánh" userId="2301c0c6-21aa-4d93-b28b-b8109eb1f817" providerId="ADAL" clId="{1382B570-3086-4A47-AEC5-67E5E44D3FA0}" dt="2024-04-21T15:13:06.823" v="1515" actId="47"/>
        <pc:sldMkLst>
          <pc:docMk/>
          <pc:sldMk cId="0" sldId="269"/>
        </pc:sldMkLst>
      </pc:sldChg>
      <pc:sldChg chg="del">
        <pc:chgData name="Trần Duy Khánh" userId="2301c0c6-21aa-4d93-b28b-b8109eb1f817" providerId="ADAL" clId="{1382B570-3086-4A47-AEC5-67E5E44D3FA0}" dt="2024-04-21T15:13:06.478" v="1514" actId="47"/>
        <pc:sldMkLst>
          <pc:docMk/>
          <pc:sldMk cId="0" sldId="270"/>
        </pc:sldMkLst>
      </pc:sldChg>
      <pc:sldChg chg="del">
        <pc:chgData name="Trần Duy Khánh" userId="2301c0c6-21aa-4d93-b28b-b8109eb1f817" providerId="ADAL" clId="{1382B570-3086-4A47-AEC5-67E5E44D3FA0}" dt="2024-04-21T15:13:06.142" v="1513" actId="47"/>
        <pc:sldMkLst>
          <pc:docMk/>
          <pc:sldMk cId="0" sldId="271"/>
        </pc:sldMkLst>
      </pc:sldChg>
      <pc:sldChg chg="modSp mod ord">
        <pc:chgData name="Trần Duy Khánh" userId="2301c0c6-21aa-4d93-b28b-b8109eb1f817" providerId="ADAL" clId="{1382B570-3086-4A47-AEC5-67E5E44D3FA0}" dt="2024-04-21T11:28:21.408" v="937"/>
        <pc:sldMkLst>
          <pc:docMk/>
          <pc:sldMk cId="0" sldId="272"/>
        </pc:sldMkLst>
        <pc:spChg chg="mod">
          <ac:chgData name="Trần Duy Khánh" userId="2301c0c6-21aa-4d93-b28b-b8109eb1f817" providerId="ADAL" clId="{1382B570-3086-4A47-AEC5-67E5E44D3FA0}" dt="2024-04-21T11:18:33.265" v="818"/>
          <ac:spMkLst>
            <pc:docMk/>
            <pc:sldMk cId="0" sldId="272"/>
            <ac:spMk id="858" creationId="{00000000-0000-0000-0000-000000000000}"/>
          </ac:spMkLst>
        </pc:spChg>
        <pc:spChg chg="mod">
          <ac:chgData name="Trần Duy Khánh" userId="2301c0c6-21aa-4d93-b28b-b8109eb1f817" providerId="ADAL" clId="{1382B570-3086-4A47-AEC5-67E5E44D3FA0}" dt="2024-04-21T11:17:11.833" v="789" actId="1076"/>
          <ac:spMkLst>
            <pc:docMk/>
            <pc:sldMk cId="0" sldId="272"/>
            <ac:spMk id="864" creationId="{00000000-0000-0000-0000-000000000000}"/>
          </ac:spMkLst>
        </pc:spChg>
        <pc:spChg chg="mod">
          <ac:chgData name="Trần Duy Khánh" userId="2301c0c6-21aa-4d93-b28b-b8109eb1f817" providerId="ADAL" clId="{1382B570-3086-4A47-AEC5-67E5E44D3FA0}" dt="2024-04-21T11:09:27.106" v="691" actId="1076"/>
          <ac:spMkLst>
            <pc:docMk/>
            <pc:sldMk cId="0" sldId="272"/>
            <ac:spMk id="872" creationId="{00000000-0000-0000-0000-000000000000}"/>
          </ac:spMkLst>
        </pc:spChg>
        <pc:spChg chg="mod">
          <ac:chgData name="Trần Duy Khánh" userId="2301c0c6-21aa-4d93-b28b-b8109eb1f817" providerId="ADAL" clId="{1382B570-3086-4A47-AEC5-67E5E44D3FA0}" dt="2024-04-21T11:14:27.936" v="743" actId="1076"/>
          <ac:spMkLst>
            <pc:docMk/>
            <pc:sldMk cId="0" sldId="272"/>
            <ac:spMk id="873" creationId="{00000000-0000-0000-0000-000000000000}"/>
          </ac:spMkLst>
        </pc:spChg>
        <pc:spChg chg="mod">
          <ac:chgData name="Trần Duy Khánh" userId="2301c0c6-21aa-4d93-b28b-b8109eb1f817" providerId="ADAL" clId="{1382B570-3086-4A47-AEC5-67E5E44D3FA0}" dt="2024-04-21T11:13:25.476" v="731" actId="14100"/>
          <ac:spMkLst>
            <pc:docMk/>
            <pc:sldMk cId="0" sldId="272"/>
            <ac:spMk id="880" creationId="{00000000-0000-0000-0000-000000000000}"/>
          </ac:spMkLst>
        </pc:spChg>
        <pc:spChg chg="mod">
          <ac:chgData name="Trần Duy Khánh" userId="2301c0c6-21aa-4d93-b28b-b8109eb1f817" providerId="ADAL" clId="{1382B570-3086-4A47-AEC5-67E5E44D3FA0}" dt="2024-04-21T11:11:22.575" v="711" actId="120"/>
          <ac:spMkLst>
            <pc:docMk/>
            <pc:sldMk cId="0" sldId="272"/>
            <ac:spMk id="881" creationId="{00000000-0000-0000-0000-000000000000}"/>
          </ac:spMkLst>
        </pc:spChg>
        <pc:spChg chg="mod">
          <ac:chgData name="Trần Duy Khánh" userId="2301c0c6-21aa-4d93-b28b-b8109eb1f817" providerId="ADAL" clId="{1382B570-3086-4A47-AEC5-67E5E44D3FA0}" dt="2024-04-21T11:16:06.657" v="778" actId="14100"/>
          <ac:spMkLst>
            <pc:docMk/>
            <pc:sldMk cId="0" sldId="272"/>
            <ac:spMk id="882" creationId="{00000000-0000-0000-0000-000000000000}"/>
          </ac:spMkLst>
        </pc:spChg>
        <pc:spChg chg="mod">
          <ac:chgData name="Trần Duy Khánh" userId="2301c0c6-21aa-4d93-b28b-b8109eb1f817" providerId="ADAL" clId="{1382B570-3086-4A47-AEC5-67E5E44D3FA0}" dt="2024-04-21T11:16:01.028" v="777" actId="14100"/>
          <ac:spMkLst>
            <pc:docMk/>
            <pc:sldMk cId="0" sldId="272"/>
            <ac:spMk id="883" creationId="{00000000-0000-0000-0000-000000000000}"/>
          </ac:spMkLst>
        </pc:spChg>
        <pc:spChg chg="mod">
          <ac:chgData name="Trần Duy Khánh" userId="2301c0c6-21aa-4d93-b28b-b8109eb1f817" providerId="ADAL" clId="{1382B570-3086-4A47-AEC5-67E5E44D3FA0}" dt="2024-04-21T11:16:13.024" v="779" actId="14100"/>
          <ac:spMkLst>
            <pc:docMk/>
            <pc:sldMk cId="0" sldId="272"/>
            <ac:spMk id="884" creationId="{00000000-0000-0000-0000-000000000000}"/>
          </ac:spMkLst>
        </pc:spChg>
        <pc:spChg chg="mod">
          <ac:chgData name="Trần Duy Khánh" userId="2301c0c6-21aa-4d93-b28b-b8109eb1f817" providerId="ADAL" clId="{1382B570-3086-4A47-AEC5-67E5E44D3FA0}" dt="2024-04-21T11:11:20.635" v="710" actId="120"/>
          <ac:spMkLst>
            <pc:docMk/>
            <pc:sldMk cId="0" sldId="272"/>
            <ac:spMk id="885" creationId="{00000000-0000-0000-0000-000000000000}"/>
          </ac:spMkLst>
        </pc:spChg>
        <pc:spChg chg="mod">
          <ac:chgData name="Trần Duy Khánh" userId="2301c0c6-21aa-4d93-b28b-b8109eb1f817" providerId="ADAL" clId="{1382B570-3086-4A47-AEC5-67E5E44D3FA0}" dt="2024-04-21T11:11:26.101" v="713" actId="14100"/>
          <ac:spMkLst>
            <pc:docMk/>
            <pc:sldMk cId="0" sldId="272"/>
            <ac:spMk id="886" creationId="{00000000-0000-0000-0000-000000000000}"/>
          </ac:spMkLst>
        </pc:spChg>
        <pc:spChg chg="mod">
          <ac:chgData name="Trần Duy Khánh" userId="2301c0c6-21aa-4d93-b28b-b8109eb1f817" providerId="ADAL" clId="{1382B570-3086-4A47-AEC5-67E5E44D3FA0}" dt="2024-04-21T11:16:39.497" v="783" actId="14100"/>
          <ac:spMkLst>
            <pc:docMk/>
            <pc:sldMk cId="0" sldId="272"/>
            <ac:spMk id="887" creationId="{00000000-0000-0000-0000-000000000000}"/>
          </ac:spMkLst>
        </pc:spChg>
        <pc:spChg chg="mod">
          <ac:chgData name="Trần Duy Khánh" userId="2301c0c6-21aa-4d93-b28b-b8109eb1f817" providerId="ADAL" clId="{1382B570-3086-4A47-AEC5-67E5E44D3FA0}" dt="2024-04-21T11:16:43.402" v="784" actId="14100"/>
          <ac:spMkLst>
            <pc:docMk/>
            <pc:sldMk cId="0" sldId="272"/>
            <ac:spMk id="888" creationId="{00000000-0000-0000-0000-000000000000}"/>
          </ac:spMkLst>
        </pc:spChg>
        <pc:spChg chg="mod">
          <ac:chgData name="Trần Duy Khánh" userId="2301c0c6-21aa-4d93-b28b-b8109eb1f817" providerId="ADAL" clId="{1382B570-3086-4A47-AEC5-67E5E44D3FA0}" dt="2024-04-21T11:16:48.422" v="785" actId="14100"/>
          <ac:spMkLst>
            <pc:docMk/>
            <pc:sldMk cId="0" sldId="272"/>
            <ac:spMk id="889" creationId="{00000000-0000-0000-0000-000000000000}"/>
          </ac:spMkLst>
        </pc:spChg>
        <pc:spChg chg="mod">
          <ac:chgData name="Trần Duy Khánh" userId="2301c0c6-21aa-4d93-b28b-b8109eb1f817" providerId="ADAL" clId="{1382B570-3086-4A47-AEC5-67E5E44D3FA0}" dt="2024-04-21T11:14:51.066" v="750"/>
          <ac:spMkLst>
            <pc:docMk/>
            <pc:sldMk cId="0" sldId="272"/>
            <ac:spMk id="890" creationId="{00000000-0000-0000-0000-000000000000}"/>
          </ac:spMkLst>
        </pc:spChg>
        <pc:spChg chg="mod">
          <ac:chgData name="Trần Duy Khánh" userId="2301c0c6-21aa-4d93-b28b-b8109eb1f817" providerId="ADAL" clId="{1382B570-3086-4A47-AEC5-67E5E44D3FA0}" dt="2024-04-21T11:15:48.852" v="775" actId="14100"/>
          <ac:spMkLst>
            <pc:docMk/>
            <pc:sldMk cId="0" sldId="272"/>
            <ac:spMk id="891" creationId="{00000000-0000-0000-0000-000000000000}"/>
          </ac:spMkLst>
        </pc:spChg>
        <pc:spChg chg="mod">
          <ac:chgData name="Trần Duy Khánh" userId="2301c0c6-21aa-4d93-b28b-b8109eb1f817" providerId="ADAL" clId="{1382B570-3086-4A47-AEC5-67E5E44D3FA0}" dt="2024-04-21T11:17:52.623" v="817" actId="20577"/>
          <ac:spMkLst>
            <pc:docMk/>
            <pc:sldMk cId="0" sldId="272"/>
            <ac:spMk id="892" creationId="{00000000-0000-0000-0000-000000000000}"/>
          </ac:spMkLst>
        </pc:spChg>
        <pc:spChg chg="mod">
          <ac:chgData name="Trần Duy Khánh" userId="2301c0c6-21aa-4d93-b28b-b8109eb1f817" providerId="ADAL" clId="{1382B570-3086-4A47-AEC5-67E5E44D3FA0}" dt="2024-04-21T11:17:23.624" v="792" actId="1076"/>
          <ac:spMkLst>
            <pc:docMk/>
            <pc:sldMk cId="0" sldId="272"/>
            <ac:spMk id="893" creationId="{00000000-0000-0000-0000-000000000000}"/>
          </ac:spMkLst>
        </pc:spChg>
        <pc:spChg chg="mod">
          <ac:chgData name="Trần Duy Khánh" userId="2301c0c6-21aa-4d93-b28b-b8109eb1f817" providerId="ADAL" clId="{1382B570-3086-4A47-AEC5-67E5E44D3FA0}" dt="2024-04-21T11:09:23.906" v="689" actId="1076"/>
          <ac:spMkLst>
            <pc:docMk/>
            <pc:sldMk cId="0" sldId="272"/>
            <ac:spMk id="921" creationId="{00000000-0000-0000-0000-000000000000}"/>
          </ac:spMkLst>
        </pc:spChg>
        <pc:spChg chg="mod">
          <ac:chgData name="Trần Duy Khánh" userId="2301c0c6-21aa-4d93-b28b-b8109eb1f817" providerId="ADAL" clId="{1382B570-3086-4A47-AEC5-67E5E44D3FA0}" dt="2024-04-21T11:08:58.741" v="681" actId="1076"/>
          <ac:spMkLst>
            <pc:docMk/>
            <pc:sldMk cId="0" sldId="272"/>
            <ac:spMk id="922" creationId="{00000000-0000-0000-0000-000000000000}"/>
          </ac:spMkLst>
        </pc:spChg>
        <pc:grpChg chg="mod">
          <ac:chgData name="Trần Duy Khánh" userId="2301c0c6-21aa-4d93-b28b-b8109eb1f817" providerId="ADAL" clId="{1382B570-3086-4A47-AEC5-67E5E44D3FA0}" dt="2024-04-21T11:08:51.489" v="679" actId="1076"/>
          <ac:grpSpMkLst>
            <pc:docMk/>
            <pc:sldMk cId="0" sldId="272"/>
            <ac:grpSpMk id="894" creationId="{00000000-0000-0000-0000-000000000000}"/>
          </ac:grpSpMkLst>
        </pc:grpChg>
        <pc:grpChg chg="mod">
          <ac:chgData name="Trần Duy Khánh" userId="2301c0c6-21aa-4d93-b28b-b8109eb1f817" providerId="ADAL" clId="{1382B570-3086-4A47-AEC5-67E5E44D3FA0}" dt="2024-04-21T11:17:18.802" v="791" actId="1076"/>
          <ac:grpSpMkLst>
            <pc:docMk/>
            <pc:sldMk cId="0" sldId="272"/>
            <ac:grpSpMk id="900" creationId="{00000000-0000-0000-0000-000000000000}"/>
          </ac:grpSpMkLst>
        </pc:grpChg>
        <pc:grpChg chg="mod">
          <ac:chgData name="Trần Duy Khánh" userId="2301c0c6-21aa-4d93-b28b-b8109eb1f817" providerId="ADAL" clId="{1382B570-3086-4A47-AEC5-67E5E44D3FA0}" dt="2024-04-21T11:09:41.731" v="693" actId="1076"/>
          <ac:grpSpMkLst>
            <pc:docMk/>
            <pc:sldMk cId="0" sldId="272"/>
            <ac:grpSpMk id="915" creationId="{00000000-0000-0000-0000-000000000000}"/>
          </ac:grpSpMkLst>
        </pc:grpChg>
        <pc:grpChg chg="mod">
          <ac:chgData name="Trần Duy Khánh" userId="2301c0c6-21aa-4d93-b28b-b8109eb1f817" providerId="ADAL" clId="{1382B570-3086-4A47-AEC5-67E5E44D3FA0}" dt="2024-04-21T11:09:37.967" v="692" actId="1076"/>
          <ac:grpSpMkLst>
            <pc:docMk/>
            <pc:sldMk cId="0" sldId="272"/>
            <ac:grpSpMk id="919" creationId="{00000000-0000-0000-0000-000000000000}"/>
          </ac:grpSpMkLst>
        </pc:grpChg>
      </pc:sldChg>
      <pc:sldChg chg="addSp delSp modSp mod ord modNotes">
        <pc:chgData name="Trần Duy Khánh" userId="2301c0c6-21aa-4d93-b28b-b8109eb1f817" providerId="ADAL" clId="{1382B570-3086-4A47-AEC5-67E5E44D3FA0}" dt="2024-04-21T11:28:39.578" v="939"/>
        <pc:sldMkLst>
          <pc:docMk/>
          <pc:sldMk cId="0" sldId="273"/>
        </pc:sldMkLst>
        <pc:spChg chg="add mod">
          <ac:chgData name="Trần Duy Khánh" userId="2301c0c6-21aa-4d93-b28b-b8109eb1f817" providerId="ADAL" clId="{1382B570-3086-4A47-AEC5-67E5E44D3FA0}" dt="2024-04-21T11:22:27.805" v="870" actId="20577"/>
          <ac:spMkLst>
            <pc:docMk/>
            <pc:sldMk cId="0" sldId="273"/>
            <ac:spMk id="2" creationId="{74213361-706A-3219-CDC4-1A8DC6E7582C}"/>
          </ac:spMkLst>
        </pc:spChg>
        <pc:spChg chg="add mod">
          <ac:chgData name="Trần Duy Khánh" userId="2301c0c6-21aa-4d93-b28b-b8109eb1f817" providerId="ADAL" clId="{1382B570-3086-4A47-AEC5-67E5E44D3FA0}" dt="2024-04-21T11:23:04.898" v="874" actId="20577"/>
          <ac:spMkLst>
            <pc:docMk/>
            <pc:sldMk cId="0" sldId="273"/>
            <ac:spMk id="3" creationId="{1488FBC7-1327-FC32-5ED4-4DE6AAF203EA}"/>
          </ac:spMkLst>
        </pc:spChg>
        <pc:spChg chg="add mod">
          <ac:chgData name="Trần Duy Khánh" userId="2301c0c6-21aa-4d93-b28b-b8109eb1f817" providerId="ADAL" clId="{1382B570-3086-4A47-AEC5-67E5E44D3FA0}" dt="2024-04-21T11:23:31.051" v="878" actId="20577"/>
          <ac:spMkLst>
            <pc:docMk/>
            <pc:sldMk cId="0" sldId="273"/>
            <ac:spMk id="4" creationId="{D5D90493-4A93-C403-E8B1-765F00AE04D9}"/>
          </ac:spMkLst>
        </pc:spChg>
        <pc:spChg chg="mod">
          <ac:chgData name="Trần Duy Khánh" userId="2301c0c6-21aa-4d93-b28b-b8109eb1f817" providerId="ADAL" clId="{1382B570-3086-4A47-AEC5-67E5E44D3FA0}" dt="2024-04-21T11:25:16.324" v="906" actId="207"/>
          <ac:spMkLst>
            <pc:docMk/>
            <pc:sldMk cId="0" sldId="273"/>
            <ac:spMk id="6" creationId="{95F9C700-00B6-C8A8-69F8-01E1218C794E}"/>
          </ac:spMkLst>
        </pc:spChg>
        <pc:spChg chg="mod">
          <ac:chgData name="Trần Duy Khánh" userId="2301c0c6-21aa-4d93-b28b-b8109eb1f817" providerId="ADAL" clId="{1382B570-3086-4A47-AEC5-67E5E44D3FA0}" dt="2024-04-21T11:25:16.324" v="906" actId="207"/>
          <ac:spMkLst>
            <pc:docMk/>
            <pc:sldMk cId="0" sldId="273"/>
            <ac:spMk id="7" creationId="{BDB200D7-ED2F-30C2-5236-505C56EB3515}"/>
          </ac:spMkLst>
        </pc:spChg>
        <pc:spChg chg="mod">
          <ac:chgData name="Trần Duy Khánh" userId="2301c0c6-21aa-4d93-b28b-b8109eb1f817" providerId="ADAL" clId="{1382B570-3086-4A47-AEC5-67E5E44D3FA0}" dt="2024-04-21T11:27:03.623" v="928" actId="1076"/>
          <ac:spMkLst>
            <pc:docMk/>
            <pc:sldMk cId="0" sldId="273"/>
            <ac:spMk id="932" creationId="{00000000-0000-0000-0000-000000000000}"/>
          </ac:spMkLst>
        </pc:spChg>
        <pc:spChg chg="mod">
          <ac:chgData name="Trần Duy Khánh" userId="2301c0c6-21aa-4d93-b28b-b8109eb1f817" providerId="ADAL" clId="{1382B570-3086-4A47-AEC5-67E5E44D3FA0}" dt="2024-04-21T11:27:21.689" v="930" actId="1076"/>
          <ac:spMkLst>
            <pc:docMk/>
            <pc:sldMk cId="0" sldId="273"/>
            <ac:spMk id="933" creationId="{00000000-0000-0000-0000-000000000000}"/>
          </ac:spMkLst>
        </pc:spChg>
        <pc:spChg chg="mod">
          <ac:chgData name="Trần Duy Khánh" userId="2301c0c6-21aa-4d93-b28b-b8109eb1f817" providerId="ADAL" clId="{1382B570-3086-4A47-AEC5-67E5E44D3FA0}" dt="2024-04-21T11:20:12.553" v="839" actId="14100"/>
          <ac:spMkLst>
            <pc:docMk/>
            <pc:sldMk cId="0" sldId="273"/>
            <ac:spMk id="934" creationId="{00000000-0000-0000-0000-000000000000}"/>
          </ac:spMkLst>
        </pc:spChg>
        <pc:spChg chg="mod">
          <ac:chgData name="Trần Duy Khánh" userId="2301c0c6-21aa-4d93-b28b-b8109eb1f817" providerId="ADAL" clId="{1382B570-3086-4A47-AEC5-67E5E44D3FA0}" dt="2024-04-21T11:24:51.393" v="898" actId="1076"/>
          <ac:spMkLst>
            <pc:docMk/>
            <pc:sldMk cId="0" sldId="273"/>
            <ac:spMk id="935" creationId="{00000000-0000-0000-0000-000000000000}"/>
          </ac:spMkLst>
        </pc:spChg>
        <pc:spChg chg="mod">
          <ac:chgData name="Trần Duy Khánh" userId="2301c0c6-21aa-4d93-b28b-b8109eb1f817" providerId="ADAL" clId="{1382B570-3086-4A47-AEC5-67E5E44D3FA0}" dt="2024-04-21T11:20:06.835" v="837" actId="14100"/>
          <ac:spMkLst>
            <pc:docMk/>
            <pc:sldMk cId="0" sldId="273"/>
            <ac:spMk id="936" creationId="{00000000-0000-0000-0000-000000000000}"/>
          </ac:spMkLst>
        </pc:spChg>
        <pc:spChg chg="mod">
          <ac:chgData name="Trần Duy Khánh" userId="2301c0c6-21aa-4d93-b28b-b8109eb1f817" providerId="ADAL" clId="{1382B570-3086-4A47-AEC5-67E5E44D3FA0}" dt="2024-04-21T11:18:53.896" v="820"/>
          <ac:spMkLst>
            <pc:docMk/>
            <pc:sldMk cId="0" sldId="273"/>
            <ac:spMk id="937" creationId="{00000000-0000-0000-0000-000000000000}"/>
          </ac:spMkLst>
        </pc:spChg>
        <pc:spChg chg="mod">
          <ac:chgData name="Trần Duy Khánh" userId="2301c0c6-21aa-4d93-b28b-b8109eb1f817" providerId="ADAL" clId="{1382B570-3086-4A47-AEC5-67E5E44D3FA0}" dt="2024-04-21T11:20:26.996" v="844" actId="1076"/>
          <ac:spMkLst>
            <pc:docMk/>
            <pc:sldMk cId="0" sldId="273"/>
            <ac:spMk id="938" creationId="{00000000-0000-0000-0000-000000000000}"/>
          </ac:spMkLst>
        </pc:spChg>
        <pc:spChg chg="mod">
          <ac:chgData name="Trần Duy Khánh" userId="2301c0c6-21aa-4d93-b28b-b8109eb1f817" providerId="ADAL" clId="{1382B570-3086-4A47-AEC5-67E5E44D3FA0}" dt="2024-04-21T11:19:07.058" v="822" actId="14100"/>
          <ac:spMkLst>
            <pc:docMk/>
            <pc:sldMk cId="0" sldId="273"/>
            <ac:spMk id="939" creationId="{00000000-0000-0000-0000-000000000000}"/>
          </ac:spMkLst>
        </pc:spChg>
        <pc:spChg chg="del">
          <ac:chgData name="Trần Duy Khánh" userId="2301c0c6-21aa-4d93-b28b-b8109eb1f817" providerId="ADAL" clId="{1382B570-3086-4A47-AEC5-67E5E44D3FA0}" dt="2024-04-21T11:21:37.718" v="862" actId="478"/>
          <ac:spMkLst>
            <pc:docMk/>
            <pc:sldMk cId="0" sldId="273"/>
            <ac:spMk id="940" creationId="{00000000-0000-0000-0000-000000000000}"/>
          </ac:spMkLst>
        </pc:spChg>
        <pc:spChg chg="del mod">
          <ac:chgData name="Trần Duy Khánh" userId="2301c0c6-21aa-4d93-b28b-b8109eb1f817" providerId="ADAL" clId="{1382B570-3086-4A47-AEC5-67E5E44D3FA0}" dt="2024-04-21T11:20:02.860" v="836" actId="478"/>
          <ac:spMkLst>
            <pc:docMk/>
            <pc:sldMk cId="0" sldId="273"/>
            <ac:spMk id="941" creationId="{00000000-0000-0000-0000-000000000000}"/>
          </ac:spMkLst>
        </pc:spChg>
        <pc:spChg chg="mod">
          <ac:chgData name="Trần Duy Khánh" userId="2301c0c6-21aa-4d93-b28b-b8109eb1f817" providerId="ADAL" clId="{1382B570-3086-4A47-AEC5-67E5E44D3FA0}" dt="2024-04-21T11:20:23.644" v="843" actId="1076"/>
          <ac:spMkLst>
            <pc:docMk/>
            <pc:sldMk cId="0" sldId="273"/>
            <ac:spMk id="942" creationId="{00000000-0000-0000-0000-000000000000}"/>
          </ac:spMkLst>
        </pc:spChg>
        <pc:spChg chg="mod">
          <ac:chgData name="Trần Duy Khánh" userId="2301c0c6-21aa-4d93-b28b-b8109eb1f817" providerId="ADAL" clId="{1382B570-3086-4A47-AEC5-67E5E44D3FA0}" dt="2024-04-21T11:19:17.278" v="824" actId="20577"/>
          <ac:spMkLst>
            <pc:docMk/>
            <pc:sldMk cId="0" sldId="273"/>
            <ac:spMk id="943" creationId="{00000000-0000-0000-0000-000000000000}"/>
          </ac:spMkLst>
        </pc:spChg>
        <pc:spChg chg="del mod">
          <ac:chgData name="Trần Duy Khánh" userId="2301c0c6-21aa-4d93-b28b-b8109eb1f817" providerId="ADAL" clId="{1382B570-3086-4A47-AEC5-67E5E44D3FA0}" dt="2024-04-21T11:21:35.805" v="861" actId="478"/>
          <ac:spMkLst>
            <pc:docMk/>
            <pc:sldMk cId="0" sldId="273"/>
            <ac:spMk id="944" creationId="{00000000-0000-0000-0000-000000000000}"/>
          </ac:spMkLst>
        </pc:spChg>
        <pc:spChg chg="del">
          <ac:chgData name="Trần Duy Khánh" userId="2301c0c6-21aa-4d93-b28b-b8109eb1f817" providerId="ADAL" clId="{1382B570-3086-4A47-AEC5-67E5E44D3FA0}" dt="2024-04-21T11:19:54.939" v="833" actId="478"/>
          <ac:spMkLst>
            <pc:docMk/>
            <pc:sldMk cId="0" sldId="273"/>
            <ac:spMk id="945" creationId="{00000000-0000-0000-0000-000000000000}"/>
          </ac:spMkLst>
        </pc:spChg>
        <pc:spChg chg="mod">
          <ac:chgData name="Trần Duy Khánh" userId="2301c0c6-21aa-4d93-b28b-b8109eb1f817" providerId="ADAL" clId="{1382B570-3086-4A47-AEC5-67E5E44D3FA0}" dt="2024-04-21T11:20:20.272" v="842" actId="1076"/>
          <ac:spMkLst>
            <pc:docMk/>
            <pc:sldMk cId="0" sldId="273"/>
            <ac:spMk id="946" creationId="{00000000-0000-0000-0000-000000000000}"/>
          </ac:spMkLst>
        </pc:spChg>
        <pc:spChg chg="mod">
          <ac:chgData name="Trần Duy Khánh" userId="2301c0c6-21aa-4d93-b28b-b8109eb1f817" providerId="ADAL" clId="{1382B570-3086-4A47-AEC5-67E5E44D3FA0}" dt="2024-04-21T11:19:32.275" v="827" actId="14100"/>
          <ac:spMkLst>
            <pc:docMk/>
            <pc:sldMk cId="0" sldId="273"/>
            <ac:spMk id="947" creationId="{00000000-0000-0000-0000-000000000000}"/>
          </ac:spMkLst>
        </pc:spChg>
        <pc:spChg chg="add del">
          <ac:chgData name="Trần Duy Khánh" userId="2301c0c6-21aa-4d93-b28b-b8109eb1f817" providerId="ADAL" clId="{1382B570-3086-4A47-AEC5-67E5E44D3FA0}" dt="2024-04-21T11:21:27.329" v="858" actId="478"/>
          <ac:spMkLst>
            <pc:docMk/>
            <pc:sldMk cId="0" sldId="273"/>
            <ac:spMk id="948" creationId="{00000000-0000-0000-0000-000000000000}"/>
          </ac:spMkLst>
        </pc:spChg>
        <pc:spChg chg="del">
          <ac:chgData name="Trần Duy Khánh" userId="2301c0c6-21aa-4d93-b28b-b8109eb1f817" providerId="ADAL" clId="{1382B570-3086-4A47-AEC5-67E5E44D3FA0}" dt="2024-04-21T11:20:16.969" v="841" actId="478"/>
          <ac:spMkLst>
            <pc:docMk/>
            <pc:sldMk cId="0" sldId="273"/>
            <ac:spMk id="949" creationId="{00000000-0000-0000-0000-000000000000}"/>
          </ac:spMkLst>
        </pc:spChg>
        <pc:spChg chg="mod">
          <ac:chgData name="Trần Duy Khánh" userId="2301c0c6-21aa-4d93-b28b-b8109eb1f817" providerId="ADAL" clId="{1382B570-3086-4A47-AEC5-67E5E44D3FA0}" dt="2024-04-21T11:20:32.651" v="846" actId="1076"/>
          <ac:spMkLst>
            <pc:docMk/>
            <pc:sldMk cId="0" sldId="273"/>
            <ac:spMk id="950" creationId="{00000000-0000-0000-0000-000000000000}"/>
          </ac:spMkLst>
        </pc:spChg>
        <pc:spChg chg="mod">
          <ac:chgData name="Trần Duy Khánh" userId="2301c0c6-21aa-4d93-b28b-b8109eb1f817" providerId="ADAL" clId="{1382B570-3086-4A47-AEC5-67E5E44D3FA0}" dt="2024-04-21T11:19:43.445" v="830" actId="14100"/>
          <ac:spMkLst>
            <pc:docMk/>
            <pc:sldMk cId="0" sldId="273"/>
            <ac:spMk id="951" creationId="{00000000-0000-0000-0000-000000000000}"/>
          </ac:spMkLst>
        </pc:spChg>
        <pc:spChg chg="add del mod">
          <ac:chgData name="Trần Duy Khánh" userId="2301c0c6-21aa-4d93-b28b-b8109eb1f817" providerId="ADAL" clId="{1382B570-3086-4A47-AEC5-67E5E44D3FA0}" dt="2024-04-21T11:21:20.488" v="856" actId="478"/>
          <ac:spMkLst>
            <pc:docMk/>
            <pc:sldMk cId="0" sldId="273"/>
            <ac:spMk id="952" creationId="{00000000-0000-0000-0000-000000000000}"/>
          </ac:spMkLst>
        </pc:spChg>
        <pc:spChg chg="del">
          <ac:chgData name="Trần Duy Khánh" userId="2301c0c6-21aa-4d93-b28b-b8109eb1f817" providerId="ADAL" clId="{1382B570-3086-4A47-AEC5-67E5E44D3FA0}" dt="2024-04-21T11:20:29.466" v="845" actId="478"/>
          <ac:spMkLst>
            <pc:docMk/>
            <pc:sldMk cId="0" sldId="273"/>
            <ac:spMk id="953" creationId="{00000000-0000-0000-0000-000000000000}"/>
          </ac:spMkLst>
        </pc:spChg>
        <pc:spChg chg="mod">
          <ac:chgData name="Trần Duy Khánh" userId="2301c0c6-21aa-4d93-b28b-b8109eb1f817" providerId="ADAL" clId="{1382B570-3086-4A47-AEC5-67E5E44D3FA0}" dt="2024-04-21T11:25:04.584" v="904" actId="1076"/>
          <ac:spMkLst>
            <pc:docMk/>
            <pc:sldMk cId="0" sldId="273"/>
            <ac:spMk id="955" creationId="{00000000-0000-0000-0000-000000000000}"/>
          </ac:spMkLst>
        </pc:spChg>
        <pc:spChg chg="mod">
          <ac:chgData name="Trần Duy Khánh" userId="2301c0c6-21aa-4d93-b28b-b8109eb1f817" providerId="ADAL" clId="{1382B570-3086-4A47-AEC5-67E5E44D3FA0}" dt="2024-04-21T11:27:29.052" v="932" actId="207"/>
          <ac:spMkLst>
            <pc:docMk/>
            <pc:sldMk cId="0" sldId="273"/>
            <ac:spMk id="964" creationId="{00000000-0000-0000-0000-000000000000}"/>
          </ac:spMkLst>
        </pc:spChg>
        <pc:spChg chg="mod">
          <ac:chgData name="Trần Duy Khánh" userId="2301c0c6-21aa-4d93-b28b-b8109eb1f817" providerId="ADAL" clId="{1382B570-3086-4A47-AEC5-67E5E44D3FA0}" dt="2024-04-21T11:27:29.052" v="932" actId="207"/>
          <ac:spMkLst>
            <pc:docMk/>
            <pc:sldMk cId="0" sldId="273"/>
            <ac:spMk id="965" creationId="{00000000-0000-0000-0000-000000000000}"/>
          </ac:spMkLst>
        </pc:spChg>
        <pc:spChg chg="mod">
          <ac:chgData name="Trần Duy Khánh" userId="2301c0c6-21aa-4d93-b28b-b8109eb1f817" providerId="ADAL" clId="{1382B570-3086-4A47-AEC5-67E5E44D3FA0}" dt="2024-04-21T11:25:16.324" v="906" actId="207"/>
          <ac:spMkLst>
            <pc:docMk/>
            <pc:sldMk cId="0" sldId="273"/>
            <ac:spMk id="970" creationId="{00000000-0000-0000-0000-000000000000}"/>
          </ac:spMkLst>
        </pc:spChg>
        <pc:spChg chg="mod">
          <ac:chgData name="Trần Duy Khánh" userId="2301c0c6-21aa-4d93-b28b-b8109eb1f817" providerId="ADAL" clId="{1382B570-3086-4A47-AEC5-67E5E44D3FA0}" dt="2024-04-21T11:25:16.324" v="906" actId="207"/>
          <ac:spMkLst>
            <pc:docMk/>
            <pc:sldMk cId="0" sldId="273"/>
            <ac:spMk id="971" creationId="{00000000-0000-0000-0000-000000000000}"/>
          </ac:spMkLst>
        </pc:spChg>
        <pc:grpChg chg="add mod">
          <ac:chgData name="Trần Duy Khánh" userId="2301c0c6-21aa-4d93-b28b-b8109eb1f817" providerId="ADAL" clId="{1382B570-3086-4A47-AEC5-67E5E44D3FA0}" dt="2024-04-21T11:25:40.908" v="909" actId="1076"/>
          <ac:grpSpMkLst>
            <pc:docMk/>
            <pc:sldMk cId="0" sldId="273"/>
            <ac:grpSpMk id="5" creationId="{8A9315D2-8A89-8E6E-892B-87655694EEB4}"/>
          </ac:grpSpMkLst>
        </pc:grpChg>
        <pc:grpChg chg="mod">
          <ac:chgData name="Trần Duy Khánh" userId="2301c0c6-21aa-4d93-b28b-b8109eb1f817" providerId="ADAL" clId="{1382B570-3086-4A47-AEC5-67E5E44D3FA0}" dt="2024-04-21T11:27:33.289" v="933" actId="1076"/>
          <ac:grpSpMkLst>
            <pc:docMk/>
            <pc:sldMk cId="0" sldId="273"/>
            <ac:grpSpMk id="963" creationId="{00000000-0000-0000-0000-000000000000}"/>
          </ac:grpSpMkLst>
        </pc:grpChg>
        <pc:grpChg chg="mod">
          <ac:chgData name="Trần Duy Khánh" userId="2301c0c6-21aa-4d93-b28b-b8109eb1f817" providerId="ADAL" clId="{1382B570-3086-4A47-AEC5-67E5E44D3FA0}" dt="2024-04-21T11:25:40.908" v="909" actId="1076"/>
          <ac:grpSpMkLst>
            <pc:docMk/>
            <pc:sldMk cId="0" sldId="273"/>
            <ac:grpSpMk id="969" creationId="{00000000-0000-0000-0000-000000000000}"/>
          </ac:grpSpMkLst>
        </pc:grpChg>
      </pc:sldChg>
      <pc:sldChg chg="del">
        <pc:chgData name="Trần Duy Khánh" userId="2301c0c6-21aa-4d93-b28b-b8109eb1f817" providerId="ADAL" clId="{1382B570-3086-4A47-AEC5-67E5E44D3FA0}" dt="2024-04-21T15:13:05.772" v="1512" actId="47"/>
        <pc:sldMkLst>
          <pc:docMk/>
          <pc:sldMk cId="0" sldId="274"/>
        </pc:sldMkLst>
      </pc:sldChg>
      <pc:sldChg chg="del">
        <pc:chgData name="Trần Duy Khánh" userId="2301c0c6-21aa-4d93-b28b-b8109eb1f817" providerId="ADAL" clId="{1382B570-3086-4A47-AEC5-67E5E44D3FA0}" dt="2024-04-21T15:13:05.491" v="1511" actId="47"/>
        <pc:sldMkLst>
          <pc:docMk/>
          <pc:sldMk cId="0" sldId="275"/>
        </pc:sldMkLst>
      </pc:sldChg>
      <pc:sldChg chg="del">
        <pc:chgData name="Trần Duy Khánh" userId="2301c0c6-21aa-4d93-b28b-b8109eb1f817" providerId="ADAL" clId="{1382B570-3086-4A47-AEC5-67E5E44D3FA0}" dt="2024-04-21T15:13:05.124" v="1510" actId="47"/>
        <pc:sldMkLst>
          <pc:docMk/>
          <pc:sldMk cId="0" sldId="276"/>
        </pc:sldMkLst>
      </pc:sldChg>
      <pc:sldChg chg="del">
        <pc:chgData name="Trần Duy Khánh" userId="2301c0c6-21aa-4d93-b28b-b8109eb1f817" providerId="ADAL" clId="{1382B570-3086-4A47-AEC5-67E5E44D3FA0}" dt="2024-04-21T15:13:04.694" v="1509" actId="47"/>
        <pc:sldMkLst>
          <pc:docMk/>
          <pc:sldMk cId="0" sldId="277"/>
        </pc:sldMkLst>
      </pc:sldChg>
      <pc:sldChg chg="del">
        <pc:chgData name="Trần Duy Khánh" userId="2301c0c6-21aa-4d93-b28b-b8109eb1f817" providerId="ADAL" clId="{1382B570-3086-4A47-AEC5-67E5E44D3FA0}" dt="2024-04-21T15:13:04.444" v="1508" actId="47"/>
        <pc:sldMkLst>
          <pc:docMk/>
          <pc:sldMk cId="0" sldId="278"/>
        </pc:sldMkLst>
      </pc:sldChg>
      <pc:sldChg chg="del">
        <pc:chgData name="Trần Duy Khánh" userId="2301c0c6-21aa-4d93-b28b-b8109eb1f817" providerId="ADAL" clId="{1382B570-3086-4A47-AEC5-67E5E44D3FA0}" dt="2024-04-21T15:13:04.391" v="1507" actId="47"/>
        <pc:sldMkLst>
          <pc:docMk/>
          <pc:sldMk cId="0" sldId="279"/>
        </pc:sldMkLst>
      </pc:sldChg>
      <pc:sldChg chg="del">
        <pc:chgData name="Trần Duy Khánh" userId="2301c0c6-21aa-4d93-b28b-b8109eb1f817" providerId="ADAL" clId="{1382B570-3086-4A47-AEC5-67E5E44D3FA0}" dt="2024-04-21T15:13:04.013" v="1506" actId="47"/>
        <pc:sldMkLst>
          <pc:docMk/>
          <pc:sldMk cId="0" sldId="280"/>
        </pc:sldMkLst>
      </pc:sldChg>
      <pc:sldChg chg="del">
        <pc:chgData name="Trần Duy Khánh" userId="2301c0c6-21aa-4d93-b28b-b8109eb1f817" providerId="ADAL" clId="{1382B570-3086-4A47-AEC5-67E5E44D3FA0}" dt="2024-04-21T15:13:03.968" v="1505" actId="47"/>
        <pc:sldMkLst>
          <pc:docMk/>
          <pc:sldMk cId="0" sldId="281"/>
        </pc:sldMkLst>
      </pc:sldChg>
      <pc:sldChg chg="addSp delSp modSp mod ord">
        <pc:chgData name="Trần Duy Khánh" userId="2301c0c6-21aa-4d93-b28b-b8109eb1f817" providerId="ADAL" clId="{1382B570-3086-4A47-AEC5-67E5E44D3FA0}" dt="2024-04-21T11:02:00.788" v="589"/>
        <pc:sldMkLst>
          <pc:docMk/>
          <pc:sldMk cId="0" sldId="282"/>
        </pc:sldMkLst>
        <pc:spChg chg="mod">
          <ac:chgData name="Trần Duy Khánh" userId="2301c0c6-21aa-4d93-b28b-b8109eb1f817" providerId="ADAL" clId="{1382B570-3086-4A47-AEC5-67E5E44D3FA0}" dt="2024-04-21T10:48:15.983" v="385"/>
          <ac:spMkLst>
            <pc:docMk/>
            <pc:sldMk cId="0" sldId="282"/>
            <ac:spMk id="1450" creationId="{00000000-0000-0000-0000-000000000000}"/>
          </ac:spMkLst>
        </pc:spChg>
        <pc:spChg chg="mod">
          <ac:chgData name="Trần Duy Khánh" userId="2301c0c6-21aa-4d93-b28b-b8109eb1f817" providerId="ADAL" clId="{1382B570-3086-4A47-AEC5-67E5E44D3FA0}" dt="2024-04-21T10:54:42.296" v="495" actId="14100"/>
          <ac:spMkLst>
            <pc:docMk/>
            <pc:sldMk cId="0" sldId="282"/>
            <ac:spMk id="1451" creationId="{00000000-0000-0000-0000-000000000000}"/>
          </ac:spMkLst>
        </pc:spChg>
        <pc:spChg chg="mod">
          <ac:chgData name="Trần Duy Khánh" userId="2301c0c6-21aa-4d93-b28b-b8109eb1f817" providerId="ADAL" clId="{1382B570-3086-4A47-AEC5-67E5E44D3FA0}" dt="2024-04-21T10:54:40.130" v="494" actId="14100"/>
          <ac:spMkLst>
            <pc:docMk/>
            <pc:sldMk cId="0" sldId="282"/>
            <ac:spMk id="1452" creationId="{00000000-0000-0000-0000-000000000000}"/>
          </ac:spMkLst>
        </pc:spChg>
        <pc:spChg chg="mod">
          <ac:chgData name="Trần Duy Khánh" userId="2301c0c6-21aa-4d93-b28b-b8109eb1f817" providerId="ADAL" clId="{1382B570-3086-4A47-AEC5-67E5E44D3FA0}" dt="2024-04-21T10:54:45.337" v="496" actId="14100"/>
          <ac:spMkLst>
            <pc:docMk/>
            <pc:sldMk cId="0" sldId="282"/>
            <ac:spMk id="1453" creationId="{00000000-0000-0000-0000-000000000000}"/>
          </ac:spMkLst>
        </pc:spChg>
        <pc:spChg chg="mod">
          <ac:chgData name="Trần Duy Khánh" userId="2301c0c6-21aa-4d93-b28b-b8109eb1f817" providerId="ADAL" clId="{1382B570-3086-4A47-AEC5-67E5E44D3FA0}" dt="2024-04-21T10:57:38.489" v="539" actId="1076"/>
          <ac:spMkLst>
            <pc:docMk/>
            <pc:sldMk cId="0" sldId="282"/>
            <ac:spMk id="1454" creationId="{00000000-0000-0000-0000-000000000000}"/>
          </ac:spMkLst>
        </pc:spChg>
        <pc:spChg chg="mod">
          <ac:chgData name="Trần Duy Khánh" userId="2301c0c6-21aa-4d93-b28b-b8109eb1f817" providerId="ADAL" clId="{1382B570-3086-4A47-AEC5-67E5E44D3FA0}" dt="2024-04-21T10:57:44.139" v="542" actId="1076"/>
          <ac:spMkLst>
            <pc:docMk/>
            <pc:sldMk cId="0" sldId="282"/>
            <ac:spMk id="1455" creationId="{00000000-0000-0000-0000-000000000000}"/>
          </ac:spMkLst>
        </pc:spChg>
        <pc:spChg chg="mod">
          <ac:chgData name="Trần Duy Khánh" userId="2301c0c6-21aa-4d93-b28b-b8109eb1f817" providerId="ADAL" clId="{1382B570-3086-4A47-AEC5-67E5E44D3FA0}" dt="2024-04-21T10:57:31.752" v="536" actId="1076"/>
          <ac:spMkLst>
            <pc:docMk/>
            <pc:sldMk cId="0" sldId="282"/>
            <ac:spMk id="1456" creationId="{00000000-0000-0000-0000-000000000000}"/>
          </ac:spMkLst>
        </pc:spChg>
        <pc:spChg chg="mod">
          <ac:chgData name="Trần Duy Khánh" userId="2301c0c6-21aa-4d93-b28b-b8109eb1f817" providerId="ADAL" clId="{1382B570-3086-4A47-AEC5-67E5E44D3FA0}" dt="2024-04-21T10:57:27.987" v="535" actId="1076"/>
          <ac:spMkLst>
            <pc:docMk/>
            <pc:sldMk cId="0" sldId="282"/>
            <ac:spMk id="1457" creationId="{00000000-0000-0000-0000-000000000000}"/>
          </ac:spMkLst>
        </pc:spChg>
        <pc:spChg chg="mod">
          <ac:chgData name="Trần Duy Khánh" userId="2301c0c6-21aa-4d93-b28b-b8109eb1f817" providerId="ADAL" clId="{1382B570-3086-4A47-AEC5-67E5E44D3FA0}" dt="2024-04-21T10:57:41.646" v="540" actId="1076"/>
          <ac:spMkLst>
            <pc:docMk/>
            <pc:sldMk cId="0" sldId="282"/>
            <ac:spMk id="1458" creationId="{00000000-0000-0000-0000-000000000000}"/>
          </ac:spMkLst>
        </pc:spChg>
        <pc:spChg chg="mod">
          <ac:chgData name="Trần Duy Khánh" userId="2301c0c6-21aa-4d93-b28b-b8109eb1f817" providerId="ADAL" clId="{1382B570-3086-4A47-AEC5-67E5E44D3FA0}" dt="2024-04-21T10:57:35.670" v="537" actId="1076"/>
          <ac:spMkLst>
            <pc:docMk/>
            <pc:sldMk cId="0" sldId="282"/>
            <ac:spMk id="1459" creationId="{00000000-0000-0000-0000-000000000000}"/>
          </ac:spMkLst>
        </pc:spChg>
        <pc:spChg chg="mod">
          <ac:chgData name="Trần Duy Khánh" userId="2301c0c6-21aa-4d93-b28b-b8109eb1f817" providerId="ADAL" clId="{1382B570-3086-4A47-AEC5-67E5E44D3FA0}" dt="2024-04-21T10:57:46.941" v="543" actId="1076"/>
          <ac:spMkLst>
            <pc:docMk/>
            <pc:sldMk cId="0" sldId="282"/>
            <ac:spMk id="1460" creationId="{00000000-0000-0000-0000-000000000000}"/>
          </ac:spMkLst>
        </pc:spChg>
        <pc:spChg chg="mod">
          <ac:chgData name="Trần Duy Khánh" userId="2301c0c6-21aa-4d93-b28b-b8109eb1f817" providerId="ADAL" clId="{1382B570-3086-4A47-AEC5-67E5E44D3FA0}" dt="2024-04-21T10:59:08.022" v="572" actId="20577"/>
          <ac:spMkLst>
            <pc:docMk/>
            <pc:sldMk cId="0" sldId="282"/>
            <ac:spMk id="1462" creationId="{00000000-0000-0000-0000-000000000000}"/>
          </ac:spMkLst>
        </pc:spChg>
        <pc:spChg chg="mod">
          <ac:chgData name="Trần Duy Khánh" userId="2301c0c6-21aa-4d93-b28b-b8109eb1f817" providerId="ADAL" clId="{1382B570-3086-4A47-AEC5-67E5E44D3FA0}" dt="2024-04-21T10:58:51.642" v="569" actId="20577"/>
          <ac:spMkLst>
            <pc:docMk/>
            <pc:sldMk cId="0" sldId="282"/>
            <ac:spMk id="1464" creationId="{00000000-0000-0000-0000-000000000000}"/>
          </ac:spMkLst>
        </pc:spChg>
        <pc:spChg chg="mod">
          <ac:chgData name="Trần Duy Khánh" userId="2301c0c6-21aa-4d93-b28b-b8109eb1f817" providerId="ADAL" clId="{1382B570-3086-4A47-AEC5-67E5E44D3FA0}" dt="2024-04-21T11:00:31.977" v="587" actId="14100"/>
          <ac:spMkLst>
            <pc:docMk/>
            <pc:sldMk cId="0" sldId="282"/>
            <ac:spMk id="1466" creationId="{00000000-0000-0000-0000-000000000000}"/>
          </ac:spMkLst>
        </pc:spChg>
        <pc:spChg chg="mod">
          <ac:chgData name="Trần Duy Khánh" userId="2301c0c6-21aa-4d93-b28b-b8109eb1f817" providerId="ADAL" clId="{1382B570-3086-4A47-AEC5-67E5E44D3FA0}" dt="2024-04-21T11:00:07.134" v="582" actId="20577"/>
          <ac:spMkLst>
            <pc:docMk/>
            <pc:sldMk cId="0" sldId="282"/>
            <ac:spMk id="1468" creationId="{00000000-0000-0000-0000-000000000000}"/>
          </ac:spMkLst>
        </pc:spChg>
        <pc:spChg chg="add del">
          <ac:chgData name="Trần Duy Khánh" userId="2301c0c6-21aa-4d93-b28b-b8109eb1f817" providerId="ADAL" clId="{1382B570-3086-4A47-AEC5-67E5E44D3FA0}" dt="2024-04-21T10:51:55.326" v="462" actId="478"/>
          <ac:spMkLst>
            <pc:docMk/>
            <pc:sldMk cId="0" sldId="282"/>
            <ac:spMk id="1471" creationId="{00000000-0000-0000-0000-000000000000}"/>
          </ac:spMkLst>
        </pc:spChg>
        <pc:spChg chg="add del">
          <ac:chgData name="Trần Duy Khánh" userId="2301c0c6-21aa-4d93-b28b-b8109eb1f817" providerId="ADAL" clId="{1382B570-3086-4A47-AEC5-67E5E44D3FA0}" dt="2024-04-21T10:51:52.300" v="461" actId="478"/>
          <ac:spMkLst>
            <pc:docMk/>
            <pc:sldMk cId="0" sldId="282"/>
            <ac:spMk id="1472" creationId="{00000000-0000-0000-0000-000000000000}"/>
          </ac:spMkLst>
        </pc:spChg>
        <pc:spChg chg="add del">
          <ac:chgData name="Trần Duy Khánh" userId="2301c0c6-21aa-4d93-b28b-b8109eb1f817" providerId="ADAL" clId="{1382B570-3086-4A47-AEC5-67E5E44D3FA0}" dt="2024-04-21T10:51:59.454" v="463" actId="478"/>
          <ac:spMkLst>
            <pc:docMk/>
            <pc:sldMk cId="0" sldId="282"/>
            <ac:spMk id="1473" creationId="{00000000-0000-0000-0000-000000000000}"/>
          </ac:spMkLst>
        </pc:spChg>
        <pc:spChg chg="add del mod">
          <ac:chgData name="Trần Duy Khánh" userId="2301c0c6-21aa-4d93-b28b-b8109eb1f817" providerId="ADAL" clId="{1382B570-3086-4A47-AEC5-67E5E44D3FA0}" dt="2024-04-21T10:52:04.305" v="464" actId="478"/>
          <ac:spMkLst>
            <pc:docMk/>
            <pc:sldMk cId="0" sldId="282"/>
            <ac:spMk id="1474" creationId="{00000000-0000-0000-0000-000000000000}"/>
          </ac:spMkLst>
        </pc:spChg>
        <pc:spChg chg="mod">
          <ac:chgData name="Trần Duy Khánh" userId="2301c0c6-21aa-4d93-b28b-b8109eb1f817" providerId="ADAL" clId="{1382B570-3086-4A47-AEC5-67E5E44D3FA0}" dt="2024-04-21T10:52:45.452" v="471" actId="14100"/>
          <ac:spMkLst>
            <pc:docMk/>
            <pc:sldMk cId="0" sldId="282"/>
            <ac:spMk id="1475" creationId="{00000000-0000-0000-0000-000000000000}"/>
          </ac:spMkLst>
        </pc:spChg>
        <pc:spChg chg="mod">
          <ac:chgData name="Trần Duy Khánh" userId="2301c0c6-21aa-4d93-b28b-b8109eb1f817" providerId="ADAL" clId="{1382B570-3086-4A47-AEC5-67E5E44D3FA0}" dt="2024-04-21T10:52:39.956" v="470" actId="14100"/>
          <ac:spMkLst>
            <pc:docMk/>
            <pc:sldMk cId="0" sldId="282"/>
            <ac:spMk id="1476" creationId="{00000000-0000-0000-0000-000000000000}"/>
          </ac:spMkLst>
        </pc:spChg>
        <pc:spChg chg="mod">
          <ac:chgData name="Trần Duy Khánh" userId="2301c0c6-21aa-4d93-b28b-b8109eb1f817" providerId="ADAL" clId="{1382B570-3086-4A47-AEC5-67E5E44D3FA0}" dt="2024-04-21T10:52:29.126" v="468" actId="14100"/>
          <ac:spMkLst>
            <pc:docMk/>
            <pc:sldMk cId="0" sldId="282"/>
            <ac:spMk id="1477" creationId="{00000000-0000-0000-0000-000000000000}"/>
          </ac:spMkLst>
        </pc:spChg>
        <pc:spChg chg="mod">
          <ac:chgData name="Trần Duy Khánh" userId="2301c0c6-21aa-4d93-b28b-b8109eb1f817" providerId="ADAL" clId="{1382B570-3086-4A47-AEC5-67E5E44D3FA0}" dt="2024-04-21T10:52:22.937" v="466" actId="14100"/>
          <ac:spMkLst>
            <pc:docMk/>
            <pc:sldMk cId="0" sldId="282"/>
            <ac:spMk id="1478" creationId="{00000000-0000-0000-0000-000000000000}"/>
          </ac:spMkLst>
        </pc:spChg>
        <pc:spChg chg="mod">
          <ac:chgData name="Trần Duy Khánh" userId="2301c0c6-21aa-4d93-b28b-b8109eb1f817" providerId="ADAL" clId="{1382B570-3086-4A47-AEC5-67E5E44D3FA0}" dt="2024-04-21T10:51:42.170" v="438" actId="14100"/>
          <ac:spMkLst>
            <pc:docMk/>
            <pc:sldMk cId="0" sldId="282"/>
            <ac:spMk id="1479" creationId="{00000000-0000-0000-0000-000000000000}"/>
          </ac:spMkLst>
        </pc:spChg>
        <pc:spChg chg="mod">
          <ac:chgData name="Trần Duy Khánh" userId="2301c0c6-21aa-4d93-b28b-b8109eb1f817" providerId="ADAL" clId="{1382B570-3086-4A47-AEC5-67E5E44D3FA0}" dt="2024-04-21T10:59:56.838" v="579" actId="14100"/>
          <ac:spMkLst>
            <pc:docMk/>
            <pc:sldMk cId="0" sldId="282"/>
            <ac:spMk id="1480" creationId="{00000000-0000-0000-0000-000000000000}"/>
          </ac:spMkLst>
        </pc:spChg>
        <pc:grpChg chg="mod">
          <ac:chgData name="Trần Duy Khánh" userId="2301c0c6-21aa-4d93-b28b-b8109eb1f817" providerId="ADAL" clId="{1382B570-3086-4A47-AEC5-67E5E44D3FA0}" dt="2024-04-21T10:53:24.867" v="477" actId="1076"/>
          <ac:grpSpMkLst>
            <pc:docMk/>
            <pc:sldMk cId="0" sldId="282"/>
            <ac:grpSpMk id="1470" creationId="{00000000-0000-0000-0000-000000000000}"/>
          </ac:grpSpMkLst>
        </pc:grpChg>
        <pc:cxnChg chg="mod">
          <ac:chgData name="Trần Duy Khánh" userId="2301c0c6-21aa-4d93-b28b-b8109eb1f817" providerId="ADAL" clId="{1382B570-3086-4A47-AEC5-67E5E44D3FA0}" dt="2024-04-21T10:54:05.950" v="488" actId="14100"/>
          <ac:cxnSpMkLst>
            <pc:docMk/>
            <pc:sldMk cId="0" sldId="282"/>
            <ac:cxnSpMk id="1461" creationId="{00000000-0000-0000-0000-000000000000}"/>
          </ac:cxnSpMkLst>
        </pc:cxnChg>
        <pc:cxnChg chg="mod">
          <ac:chgData name="Trần Duy Khánh" userId="2301c0c6-21aa-4d93-b28b-b8109eb1f817" providerId="ADAL" clId="{1382B570-3086-4A47-AEC5-67E5E44D3FA0}" dt="2024-04-21T10:54:14.874" v="489" actId="14100"/>
          <ac:cxnSpMkLst>
            <pc:docMk/>
            <pc:sldMk cId="0" sldId="282"/>
            <ac:cxnSpMk id="1463" creationId="{00000000-0000-0000-0000-000000000000}"/>
          </ac:cxnSpMkLst>
        </pc:cxnChg>
        <pc:cxnChg chg="mod">
          <ac:chgData name="Trần Duy Khánh" userId="2301c0c6-21aa-4d93-b28b-b8109eb1f817" providerId="ADAL" clId="{1382B570-3086-4A47-AEC5-67E5E44D3FA0}" dt="2024-04-21T10:54:18.907" v="490" actId="14100"/>
          <ac:cxnSpMkLst>
            <pc:docMk/>
            <pc:sldMk cId="0" sldId="282"/>
            <ac:cxnSpMk id="1465" creationId="{00000000-0000-0000-0000-000000000000}"/>
          </ac:cxnSpMkLst>
        </pc:cxnChg>
        <pc:cxnChg chg="mod">
          <ac:chgData name="Trần Duy Khánh" userId="2301c0c6-21aa-4d93-b28b-b8109eb1f817" providerId="ADAL" clId="{1382B570-3086-4A47-AEC5-67E5E44D3FA0}" dt="2024-04-21T10:54:35.238" v="493" actId="14100"/>
          <ac:cxnSpMkLst>
            <pc:docMk/>
            <pc:sldMk cId="0" sldId="282"/>
            <ac:cxnSpMk id="1467" creationId="{00000000-0000-0000-0000-000000000000}"/>
          </ac:cxnSpMkLst>
        </pc:cxnChg>
        <pc:cxnChg chg="mod">
          <ac:chgData name="Trần Duy Khánh" userId="2301c0c6-21aa-4d93-b28b-b8109eb1f817" providerId="ADAL" clId="{1382B570-3086-4A47-AEC5-67E5E44D3FA0}" dt="2024-04-21T10:54:51.284" v="499" actId="14100"/>
          <ac:cxnSpMkLst>
            <pc:docMk/>
            <pc:sldMk cId="0" sldId="282"/>
            <ac:cxnSpMk id="1469" creationId="{00000000-0000-0000-0000-000000000000}"/>
          </ac:cxnSpMkLst>
        </pc:cxnChg>
      </pc:sldChg>
      <pc:sldChg chg="del">
        <pc:chgData name="Trần Duy Khánh" userId="2301c0c6-21aa-4d93-b28b-b8109eb1f817" providerId="ADAL" clId="{1382B570-3086-4A47-AEC5-67E5E44D3FA0}" dt="2024-04-21T15:13:03.626" v="1504" actId="47"/>
        <pc:sldMkLst>
          <pc:docMk/>
          <pc:sldMk cId="0" sldId="283"/>
        </pc:sldMkLst>
      </pc:sldChg>
      <pc:sldChg chg="addSp delSp modSp mod ord">
        <pc:chgData name="Trần Duy Khánh" userId="2301c0c6-21aa-4d93-b28b-b8109eb1f817" providerId="ADAL" clId="{1382B570-3086-4A47-AEC5-67E5E44D3FA0}" dt="2024-04-21T14:28:57.118" v="1427"/>
        <pc:sldMkLst>
          <pc:docMk/>
          <pc:sldMk cId="0" sldId="284"/>
        </pc:sldMkLst>
        <pc:spChg chg="add mod">
          <ac:chgData name="Trần Duy Khánh" userId="2301c0c6-21aa-4d93-b28b-b8109eb1f817" providerId="ADAL" clId="{1382B570-3086-4A47-AEC5-67E5E44D3FA0}" dt="2024-04-21T14:18:16.687" v="1281" actId="1076"/>
          <ac:spMkLst>
            <pc:docMk/>
            <pc:sldMk cId="0" sldId="284"/>
            <ac:spMk id="10" creationId="{22BC41CC-B449-438C-9E7E-7E979E52E1A2}"/>
          </ac:spMkLst>
        </pc:spChg>
        <pc:spChg chg="add mod">
          <ac:chgData name="Trần Duy Khánh" userId="2301c0c6-21aa-4d93-b28b-b8109eb1f817" providerId="ADAL" clId="{1382B570-3086-4A47-AEC5-67E5E44D3FA0}" dt="2024-04-21T14:27:14.624" v="1417" actId="14100"/>
          <ac:spMkLst>
            <pc:docMk/>
            <pc:sldMk cId="0" sldId="284"/>
            <ac:spMk id="11" creationId="{3E366F7A-F0D6-0EF6-4F2E-34E48523A491}"/>
          </ac:spMkLst>
        </pc:spChg>
        <pc:spChg chg="add mod">
          <ac:chgData name="Trần Duy Khánh" userId="2301c0c6-21aa-4d93-b28b-b8109eb1f817" providerId="ADAL" clId="{1382B570-3086-4A47-AEC5-67E5E44D3FA0}" dt="2024-04-21T14:22:10.827" v="1353" actId="208"/>
          <ac:spMkLst>
            <pc:docMk/>
            <pc:sldMk cId="0" sldId="284"/>
            <ac:spMk id="12" creationId="{481E788C-E6B0-1019-BF34-5BAE668BB6D4}"/>
          </ac:spMkLst>
        </pc:spChg>
        <pc:spChg chg="add mod">
          <ac:chgData name="Trần Duy Khánh" userId="2301c0c6-21aa-4d93-b28b-b8109eb1f817" providerId="ADAL" clId="{1382B570-3086-4A47-AEC5-67E5E44D3FA0}" dt="2024-04-21T14:24:48.964" v="1377"/>
          <ac:spMkLst>
            <pc:docMk/>
            <pc:sldMk cId="0" sldId="284"/>
            <ac:spMk id="20" creationId="{D90D8690-72A0-50CA-5997-C16366165D75}"/>
          </ac:spMkLst>
        </pc:spChg>
        <pc:spChg chg="add mod">
          <ac:chgData name="Trần Duy Khánh" userId="2301c0c6-21aa-4d93-b28b-b8109eb1f817" providerId="ADAL" clId="{1382B570-3086-4A47-AEC5-67E5E44D3FA0}" dt="2024-04-21T14:24:55.177" v="1378"/>
          <ac:spMkLst>
            <pc:docMk/>
            <pc:sldMk cId="0" sldId="284"/>
            <ac:spMk id="21" creationId="{C24FBDB7-EB61-7389-A32F-B7BD7A53F3B7}"/>
          </ac:spMkLst>
        </pc:spChg>
        <pc:spChg chg="add mod">
          <ac:chgData name="Trần Duy Khánh" userId="2301c0c6-21aa-4d93-b28b-b8109eb1f817" providerId="ADAL" clId="{1382B570-3086-4A47-AEC5-67E5E44D3FA0}" dt="2024-04-21T14:27:48.710" v="1425" actId="122"/>
          <ac:spMkLst>
            <pc:docMk/>
            <pc:sldMk cId="0" sldId="284"/>
            <ac:spMk id="22" creationId="{61C15634-3BE1-6BAB-92FD-0B54BD7C50B3}"/>
          </ac:spMkLst>
        </pc:spChg>
        <pc:spChg chg="mod">
          <ac:chgData name="Trần Duy Khánh" userId="2301c0c6-21aa-4d93-b28b-b8109eb1f817" providerId="ADAL" clId="{1382B570-3086-4A47-AEC5-67E5E44D3FA0}" dt="2024-04-21T14:19:11.944" v="1292"/>
          <ac:spMkLst>
            <pc:docMk/>
            <pc:sldMk cId="0" sldId="284"/>
            <ac:spMk id="1522" creationId="{00000000-0000-0000-0000-000000000000}"/>
          </ac:spMkLst>
        </pc:spChg>
        <pc:spChg chg="del">
          <ac:chgData name="Trần Duy Khánh" userId="2301c0c6-21aa-4d93-b28b-b8109eb1f817" providerId="ADAL" clId="{1382B570-3086-4A47-AEC5-67E5E44D3FA0}" dt="2024-04-21T14:19:27.551" v="1293" actId="478"/>
          <ac:spMkLst>
            <pc:docMk/>
            <pc:sldMk cId="0" sldId="284"/>
            <ac:spMk id="1523" creationId="{00000000-0000-0000-0000-000000000000}"/>
          </ac:spMkLst>
        </pc:spChg>
        <pc:spChg chg="mod">
          <ac:chgData name="Trần Duy Khánh" userId="2301c0c6-21aa-4d93-b28b-b8109eb1f817" providerId="ADAL" clId="{1382B570-3086-4A47-AEC5-67E5E44D3FA0}" dt="2024-04-21T14:27:29.716" v="1418" actId="122"/>
          <ac:spMkLst>
            <pc:docMk/>
            <pc:sldMk cId="0" sldId="284"/>
            <ac:spMk id="1525" creationId="{00000000-0000-0000-0000-000000000000}"/>
          </ac:spMkLst>
        </pc:spChg>
        <pc:spChg chg="del">
          <ac:chgData name="Trần Duy Khánh" userId="2301c0c6-21aa-4d93-b28b-b8109eb1f817" providerId="ADAL" clId="{1382B570-3086-4A47-AEC5-67E5E44D3FA0}" dt="2024-04-21T14:19:27.551" v="1293" actId="478"/>
          <ac:spMkLst>
            <pc:docMk/>
            <pc:sldMk cId="0" sldId="284"/>
            <ac:spMk id="1526" creationId="{00000000-0000-0000-0000-000000000000}"/>
          </ac:spMkLst>
        </pc:spChg>
        <pc:spChg chg="mod">
          <ac:chgData name="Trần Duy Khánh" userId="2301c0c6-21aa-4d93-b28b-b8109eb1f817" providerId="ADAL" clId="{1382B570-3086-4A47-AEC5-67E5E44D3FA0}" dt="2024-04-21T14:27:31.608" v="1419" actId="122"/>
          <ac:spMkLst>
            <pc:docMk/>
            <pc:sldMk cId="0" sldId="284"/>
            <ac:spMk id="1528" creationId="{00000000-0000-0000-0000-000000000000}"/>
          </ac:spMkLst>
        </pc:spChg>
        <pc:spChg chg="del">
          <ac:chgData name="Trần Duy Khánh" userId="2301c0c6-21aa-4d93-b28b-b8109eb1f817" providerId="ADAL" clId="{1382B570-3086-4A47-AEC5-67E5E44D3FA0}" dt="2024-04-21T14:19:27.551" v="1293" actId="478"/>
          <ac:spMkLst>
            <pc:docMk/>
            <pc:sldMk cId="0" sldId="284"/>
            <ac:spMk id="1529" creationId="{00000000-0000-0000-0000-000000000000}"/>
          </ac:spMkLst>
        </pc:spChg>
        <pc:spChg chg="mod">
          <ac:chgData name="Trần Duy Khánh" userId="2301c0c6-21aa-4d93-b28b-b8109eb1f817" providerId="ADAL" clId="{1382B570-3086-4A47-AEC5-67E5E44D3FA0}" dt="2024-04-21T14:27:33.390" v="1420" actId="122"/>
          <ac:spMkLst>
            <pc:docMk/>
            <pc:sldMk cId="0" sldId="284"/>
            <ac:spMk id="1531" creationId="{00000000-0000-0000-0000-000000000000}"/>
          </ac:spMkLst>
        </pc:spChg>
        <pc:spChg chg="del">
          <ac:chgData name="Trần Duy Khánh" userId="2301c0c6-21aa-4d93-b28b-b8109eb1f817" providerId="ADAL" clId="{1382B570-3086-4A47-AEC5-67E5E44D3FA0}" dt="2024-04-21T14:19:27.551" v="1293" actId="478"/>
          <ac:spMkLst>
            <pc:docMk/>
            <pc:sldMk cId="0" sldId="284"/>
            <ac:spMk id="1532" creationId="{00000000-0000-0000-0000-000000000000}"/>
          </ac:spMkLst>
        </pc:spChg>
        <pc:spChg chg="mod">
          <ac:chgData name="Trần Duy Khánh" userId="2301c0c6-21aa-4d93-b28b-b8109eb1f817" providerId="ADAL" clId="{1382B570-3086-4A47-AEC5-67E5E44D3FA0}" dt="2024-04-21T14:27:43.902" v="1423" actId="14100"/>
          <ac:spMkLst>
            <pc:docMk/>
            <pc:sldMk cId="0" sldId="284"/>
            <ac:spMk id="1534" creationId="{00000000-0000-0000-0000-000000000000}"/>
          </ac:spMkLst>
        </pc:spChg>
        <pc:spChg chg="mod">
          <ac:chgData name="Trần Duy Khánh" userId="2301c0c6-21aa-4d93-b28b-b8109eb1f817" providerId="ADAL" clId="{1382B570-3086-4A47-AEC5-67E5E44D3FA0}" dt="2024-04-21T14:27:11.552" v="1416" actId="14100"/>
          <ac:spMkLst>
            <pc:docMk/>
            <pc:sldMk cId="0" sldId="284"/>
            <ac:spMk id="1535" creationId="{00000000-0000-0000-0000-000000000000}"/>
          </ac:spMkLst>
        </pc:spChg>
        <pc:spChg chg="mod">
          <ac:chgData name="Trần Duy Khánh" userId="2301c0c6-21aa-4d93-b28b-b8109eb1f817" providerId="ADAL" clId="{1382B570-3086-4A47-AEC5-67E5E44D3FA0}" dt="2024-04-21T14:27:09.178" v="1415" actId="14100"/>
          <ac:spMkLst>
            <pc:docMk/>
            <pc:sldMk cId="0" sldId="284"/>
            <ac:spMk id="1536" creationId="{00000000-0000-0000-0000-000000000000}"/>
          </ac:spMkLst>
        </pc:spChg>
        <pc:spChg chg="mod">
          <ac:chgData name="Trần Duy Khánh" userId="2301c0c6-21aa-4d93-b28b-b8109eb1f817" providerId="ADAL" clId="{1382B570-3086-4A47-AEC5-67E5E44D3FA0}" dt="2024-04-21T14:27:06.256" v="1414" actId="14100"/>
          <ac:spMkLst>
            <pc:docMk/>
            <pc:sldMk cId="0" sldId="284"/>
            <ac:spMk id="1537" creationId="{00000000-0000-0000-0000-000000000000}"/>
          </ac:spMkLst>
        </pc:spChg>
        <pc:spChg chg="mod">
          <ac:chgData name="Trần Duy Khánh" userId="2301c0c6-21aa-4d93-b28b-b8109eb1f817" providerId="ADAL" clId="{1382B570-3086-4A47-AEC5-67E5E44D3FA0}" dt="2024-04-21T14:27:02.417" v="1413" actId="14100"/>
          <ac:spMkLst>
            <pc:docMk/>
            <pc:sldMk cId="0" sldId="284"/>
            <ac:spMk id="1538" creationId="{00000000-0000-0000-0000-000000000000}"/>
          </ac:spMkLst>
        </pc:spChg>
        <pc:spChg chg="mod">
          <ac:chgData name="Trần Duy Khánh" userId="2301c0c6-21aa-4d93-b28b-b8109eb1f817" providerId="ADAL" clId="{1382B570-3086-4A47-AEC5-67E5E44D3FA0}" dt="2024-04-21T14:18:06.525" v="1277" actId="1076"/>
          <ac:spMkLst>
            <pc:docMk/>
            <pc:sldMk cId="0" sldId="284"/>
            <ac:spMk id="1540" creationId="{00000000-0000-0000-0000-000000000000}"/>
          </ac:spMkLst>
        </pc:spChg>
        <pc:spChg chg="mod">
          <ac:chgData name="Trần Duy Khánh" userId="2301c0c6-21aa-4d93-b28b-b8109eb1f817" providerId="ADAL" clId="{1382B570-3086-4A47-AEC5-67E5E44D3FA0}" dt="2024-04-21T14:18:06.525" v="1277" actId="1076"/>
          <ac:spMkLst>
            <pc:docMk/>
            <pc:sldMk cId="0" sldId="284"/>
            <ac:spMk id="1542" creationId="{00000000-0000-0000-0000-000000000000}"/>
          </ac:spMkLst>
        </pc:spChg>
        <pc:spChg chg="mod">
          <ac:chgData name="Trần Duy Khánh" userId="2301c0c6-21aa-4d93-b28b-b8109eb1f817" providerId="ADAL" clId="{1382B570-3086-4A47-AEC5-67E5E44D3FA0}" dt="2024-04-21T14:18:06.525" v="1277" actId="1076"/>
          <ac:spMkLst>
            <pc:docMk/>
            <pc:sldMk cId="0" sldId="284"/>
            <ac:spMk id="1544" creationId="{00000000-0000-0000-0000-000000000000}"/>
          </ac:spMkLst>
        </pc:spChg>
        <pc:spChg chg="mod">
          <ac:chgData name="Trần Duy Khánh" userId="2301c0c6-21aa-4d93-b28b-b8109eb1f817" providerId="ADAL" clId="{1382B570-3086-4A47-AEC5-67E5E44D3FA0}" dt="2024-04-21T14:18:06.525" v="1277" actId="1076"/>
          <ac:spMkLst>
            <pc:docMk/>
            <pc:sldMk cId="0" sldId="284"/>
            <ac:spMk id="1546" creationId="{00000000-0000-0000-0000-000000000000}"/>
          </ac:spMkLst>
        </pc:spChg>
        <pc:spChg chg="mod">
          <ac:chgData name="Trần Duy Khánh" userId="2301c0c6-21aa-4d93-b28b-b8109eb1f817" providerId="ADAL" clId="{1382B570-3086-4A47-AEC5-67E5E44D3FA0}" dt="2024-04-21T14:21:24.574" v="1345" actId="20577"/>
          <ac:spMkLst>
            <pc:docMk/>
            <pc:sldMk cId="0" sldId="284"/>
            <ac:spMk id="1556" creationId="{00000000-0000-0000-0000-000000000000}"/>
          </ac:spMkLst>
        </pc:spChg>
        <pc:cxnChg chg="add mod">
          <ac:chgData name="Trần Duy Khánh" userId="2301c0c6-21aa-4d93-b28b-b8109eb1f817" providerId="ADAL" clId="{1382B570-3086-4A47-AEC5-67E5E44D3FA0}" dt="2024-04-21T14:21:59.563" v="1352" actId="208"/>
          <ac:cxnSpMkLst>
            <pc:docMk/>
            <pc:sldMk cId="0" sldId="284"/>
            <ac:cxnSpMk id="17" creationId="{50D9309C-E6F5-41FD-9F6E-5B3355397ED4}"/>
          </ac:cxnSpMkLst>
        </pc:cxnChg>
        <pc:cxnChg chg="del mod">
          <ac:chgData name="Trần Duy Khánh" userId="2301c0c6-21aa-4d93-b28b-b8109eb1f817" providerId="ADAL" clId="{1382B570-3086-4A47-AEC5-67E5E44D3FA0}" dt="2024-04-21T14:19:31.574" v="1298" actId="478"/>
          <ac:cxnSpMkLst>
            <pc:docMk/>
            <pc:sldMk cId="0" sldId="284"/>
            <ac:cxnSpMk id="1524" creationId="{00000000-0000-0000-0000-000000000000}"/>
          </ac:cxnSpMkLst>
        </pc:cxnChg>
        <pc:cxnChg chg="del mod">
          <ac:chgData name="Trần Duy Khánh" userId="2301c0c6-21aa-4d93-b28b-b8109eb1f817" providerId="ADAL" clId="{1382B570-3086-4A47-AEC5-67E5E44D3FA0}" dt="2024-04-21T14:19:30.980" v="1297" actId="478"/>
          <ac:cxnSpMkLst>
            <pc:docMk/>
            <pc:sldMk cId="0" sldId="284"/>
            <ac:cxnSpMk id="1527" creationId="{00000000-0000-0000-0000-000000000000}"/>
          </ac:cxnSpMkLst>
        </pc:cxnChg>
        <pc:cxnChg chg="del mod">
          <ac:chgData name="Trần Duy Khánh" userId="2301c0c6-21aa-4d93-b28b-b8109eb1f817" providerId="ADAL" clId="{1382B570-3086-4A47-AEC5-67E5E44D3FA0}" dt="2024-04-21T14:19:30.276" v="1295" actId="478"/>
          <ac:cxnSpMkLst>
            <pc:docMk/>
            <pc:sldMk cId="0" sldId="284"/>
            <ac:cxnSpMk id="1530" creationId="{00000000-0000-0000-0000-000000000000}"/>
          </ac:cxnSpMkLst>
        </pc:cxnChg>
        <pc:cxnChg chg="del mod">
          <ac:chgData name="Trần Duy Khánh" userId="2301c0c6-21aa-4d93-b28b-b8109eb1f817" providerId="ADAL" clId="{1382B570-3086-4A47-AEC5-67E5E44D3FA0}" dt="2024-04-21T14:19:29.392" v="1294" actId="478"/>
          <ac:cxnSpMkLst>
            <pc:docMk/>
            <pc:sldMk cId="0" sldId="284"/>
            <ac:cxnSpMk id="1533" creationId="{00000000-0000-0000-0000-000000000000}"/>
          </ac:cxnSpMkLst>
        </pc:cxnChg>
        <pc:cxnChg chg="mod">
          <ac:chgData name="Trần Duy Khánh" userId="2301c0c6-21aa-4d93-b28b-b8109eb1f817" providerId="ADAL" clId="{1382B570-3086-4A47-AEC5-67E5E44D3FA0}" dt="2024-04-21T14:18:28.785" v="1284" actId="14100"/>
          <ac:cxnSpMkLst>
            <pc:docMk/>
            <pc:sldMk cId="0" sldId="284"/>
            <ac:cxnSpMk id="1539" creationId="{00000000-0000-0000-0000-000000000000}"/>
          </ac:cxnSpMkLst>
        </pc:cxnChg>
        <pc:cxnChg chg="mod">
          <ac:chgData name="Trần Duy Khánh" userId="2301c0c6-21aa-4d93-b28b-b8109eb1f817" providerId="ADAL" clId="{1382B570-3086-4A47-AEC5-67E5E44D3FA0}" dt="2024-04-21T14:18:31.675" v="1285" actId="14100"/>
          <ac:cxnSpMkLst>
            <pc:docMk/>
            <pc:sldMk cId="0" sldId="284"/>
            <ac:cxnSpMk id="1541" creationId="{00000000-0000-0000-0000-000000000000}"/>
          </ac:cxnSpMkLst>
        </pc:cxnChg>
        <pc:cxnChg chg="mod">
          <ac:chgData name="Trần Duy Khánh" userId="2301c0c6-21aa-4d93-b28b-b8109eb1f817" providerId="ADAL" clId="{1382B570-3086-4A47-AEC5-67E5E44D3FA0}" dt="2024-04-21T14:18:34.043" v="1286" actId="14100"/>
          <ac:cxnSpMkLst>
            <pc:docMk/>
            <pc:sldMk cId="0" sldId="284"/>
            <ac:cxnSpMk id="1543" creationId="{00000000-0000-0000-0000-000000000000}"/>
          </ac:cxnSpMkLst>
        </pc:cxnChg>
        <pc:cxnChg chg="mod">
          <ac:chgData name="Trần Duy Khánh" userId="2301c0c6-21aa-4d93-b28b-b8109eb1f817" providerId="ADAL" clId="{1382B570-3086-4A47-AEC5-67E5E44D3FA0}" dt="2024-04-21T14:18:37.197" v="1287" actId="14100"/>
          <ac:cxnSpMkLst>
            <pc:docMk/>
            <pc:sldMk cId="0" sldId="284"/>
            <ac:cxnSpMk id="1545" creationId="{00000000-0000-0000-0000-000000000000}"/>
          </ac:cxnSpMkLst>
        </pc:cxnChg>
      </pc:sldChg>
      <pc:sldChg chg="del">
        <pc:chgData name="Trần Duy Khánh" userId="2301c0c6-21aa-4d93-b28b-b8109eb1f817" providerId="ADAL" clId="{1382B570-3086-4A47-AEC5-67E5E44D3FA0}" dt="2024-04-21T15:13:03.591" v="1503" actId="47"/>
        <pc:sldMkLst>
          <pc:docMk/>
          <pc:sldMk cId="0" sldId="285"/>
        </pc:sldMkLst>
      </pc:sldChg>
      <pc:sldChg chg="del">
        <pc:chgData name="Trần Duy Khánh" userId="2301c0c6-21aa-4d93-b28b-b8109eb1f817" providerId="ADAL" clId="{1382B570-3086-4A47-AEC5-67E5E44D3FA0}" dt="2024-04-21T15:13:03.146" v="1502" actId="47"/>
        <pc:sldMkLst>
          <pc:docMk/>
          <pc:sldMk cId="0" sldId="286"/>
        </pc:sldMkLst>
      </pc:sldChg>
      <pc:sldChg chg="modSp mod">
        <pc:chgData name="Trần Duy Khánh" userId="2301c0c6-21aa-4d93-b28b-b8109eb1f817" providerId="ADAL" clId="{1382B570-3086-4A47-AEC5-67E5E44D3FA0}" dt="2024-04-20T12:47:50.827" v="1" actId="207"/>
        <pc:sldMkLst>
          <pc:docMk/>
          <pc:sldMk cId="1792784931" sldId="288"/>
        </pc:sldMkLst>
        <pc:spChg chg="mod">
          <ac:chgData name="Trần Duy Khánh" userId="2301c0c6-21aa-4d93-b28b-b8109eb1f817" providerId="ADAL" clId="{1382B570-3086-4A47-AEC5-67E5E44D3FA0}" dt="2024-04-20T12:47:50.827" v="1" actId="207"/>
          <ac:spMkLst>
            <pc:docMk/>
            <pc:sldMk cId="1792784931" sldId="288"/>
            <ac:spMk id="287" creationId="{00000000-0000-0000-0000-000000000000}"/>
          </ac:spMkLst>
        </pc:spChg>
        <pc:spChg chg="mod">
          <ac:chgData name="Trần Duy Khánh" userId="2301c0c6-21aa-4d93-b28b-b8109eb1f817" providerId="ADAL" clId="{1382B570-3086-4A47-AEC5-67E5E44D3FA0}" dt="2024-04-20T12:47:23.317" v="0" actId="207"/>
          <ac:spMkLst>
            <pc:docMk/>
            <pc:sldMk cId="1792784931" sldId="288"/>
            <ac:spMk id="289" creationId="{00000000-0000-0000-0000-000000000000}"/>
          </ac:spMkLst>
        </pc:spChg>
      </pc:sldChg>
      <pc:sldChg chg="addSp delSp modSp add mod">
        <pc:chgData name="Trần Duy Khánh" userId="2301c0c6-21aa-4d93-b28b-b8109eb1f817" providerId="ADAL" clId="{1382B570-3086-4A47-AEC5-67E5E44D3FA0}" dt="2024-04-20T12:49:46.722" v="16" actId="1076"/>
        <pc:sldMkLst>
          <pc:docMk/>
          <pc:sldMk cId="3660313736" sldId="289"/>
        </pc:sldMkLst>
        <pc:spChg chg="mod">
          <ac:chgData name="Trần Duy Khánh" userId="2301c0c6-21aa-4d93-b28b-b8109eb1f817" providerId="ADAL" clId="{1382B570-3086-4A47-AEC5-67E5E44D3FA0}" dt="2024-04-20T12:48:53.592" v="9" actId="14100"/>
          <ac:spMkLst>
            <pc:docMk/>
            <pc:sldMk cId="3660313736" sldId="289"/>
            <ac:spMk id="58" creationId="{00000000-0000-0000-0000-000000000000}"/>
          </ac:spMkLst>
        </pc:spChg>
        <pc:spChg chg="del">
          <ac:chgData name="Trần Duy Khánh" userId="2301c0c6-21aa-4d93-b28b-b8109eb1f817" providerId="ADAL" clId="{1382B570-3086-4A47-AEC5-67E5E44D3FA0}" dt="2024-04-20T12:49:26.657" v="10" actId="478"/>
          <ac:spMkLst>
            <pc:docMk/>
            <pc:sldMk cId="3660313736" sldId="289"/>
            <ac:spMk id="138" creationId="{00000000-0000-0000-0000-000000000000}"/>
          </ac:spMkLst>
        </pc:spChg>
        <pc:grpChg chg="del">
          <ac:chgData name="Trần Duy Khánh" userId="2301c0c6-21aa-4d93-b28b-b8109eb1f817" providerId="ADAL" clId="{1382B570-3086-4A47-AEC5-67E5E44D3FA0}" dt="2024-04-20T12:49:28.998" v="11" actId="478"/>
          <ac:grpSpMkLst>
            <pc:docMk/>
            <pc:sldMk cId="3660313736" sldId="289"/>
            <ac:grpSpMk id="60" creationId="{00000000-0000-0000-0000-000000000000}"/>
          </ac:grpSpMkLst>
        </pc:grpChg>
        <pc:picChg chg="add mod">
          <ac:chgData name="Trần Duy Khánh" userId="2301c0c6-21aa-4d93-b28b-b8109eb1f817" providerId="ADAL" clId="{1382B570-3086-4A47-AEC5-67E5E44D3FA0}" dt="2024-04-20T12:49:46.722" v="16" actId="1076"/>
          <ac:picMkLst>
            <pc:docMk/>
            <pc:sldMk cId="3660313736" sldId="289"/>
            <ac:picMk id="1026" creationId="{3599D51E-7077-0620-F20E-D358A705156F}"/>
          </ac:picMkLst>
        </pc:picChg>
      </pc:sldChg>
      <pc:sldChg chg="addSp delSp modSp add mod">
        <pc:chgData name="Trần Duy Khánh" userId="2301c0c6-21aa-4d93-b28b-b8109eb1f817" providerId="ADAL" clId="{1382B570-3086-4A47-AEC5-67E5E44D3FA0}" dt="2024-04-20T12:53:02.130" v="29" actId="1076"/>
        <pc:sldMkLst>
          <pc:docMk/>
          <pc:sldMk cId="2649513115" sldId="290"/>
        </pc:sldMkLst>
        <pc:spChg chg="mod">
          <ac:chgData name="Trần Duy Khánh" userId="2301c0c6-21aa-4d93-b28b-b8109eb1f817" providerId="ADAL" clId="{1382B570-3086-4A47-AEC5-67E5E44D3FA0}" dt="2024-04-20T12:50:14.538" v="20" actId="122"/>
          <ac:spMkLst>
            <pc:docMk/>
            <pc:sldMk cId="2649513115" sldId="290"/>
            <ac:spMk id="58" creationId="{00000000-0000-0000-0000-000000000000}"/>
          </ac:spMkLst>
        </pc:spChg>
        <pc:grpChg chg="del">
          <ac:chgData name="Trần Duy Khánh" userId="2301c0c6-21aa-4d93-b28b-b8109eb1f817" providerId="ADAL" clId="{1382B570-3086-4A47-AEC5-67E5E44D3FA0}" dt="2024-04-20T12:50:16.661" v="21" actId="478"/>
          <ac:grpSpMkLst>
            <pc:docMk/>
            <pc:sldMk cId="2649513115" sldId="290"/>
            <ac:grpSpMk id="60" creationId="{00000000-0000-0000-0000-000000000000}"/>
          </ac:grpSpMkLst>
        </pc:grpChg>
        <pc:picChg chg="add mod">
          <ac:chgData name="Trần Duy Khánh" userId="2301c0c6-21aa-4d93-b28b-b8109eb1f817" providerId="ADAL" clId="{1382B570-3086-4A47-AEC5-67E5E44D3FA0}" dt="2024-04-20T12:53:02.130" v="29" actId="1076"/>
          <ac:picMkLst>
            <pc:docMk/>
            <pc:sldMk cId="2649513115" sldId="290"/>
            <ac:picMk id="3" creationId="{E23667D7-3733-817D-7E94-8A327CC0AFFF}"/>
          </ac:picMkLst>
        </pc:picChg>
      </pc:sldChg>
      <pc:sldChg chg="addSp delSp modSp add mod modClrScheme chgLayout">
        <pc:chgData name="Trần Duy Khánh" userId="2301c0c6-21aa-4d93-b28b-b8109eb1f817" providerId="ADAL" clId="{1382B570-3086-4A47-AEC5-67E5E44D3FA0}" dt="2024-04-20T12:58:44.357" v="102" actId="1076"/>
        <pc:sldMkLst>
          <pc:docMk/>
          <pc:sldMk cId="2904915939" sldId="291"/>
        </pc:sldMkLst>
        <pc:spChg chg="mod">
          <ac:chgData name="Trần Duy Khánh" userId="2301c0c6-21aa-4d93-b28b-b8109eb1f817" providerId="ADAL" clId="{1382B570-3086-4A47-AEC5-67E5E44D3FA0}" dt="2024-04-20T12:58:30.356" v="98" actId="1076"/>
          <ac:spMkLst>
            <pc:docMk/>
            <pc:sldMk cId="2904915939" sldId="291"/>
            <ac:spMk id="58" creationId="{00000000-0000-0000-0000-000000000000}"/>
          </ac:spMkLst>
        </pc:spChg>
        <pc:grpChg chg="del">
          <ac:chgData name="Trần Duy Khánh" userId="2301c0c6-21aa-4d93-b28b-b8109eb1f817" providerId="ADAL" clId="{1382B570-3086-4A47-AEC5-67E5E44D3FA0}" dt="2024-04-20T12:53:33.835" v="32" actId="478"/>
          <ac:grpSpMkLst>
            <pc:docMk/>
            <pc:sldMk cId="2904915939" sldId="291"/>
            <ac:grpSpMk id="60" creationId="{00000000-0000-0000-0000-000000000000}"/>
          </ac:grpSpMkLst>
        </pc:grpChg>
        <pc:picChg chg="add del mod">
          <ac:chgData name="Trần Duy Khánh" userId="2301c0c6-21aa-4d93-b28b-b8109eb1f817" providerId="ADAL" clId="{1382B570-3086-4A47-AEC5-67E5E44D3FA0}" dt="2024-04-20T12:54:15.918" v="35" actId="478"/>
          <ac:picMkLst>
            <pc:docMk/>
            <pc:sldMk cId="2904915939" sldId="291"/>
            <ac:picMk id="2" creationId="{A360117F-C9CA-AB80-8A82-6CE21BD93518}"/>
          </ac:picMkLst>
        </pc:picChg>
        <pc:picChg chg="add del">
          <ac:chgData name="Trần Duy Khánh" userId="2301c0c6-21aa-4d93-b28b-b8109eb1f817" providerId="ADAL" clId="{1382B570-3086-4A47-AEC5-67E5E44D3FA0}" dt="2024-04-20T12:54:18.016" v="37" actId="478"/>
          <ac:picMkLst>
            <pc:docMk/>
            <pc:sldMk cId="2904915939" sldId="291"/>
            <ac:picMk id="3074" creationId="{9982713F-7971-55EC-9445-6AAB96396049}"/>
          </ac:picMkLst>
        </pc:picChg>
        <pc:picChg chg="add">
          <ac:chgData name="Trần Duy Khánh" userId="2301c0c6-21aa-4d93-b28b-b8109eb1f817" providerId="ADAL" clId="{1382B570-3086-4A47-AEC5-67E5E44D3FA0}" dt="2024-04-20T12:55:06.990" v="38"/>
          <ac:picMkLst>
            <pc:docMk/>
            <pc:sldMk cId="2904915939" sldId="291"/>
            <ac:picMk id="3076" creationId="{4E03B485-C8E2-D717-484B-AA8E0E73424B}"/>
          </ac:picMkLst>
        </pc:picChg>
        <pc:picChg chg="add del">
          <ac:chgData name="Trần Duy Khánh" userId="2301c0c6-21aa-4d93-b28b-b8109eb1f817" providerId="ADAL" clId="{1382B570-3086-4A47-AEC5-67E5E44D3FA0}" dt="2024-04-20T12:55:10.271" v="40" actId="478"/>
          <ac:picMkLst>
            <pc:docMk/>
            <pc:sldMk cId="2904915939" sldId="291"/>
            <ac:picMk id="3078" creationId="{6508F359-D993-E8C0-D7BB-8124AF00DF5B}"/>
          </ac:picMkLst>
        </pc:picChg>
        <pc:picChg chg="add mod">
          <ac:chgData name="Trần Duy Khánh" userId="2301c0c6-21aa-4d93-b28b-b8109eb1f817" providerId="ADAL" clId="{1382B570-3086-4A47-AEC5-67E5E44D3FA0}" dt="2024-04-20T12:58:39.719" v="101" actId="1076"/>
          <ac:picMkLst>
            <pc:docMk/>
            <pc:sldMk cId="2904915939" sldId="291"/>
            <ac:picMk id="3080" creationId="{7A0AD2ED-C884-9945-FC71-FAC659CEFA86}"/>
          </ac:picMkLst>
        </pc:picChg>
        <pc:picChg chg="add mod">
          <ac:chgData name="Trần Duy Khánh" userId="2301c0c6-21aa-4d93-b28b-b8109eb1f817" providerId="ADAL" clId="{1382B570-3086-4A47-AEC5-67E5E44D3FA0}" dt="2024-04-20T12:58:44.357" v="102" actId="1076"/>
          <ac:picMkLst>
            <pc:docMk/>
            <pc:sldMk cId="2904915939" sldId="291"/>
            <ac:picMk id="3082" creationId="{2FEC94B8-C518-8061-3515-6719CF323C01}"/>
          </ac:picMkLst>
        </pc:picChg>
        <pc:picChg chg="add mod">
          <ac:chgData name="Trần Duy Khánh" userId="2301c0c6-21aa-4d93-b28b-b8109eb1f817" providerId="ADAL" clId="{1382B570-3086-4A47-AEC5-67E5E44D3FA0}" dt="2024-04-20T12:58:39.719" v="101" actId="1076"/>
          <ac:picMkLst>
            <pc:docMk/>
            <pc:sldMk cId="2904915939" sldId="291"/>
            <ac:picMk id="3084" creationId="{48450E38-0EEC-9DE4-D217-28F217993995}"/>
          </ac:picMkLst>
        </pc:picChg>
      </pc:sldChg>
      <pc:sldChg chg="addSp delSp modSp add mod">
        <pc:chgData name="Trần Duy Khánh" userId="2301c0c6-21aa-4d93-b28b-b8109eb1f817" providerId="ADAL" clId="{1382B570-3086-4A47-AEC5-67E5E44D3FA0}" dt="2024-04-20T12:59:47.309" v="115" actId="1076"/>
        <pc:sldMkLst>
          <pc:docMk/>
          <pc:sldMk cId="1709186995" sldId="292"/>
        </pc:sldMkLst>
        <pc:spChg chg="mod">
          <ac:chgData name="Trần Duy Khánh" userId="2301c0c6-21aa-4d93-b28b-b8109eb1f817" providerId="ADAL" clId="{1382B570-3086-4A47-AEC5-67E5E44D3FA0}" dt="2024-04-20T12:59:38.311" v="110" actId="1076"/>
          <ac:spMkLst>
            <pc:docMk/>
            <pc:sldMk cId="1709186995" sldId="292"/>
            <ac:spMk id="58" creationId="{00000000-0000-0000-0000-000000000000}"/>
          </ac:spMkLst>
        </pc:spChg>
        <pc:picChg chg="del">
          <ac:chgData name="Trần Duy Khánh" userId="2301c0c6-21aa-4d93-b28b-b8109eb1f817" providerId="ADAL" clId="{1382B570-3086-4A47-AEC5-67E5E44D3FA0}" dt="2024-04-20T12:59:28.892" v="106" actId="478"/>
          <ac:picMkLst>
            <pc:docMk/>
            <pc:sldMk cId="1709186995" sldId="292"/>
            <ac:picMk id="1026" creationId="{3599D51E-7077-0620-F20E-D358A705156F}"/>
          </ac:picMkLst>
        </pc:picChg>
        <pc:picChg chg="add mod">
          <ac:chgData name="Trần Duy Khánh" userId="2301c0c6-21aa-4d93-b28b-b8109eb1f817" providerId="ADAL" clId="{1382B570-3086-4A47-AEC5-67E5E44D3FA0}" dt="2024-04-20T12:59:47.309" v="115" actId="1076"/>
          <ac:picMkLst>
            <pc:docMk/>
            <pc:sldMk cId="1709186995" sldId="292"/>
            <ac:picMk id="4098" creationId="{5C9163C0-40D4-BDF4-6438-B175B7121CDE}"/>
          </ac:picMkLst>
        </pc:picChg>
      </pc:sldChg>
      <pc:sldChg chg="addSp delSp modSp add mod">
        <pc:chgData name="Trần Duy Khánh" userId="2301c0c6-21aa-4d93-b28b-b8109eb1f817" providerId="ADAL" clId="{1382B570-3086-4A47-AEC5-67E5E44D3FA0}" dt="2024-04-21T10:47:11.087" v="384"/>
        <pc:sldMkLst>
          <pc:docMk/>
          <pc:sldMk cId="3189200723" sldId="293"/>
        </pc:sldMkLst>
        <pc:spChg chg="add mod">
          <ac:chgData name="Trần Duy Khánh" userId="2301c0c6-21aa-4d93-b28b-b8109eb1f817" providerId="ADAL" clId="{1382B570-3086-4A47-AEC5-67E5E44D3FA0}" dt="2024-04-21T10:46:01.414" v="372" actId="123"/>
          <ac:spMkLst>
            <pc:docMk/>
            <pc:sldMk cId="3189200723" sldId="293"/>
            <ac:spMk id="3" creationId="{08143499-5986-A613-A11E-4BBDE9EDD0E7}"/>
          </ac:spMkLst>
        </pc:spChg>
        <pc:spChg chg="add del mod">
          <ac:chgData name="Trần Duy Khánh" userId="2301c0c6-21aa-4d93-b28b-b8109eb1f817" providerId="ADAL" clId="{1382B570-3086-4A47-AEC5-67E5E44D3FA0}" dt="2024-04-21T10:46:39.684" v="375" actId="478"/>
          <ac:spMkLst>
            <pc:docMk/>
            <pc:sldMk cId="3189200723" sldId="293"/>
            <ac:spMk id="5" creationId="{F0CF3FC1-B780-D409-9EC6-0DFDCD8C8F19}"/>
          </ac:spMkLst>
        </pc:spChg>
        <pc:spChg chg="add del mod">
          <ac:chgData name="Trần Duy Khánh" userId="2301c0c6-21aa-4d93-b28b-b8109eb1f817" providerId="ADAL" clId="{1382B570-3086-4A47-AEC5-67E5E44D3FA0}" dt="2024-04-21T10:42:52.903" v="315"/>
          <ac:spMkLst>
            <pc:docMk/>
            <pc:sldMk cId="3189200723" sldId="293"/>
            <ac:spMk id="576" creationId="{00000000-0000-0000-0000-000000000000}"/>
          </ac:spMkLst>
        </pc:spChg>
        <pc:spChg chg="mod">
          <ac:chgData name="Trần Duy Khánh" userId="2301c0c6-21aa-4d93-b28b-b8109eb1f817" providerId="ADAL" clId="{1382B570-3086-4A47-AEC5-67E5E44D3FA0}" dt="2024-04-21T10:41:24.158" v="286" actId="14100"/>
          <ac:spMkLst>
            <pc:docMk/>
            <pc:sldMk cId="3189200723" sldId="293"/>
            <ac:spMk id="577" creationId="{00000000-0000-0000-0000-000000000000}"/>
          </ac:spMkLst>
        </pc:spChg>
        <pc:spChg chg="mod">
          <ac:chgData name="Trần Duy Khánh" userId="2301c0c6-21aa-4d93-b28b-b8109eb1f817" providerId="ADAL" clId="{1382B570-3086-4A47-AEC5-67E5E44D3FA0}" dt="2024-04-21T10:41:24.158" v="286" actId="14100"/>
          <ac:spMkLst>
            <pc:docMk/>
            <pc:sldMk cId="3189200723" sldId="293"/>
            <ac:spMk id="578" creationId="{00000000-0000-0000-0000-000000000000}"/>
          </ac:spMkLst>
        </pc:spChg>
        <pc:spChg chg="del mod">
          <ac:chgData name="Trần Duy Khánh" userId="2301c0c6-21aa-4d93-b28b-b8109eb1f817" providerId="ADAL" clId="{1382B570-3086-4A47-AEC5-67E5E44D3FA0}" dt="2024-04-21T10:41:34.628" v="292" actId="478"/>
          <ac:spMkLst>
            <pc:docMk/>
            <pc:sldMk cId="3189200723" sldId="293"/>
            <ac:spMk id="579" creationId="{00000000-0000-0000-0000-000000000000}"/>
          </ac:spMkLst>
        </pc:spChg>
        <pc:spChg chg="del mod">
          <ac:chgData name="Trần Duy Khánh" userId="2301c0c6-21aa-4d93-b28b-b8109eb1f817" providerId="ADAL" clId="{1382B570-3086-4A47-AEC5-67E5E44D3FA0}" dt="2024-04-21T10:41:35.730" v="293" actId="478"/>
          <ac:spMkLst>
            <pc:docMk/>
            <pc:sldMk cId="3189200723" sldId="293"/>
            <ac:spMk id="580" creationId="{00000000-0000-0000-0000-000000000000}"/>
          </ac:spMkLst>
        </pc:spChg>
        <pc:spChg chg="del mod">
          <ac:chgData name="Trần Duy Khánh" userId="2301c0c6-21aa-4d93-b28b-b8109eb1f817" providerId="ADAL" clId="{1382B570-3086-4A47-AEC5-67E5E44D3FA0}" dt="2024-04-21T10:41:36.365" v="294" actId="478"/>
          <ac:spMkLst>
            <pc:docMk/>
            <pc:sldMk cId="3189200723" sldId="293"/>
            <ac:spMk id="581" creationId="{00000000-0000-0000-0000-000000000000}"/>
          </ac:spMkLst>
        </pc:spChg>
        <pc:spChg chg="mod">
          <ac:chgData name="Trần Duy Khánh" userId="2301c0c6-21aa-4d93-b28b-b8109eb1f817" providerId="ADAL" clId="{1382B570-3086-4A47-AEC5-67E5E44D3FA0}" dt="2024-04-21T10:42:29.671" v="312" actId="14100"/>
          <ac:spMkLst>
            <pc:docMk/>
            <pc:sldMk cId="3189200723" sldId="293"/>
            <ac:spMk id="582" creationId="{00000000-0000-0000-0000-000000000000}"/>
          </ac:spMkLst>
        </pc:spChg>
        <pc:spChg chg="del mod">
          <ac:chgData name="Trần Duy Khánh" userId="2301c0c6-21aa-4d93-b28b-b8109eb1f817" providerId="ADAL" clId="{1382B570-3086-4A47-AEC5-67E5E44D3FA0}" dt="2024-04-21T10:40:55.560" v="278" actId="478"/>
          <ac:spMkLst>
            <pc:docMk/>
            <pc:sldMk cId="3189200723" sldId="293"/>
            <ac:spMk id="584" creationId="{00000000-0000-0000-0000-000000000000}"/>
          </ac:spMkLst>
        </pc:spChg>
        <pc:spChg chg="mod">
          <ac:chgData name="Trần Duy Khánh" userId="2301c0c6-21aa-4d93-b28b-b8109eb1f817" providerId="ADAL" clId="{1382B570-3086-4A47-AEC5-67E5E44D3FA0}" dt="2024-04-21T10:47:11.087" v="384"/>
          <ac:spMkLst>
            <pc:docMk/>
            <pc:sldMk cId="3189200723" sldId="293"/>
            <ac:spMk id="585" creationId="{00000000-0000-0000-0000-000000000000}"/>
          </ac:spMkLst>
        </pc:spChg>
        <pc:spChg chg="del mod">
          <ac:chgData name="Trần Duy Khánh" userId="2301c0c6-21aa-4d93-b28b-b8109eb1f817" providerId="ADAL" clId="{1382B570-3086-4A47-AEC5-67E5E44D3FA0}" dt="2024-04-21T10:40:51.365" v="277" actId="478"/>
          <ac:spMkLst>
            <pc:docMk/>
            <pc:sldMk cId="3189200723" sldId="293"/>
            <ac:spMk id="586" creationId="{00000000-0000-0000-0000-000000000000}"/>
          </ac:spMkLst>
        </pc:spChg>
        <pc:spChg chg="del mod">
          <ac:chgData name="Trần Duy Khánh" userId="2301c0c6-21aa-4d93-b28b-b8109eb1f817" providerId="ADAL" clId="{1382B570-3086-4A47-AEC5-67E5E44D3FA0}" dt="2024-04-21T10:42:02.099" v="304" actId="478"/>
          <ac:spMkLst>
            <pc:docMk/>
            <pc:sldMk cId="3189200723" sldId="293"/>
            <ac:spMk id="587" creationId="{00000000-0000-0000-0000-000000000000}"/>
          </ac:spMkLst>
        </pc:spChg>
        <pc:spChg chg="del mod">
          <ac:chgData name="Trần Duy Khánh" userId="2301c0c6-21aa-4d93-b28b-b8109eb1f817" providerId="ADAL" clId="{1382B570-3086-4A47-AEC5-67E5E44D3FA0}" dt="2024-04-21T10:41:41.506" v="297" actId="478"/>
          <ac:spMkLst>
            <pc:docMk/>
            <pc:sldMk cId="3189200723" sldId="293"/>
            <ac:spMk id="588" creationId="{00000000-0000-0000-0000-000000000000}"/>
          </ac:spMkLst>
        </pc:spChg>
        <pc:spChg chg="del mod">
          <ac:chgData name="Trần Duy Khánh" userId="2301c0c6-21aa-4d93-b28b-b8109eb1f817" providerId="ADAL" clId="{1382B570-3086-4A47-AEC5-67E5E44D3FA0}" dt="2024-04-21T10:41:48.811" v="299" actId="478"/>
          <ac:spMkLst>
            <pc:docMk/>
            <pc:sldMk cId="3189200723" sldId="293"/>
            <ac:spMk id="589" creationId="{00000000-0000-0000-0000-000000000000}"/>
          </ac:spMkLst>
        </pc:spChg>
        <pc:spChg chg="del mod">
          <ac:chgData name="Trần Duy Khánh" userId="2301c0c6-21aa-4d93-b28b-b8109eb1f817" providerId="ADAL" clId="{1382B570-3086-4A47-AEC5-67E5E44D3FA0}" dt="2024-04-21T10:41:43.360" v="298" actId="478"/>
          <ac:spMkLst>
            <pc:docMk/>
            <pc:sldMk cId="3189200723" sldId="293"/>
            <ac:spMk id="590" creationId="{00000000-0000-0000-0000-000000000000}"/>
          </ac:spMkLst>
        </pc:spChg>
        <pc:spChg chg="del mod">
          <ac:chgData name="Trần Duy Khánh" userId="2301c0c6-21aa-4d93-b28b-b8109eb1f817" providerId="ADAL" clId="{1382B570-3086-4A47-AEC5-67E5E44D3FA0}" dt="2024-04-21T10:41:51.476" v="301" actId="478"/>
          <ac:spMkLst>
            <pc:docMk/>
            <pc:sldMk cId="3189200723" sldId="293"/>
            <ac:spMk id="591" creationId="{00000000-0000-0000-0000-000000000000}"/>
          </ac:spMkLst>
        </pc:spChg>
        <pc:spChg chg="mod">
          <ac:chgData name="Trần Duy Khánh" userId="2301c0c6-21aa-4d93-b28b-b8109eb1f817" providerId="ADAL" clId="{1382B570-3086-4A47-AEC5-67E5E44D3FA0}" dt="2024-04-21T10:41:17.999" v="285" actId="14100"/>
          <ac:spMkLst>
            <pc:docMk/>
            <pc:sldMk cId="3189200723" sldId="293"/>
            <ac:spMk id="592" creationId="{00000000-0000-0000-0000-000000000000}"/>
          </ac:spMkLst>
        </pc:spChg>
        <pc:spChg chg="mod">
          <ac:chgData name="Trần Duy Khánh" userId="2301c0c6-21aa-4d93-b28b-b8109eb1f817" providerId="ADAL" clId="{1382B570-3086-4A47-AEC5-67E5E44D3FA0}" dt="2024-04-21T10:44:49.715" v="345" actId="1076"/>
          <ac:spMkLst>
            <pc:docMk/>
            <pc:sldMk cId="3189200723" sldId="293"/>
            <ac:spMk id="593" creationId="{00000000-0000-0000-0000-000000000000}"/>
          </ac:spMkLst>
        </pc:spChg>
        <pc:spChg chg="del mod">
          <ac:chgData name="Trần Duy Khánh" userId="2301c0c6-21aa-4d93-b28b-b8109eb1f817" providerId="ADAL" clId="{1382B570-3086-4A47-AEC5-67E5E44D3FA0}" dt="2024-04-21T10:40:44.161" v="273" actId="478"/>
          <ac:spMkLst>
            <pc:docMk/>
            <pc:sldMk cId="3189200723" sldId="293"/>
            <ac:spMk id="594" creationId="{00000000-0000-0000-0000-000000000000}"/>
          </ac:spMkLst>
        </pc:spChg>
        <pc:spChg chg="del mod">
          <ac:chgData name="Trần Duy Khánh" userId="2301c0c6-21aa-4d93-b28b-b8109eb1f817" providerId="ADAL" clId="{1382B570-3086-4A47-AEC5-67E5E44D3FA0}" dt="2024-04-21T10:40:46.192" v="274" actId="478"/>
          <ac:spMkLst>
            <pc:docMk/>
            <pc:sldMk cId="3189200723" sldId="293"/>
            <ac:spMk id="595" creationId="{00000000-0000-0000-0000-000000000000}"/>
          </ac:spMkLst>
        </pc:spChg>
        <pc:spChg chg="del mod">
          <ac:chgData name="Trần Duy Khánh" userId="2301c0c6-21aa-4d93-b28b-b8109eb1f817" providerId="ADAL" clId="{1382B570-3086-4A47-AEC5-67E5E44D3FA0}" dt="2024-04-21T10:40:47.478" v="275" actId="478"/>
          <ac:spMkLst>
            <pc:docMk/>
            <pc:sldMk cId="3189200723" sldId="293"/>
            <ac:spMk id="596" creationId="{00000000-0000-0000-0000-000000000000}"/>
          </ac:spMkLst>
        </pc:spChg>
        <pc:grpChg chg="del mod">
          <ac:chgData name="Trần Duy Khánh" userId="2301c0c6-21aa-4d93-b28b-b8109eb1f817" providerId="ADAL" clId="{1382B570-3086-4A47-AEC5-67E5E44D3FA0}" dt="2024-04-21T10:41:32.561" v="291" actId="478"/>
          <ac:grpSpMkLst>
            <pc:docMk/>
            <pc:sldMk cId="3189200723" sldId="293"/>
            <ac:grpSpMk id="597" creationId="{00000000-0000-0000-0000-000000000000}"/>
          </ac:grpSpMkLst>
        </pc:grpChg>
        <pc:grpChg chg="del mod">
          <ac:chgData name="Trần Duy Khánh" userId="2301c0c6-21aa-4d93-b28b-b8109eb1f817" providerId="ADAL" clId="{1382B570-3086-4A47-AEC5-67E5E44D3FA0}" dt="2024-04-21T10:40:59.397" v="280" actId="478"/>
          <ac:grpSpMkLst>
            <pc:docMk/>
            <pc:sldMk cId="3189200723" sldId="293"/>
            <ac:grpSpMk id="603" creationId="{00000000-0000-0000-0000-000000000000}"/>
          </ac:grpSpMkLst>
        </pc:grpChg>
        <pc:grpChg chg="mod">
          <ac:chgData name="Trần Duy Khánh" userId="2301c0c6-21aa-4d93-b28b-b8109eb1f817" providerId="ADAL" clId="{1382B570-3086-4A47-AEC5-67E5E44D3FA0}" dt="2024-04-21T10:41:24.158" v="286" actId="14100"/>
          <ac:grpSpMkLst>
            <pc:docMk/>
            <pc:sldMk cId="3189200723" sldId="293"/>
            <ac:grpSpMk id="607" creationId="{00000000-0000-0000-0000-000000000000}"/>
          </ac:grpSpMkLst>
        </pc:grpChg>
        <pc:grpChg chg="del mod">
          <ac:chgData name="Trần Duy Khánh" userId="2301c0c6-21aa-4d93-b28b-b8109eb1f817" providerId="ADAL" clId="{1382B570-3086-4A47-AEC5-67E5E44D3FA0}" dt="2024-04-21T10:42:55.443" v="316" actId="478"/>
          <ac:grpSpMkLst>
            <pc:docMk/>
            <pc:sldMk cId="3189200723" sldId="293"/>
            <ac:grpSpMk id="613" creationId="{00000000-0000-0000-0000-000000000000}"/>
          </ac:grpSpMkLst>
        </pc:grpChg>
      </pc:sldChg>
      <pc:sldChg chg="addSp delSp modSp add del mod">
        <pc:chgData name="Trần Duy Khánh" userId="2301c0c6-21aa-4d93-b28b-b8109eb1f817" providerId="ADAL" clId="{1382B570-3086-4A47-AEC5-67E5E44D3FA0}" dt="2024-04-21T11:28:05.114" v="934" actId="47"/>
        <pc:sldMkLst>
          <pc:docMk/>
          <pc:sldMk cId="419937805" sldId="294"/>
        </pc:sldMkLst>
        <pc:spChg chg="mod">
          <ac:chgData name="Trần Duy Khánh" userId="2301c0c6-21aa-4d93-b28b-b8109eb1f817" providerId="ADAL" clId="{1382B570-3086-4A47-AEC5-67E5E44D3FA0}" dt="2024-04-21T11:06:55.911" v="668" actId="20577"/>
          <ac:spMkLst>
            <pc:docMk/>
            <pc:sldMk cId="419937805" sldId="294"/>
            <ac:spMk id="3" creationId="{08143499-5986-A613-A11E-4BBDE9EDD0E7}"/>
          </ac:spMkLst>
        </pc:spChg>
        <pc:spChg chg="mod">
          <ac:chgData name="Trần Duy Khánh" userId="2301c0c6-21aa-4d93-b28b-b8109eb1f817" providerId="ADAL" clId="{1382B570-3086-4A47-AEC5-67E5E44D3FA0}" dt="2024-04-21T11:03:52.245" v="596" actId="14100"/>
          <ac:spMkLst>
            <pc:docMk/>
            <pc:sldMk cId="419937805" sldId="294"/>
            <ac:spMk id="576" creationId="{00000000-0000-0000-0000-000000000000}"/>
          </ac:spMkLst>
        </pc:spChg>
        <pc:spChg chg="mod">
          <ac:chgData name="Trần Duy Khánh" userId="2301c0c6-21aa-4d93-b28b-b8109eb1f817" providerId="ADAL" clId="{1382B570-3086-4A47-AEC5-67E5E44D3FA0}" dt="2024-04-21T11:04:09.906" v="602" actId="14100"/>
          <ac:spMkLst>
            <pc:docMk/>
            <pc:sldMk cId="419937805" sldId="294"/>
            <ac:spMk id="577" creationId="{00000000-0000-0000-0000-000000000000}"/>
          </ac:spMkLst>
        </pc:spChg>
        <pc:spChg chg="mod">
          <ac:chgData name="Trần Duy Khánh" userId="2301c0c6-21aa-4d93-b28b-b8109eb1f817" providerId="ADAL" clId="{1382B570-3086-4A47-AEC5-67E5E44D3FA0}" dt="2024-04-21T11:04:22.656" v="626" actId="20577"/>
          <ac:spMkLst>
            <pc:docMk/>
            <pc:sldMk cId="419937805" sldId="294"/>
            <ac:spMk id="578" creationId="{00000000-0000-0000-0000-000000000000}"/>
          </ac:spMkLst>
        </pc:spChg>
        <pc:spChg chg="del">
          <ac:chgData name="Trần Duy Khánh" userId="2301c0c6-21aa-4d93-b28b-b8109eb1f817" providerId="ADAL" clId="{1382B570-3086-4A47-AEC5-67E5E44D3FA0}" dt="2024-04-21T11:03:42.160" v="595" actId="478"/>
          <ac:spMkLst>
            <pc:docMk/>
            <pc:sldMk cId="419937805" sldId="294"/>
            <ac:spMk id="582" creationId="{00000000-0000-0000-0000-000000000000}"/>
          </ac:spMkLst>
        </pc:spChg>
        <pc:spChg chg="mod">
          <ac:chgData name="Trần Duy Khánh" userId="2301c0c6-21aa-4d93-b28b-b8109eb1f817" providerId="ADAL" clId="{1382B570-3086-4A47-AEC5-67E5E44D3FA0}" dt="2024-04-21T11:03:16.651" v="592"/>
          <ac:spMkLst>
            <pc:docMk/>
            <pc:sldMk cId="419937805" sldId="294"/>
            <ac:spMk id="583" creationId="{00000000-0000-0000-0000-000000000000}"/>
          </ac:spMkLst>
        </pc:spChg>
        <pc:spChg chg="del">
          <ac:chgData name="Trần Duy Khánh" userId="2301c0c6-21aa-4d93-b28b-b8109eb1f817" providerId="ADAL" clId="{1382B570-3086-4A47-AEC5-67E5E44D3FA0}" dt="2024-04-21T11:03:42.160" v="595" actId="478"/>
          <ac:spMkLst>
            <pc:docMk/>
            <pc:sldMk cId="419937805" sldId="294"/>
            <ac:spMk id="585" creationId="{00000000-0000-0000-0000-000000000000}"/>
          </ac:spMkLst>
        </pc:spChg>
        <pc:spChg chg="del">
          <ac:chgData name="Trần Duy Khánh" userId="2301c0c6-21aa-4d93-b28b-b8109eb1f817" providerId="ADAL" clId="{1382B570-3086-4A47-AEC5-67E5E44D3FA0}" dt="2024-04-21T11:03:37.246" v="593" actId="478"/>
          <ac:spMkLst>
            <pc:docMk/>
            <pc:sldMk cId="419937805" sldId="294"/>
            <ac:spMk id="592" creationId="{00000000-0000-0000-0000-000000000000}"/>
          </ac:spMkLst>
        </pc:spChg>
        <pc:spChg chg="del">
          <ac:chgData name="Trần Duy Khánh" userId="2301c0c6-21aa-4d93-b28b-b8109eb1f817" providerId="ADAL" clId="{1382B570-3086-4A47-AEC5-67E5E44D3FA0}" dt="2024-04-21T11:03:38.958" v="594" actId="478"/>
          <ac:spMkLst>
            <pc:docMk/>
            <pc:sldMk cId="419937805" sldId="294"/>
            <ac:spMk id="593" creationId="{00000000-0000-0000-0000-000000000000}"/>
          </ac:spMkLst>
        </pc:spChg>
        <pc:grpChg chg="mod">
          <ac:chgData name="Trần Duy Khánh" userId="2301c0c6-21aa-4d93-b28b-b8109eb1f817" providerId="ADAL" clId="{1382B570-3086-4A47-AEC5-67E5E44D3FA0}" dt="2024-04-21T11:03:52.245" v="596" actId="14100"/>
          <ac:grpSpMkLst>
            <pc:docMk/>
            <pc:sldMk cId="419937805" sldId="294"/>
            <ac:grpSpMk id="607" creationId="{00000000-0000-0000-0000-000000000000}"/>
          </ac:grpSpMkLst>
        </pc:grpChg>
        <pc:graphicFrameChg chg="add del mod modGraphic">
          <ac:chgData name="Trần Duy Khánh" userId="2301c0c6-21aa-4d93-b28b-b8109eb1f817" providerId="ADAL" clId="{1382B570-3086-4A47-AEC5-67E5E44D3FA0}" dt="2024-04-21T11:04:49.880" v="630" actId="478"/>
          <ac:graphicFrameMkLst>
            <pc:docMk/>
            <pc:sldMk cId="419937805" sldId="294"/>
            <ac:graphicFrameMk id="2" creationId="{69F09AA1-B9B9-B18F-02D3-D7A4B1E58E9E}"/>
          </ac:graphicFrameMkLst>
        </pc:graphicFrameChg>
      </pc:sldChg>
      <pc:sldChg chg="addSp delSp modSp add mod">
        <pc:chgData name="Trần Duy Khánh" userId="2301c0c6-21aa-4d93-b28b-b8109eb1f817" providerId="ADAL" clId="{1382B570-3086-4A47-AEC5-67E5E44D3FA0}" dt="2024-04-21T11:32:10.933" v="992" actId="20577"/>
        <pc:sldMkLst>
          <pc:docMk/>
          <pc:sldMk cId="1977651169" sldId="294"/>
        </pc:sldMkLst>
        <pc:spChg chg="add del mod">
          <ac:chgData name="Trần Duy Khánh" userId="2301c0c6-21aa-4d93-b28b-b8109eb1f817" providerId="ADAL" clId="{1382B570-3086-4A47-AEC5-67E5E44D3FA0}" dt="2024-04-21T11:32:10.933" v="992" actId="20577"/>
          <ac:spMkLst>
            <pc:docMk/>
            <pc:sldMk cId="1977651169" sldId="294"/>
            <ac:spMk id="576" creationId="{00000000-0000-0000-0000-000000000000}"/>
          </ac:spMkLst>
        </pc:spChg>
        <pc:spChg chg="mod">
          <ac:chgData name="Trần Duy Khánh" userId="2301c0c6-21aa-4d93-b28b-b8109eb1f817" providerId="ADAL" clId="{1382B570-3086-4A47-AEC5-67E5E44D3FA0}" dt="2024-04-21T11:31:52.754" v="986" actId="1076"/>
          <ac:spMkLst>
            <pc:docMk/>
            <pc:sldMk cId="1977651169" sldId="294"/>
            <ac:spMk id="577" creationId="{00000000-0000-0000-0000-000000000000}"/>
          </ac:spMkLst>
        </pc:spChg>
        <pc:spChg chg="mod">
          <ac:chgData name="Trần Duy Khánh" userId="2301c0c6-21aa-4d93-b28b-b8109eb1f817" providerId="ADAL" clId="{1382B570-3086-4A47-AEC5-67E5E44D3FA0}" dt="2024-04-21T11:29:29.640" v="944"/>
          <ac:spMkLst>
            <pc:docMk/>
            <pc:sldMk cId="1977651169" sldId="294"/>
            <ac:spMk id="578" creationId="{00000000-0000-0000-0000-000000000000}"/>
          </ac:spMkLst>
        </pc:spChg>
        <pc:spChg chg="del">
          <ac:chgData name="Trần Duy Khánh" userId="2301c0c6-21aa-4d93-b28b-b8109eb1f817" providerId="ADAL" clId="{1382B570-3086-4A47-AEC5-67E5E44D3FA0}" dt="2024-04-21T11:30:31.220" v="964" actId="478"/>
          <ac:spMkLst>
            <pc:docMk/>
            <pc:sldMk cId="1977651169" sldId="294"/>
            <ac:spMk id="579" creationId="{00000000-0000-0000-0000-000000000000}"/>
          </ac:spMkLst>
        </pc:spChg>
        <pc:spChg chg="del">
          <ac:chgData name="Trần Duy Khánh" userId="2301c0c6-21aa-4d93-b28b-b8109eb1f817" providerId="ADAL" clId="{1382B570-3086-4A47-AEC5-67E5E44D3FA0}" dt="2024-04-21T11:30:32.844" v="966" actId="478"/>
          <ac:spMkLst>
            <pc:docMk/>
            <pc:sldMk cId="1977651169" sldId="294"/>
            <ac:spMk id="580" creationId="{00000000-0000-0000-0000-000000000000}"/>
          </ac:spMkLst>
        </pc:spChg>
        <pc:spChg chg="del">
          <ac:chgData name="Trần Duy Khánh" userId="2301c0c6-21aa-4d93-b28b-b8109eb1f817" providerId="ADAL" clId="{1382B570-3086-4A47-AEC5-67E5E44D3FA0}" dt="2024-04-21T11:30:33.398" v="967" actId="478"/>
          <ac:spMkLst>
            <pc:docMk/>
            <pc:sldMk cId="1977651169" sldId="294"/>
            <ac:spMk id="581" creationId="{00000000-0000-0000-0000-000000000000}"/>
          </ac:spMkLst>
        </pc:spChg>
        <pc:spChg chg="mod">
          <ac:chgData name="Trần Duy Khánh" userId="2301c0c6-21aa-4d93-b28b-b8109eb1f817" providerId="ADAL" clId="{1382B570-3086-4A47-AEC5-67E5E44D3FA0}" dt="2024-04-21T11:31:34.798" v="982" actId="20577"/>
          <ac:spMkLst>
            <pc:docMk/>
            <pc:sldMk cId="1977651169" sldId="294"/>
            <ac:spMk id="582" creationId="{00000000-0000-0000-0000-000000000000}"/>
          </ac:spMkLst>
        </pc:spChg>
        <pc:spChg chg="mod">
          <ac:chgData name="Trần Duy Khánh" userId="2301c0c6-21aa-4d93-b28b-b8109eb1f817" providerId="ADAL" clId="{1382B570-3086-4A47-AEC5-67E5E44D3FA0}" dt="2024-04-21T11:29:01.672" v="941"/>
          <ac:spMkLst>
            <pc:docMk/>
            <pc:sldMk cId="1977651169" sldId="294"/>
            <ac:spMk id="583" creationId="{00000000-0000-0000-0000-000000000000}"/>
          </ac:spMkLst>
        </pc:spChg>
        <pc:spChg chg="del mod">
          <ac:chgData name="Trần Duy Khánh" userId="2301c0c6-21aa-4d93-b28b-b8109eb1f817" providerId="ADAL" clId="{1382B570-3086-4A47-AEC5-67E5E44D3FA0}" dt="2024-04-21T11:29:48.793" v="949" actId="478"/>
          <ac:spMkLst>
            <pc:docMk/>
            <pc:sldMk cId="1977651169" sldId="294"/>
            <ac:spMk id="584" creationId="{00000000-0000-0000-0000-000000000000}"/>
          </ac:spMkLst>
        </pc:spChg>
        <pc:spChg chg="del">
          <ac:chgData name="Trần Duy Khánh" userId="2301c0c6-21aa-4d93-b28b-b8109eb1f817" providerId="ADAL" clId="{1382B570-3086-4A47-AEC5-67E5E44D3FA0}" dt="2024-04-21T11:29:53.627" v="952" actId="478"/>
          <ac:spMkLst>
            <pc:docMk/>
            <pc:sldMk cId="1977651169" sldId="294"/>
            <ac:spMk id="585" creationId="{00000000-0000-0000-0000-000000000000}"/>
          </ac:spMkLst>
        </pc:spChg>
        <pc:spChg chg="del">
          <ac:chgData name="Trần Duy Khánh" userId="2301c0c6-21aa-4d93-b28b-b8109eb1f817" providerId="ADAL" clId="{1382B570-3086-4A47-AEC5-67E5E44D3FA0}" dt="2024-04-21T11:29:50.396" v="950" actId="478"/>
          <ac:spMkLst>
            <pc:docMk/>
            <pc:sldMk cId="1977651169" sldId="294"/>
            <ac:spMk id="586" creationId="{00000000-0000-0000-0000-000000000000}"/>
          </ac:spMkLst>
        </pc:spChg>
        <pc:spChg chg="del">
          <ac:chgData name="Trần Duy Khánh" userId="2301c0c6-21aa-4d93-b28b-b8109eb1f817" providerId="ADAL" clId="{1382B570-3086-4A47-AEC5-67E5E44D3FA0}" dt="2024-04-21T11:29:51.888" v="951" actId="478"/>
          <ac:spMkLst>
            <pc:docMk/>
            <pc:sldMk cId="1977651169" sldId="294"/>
            <ac:spMk id="587" creationId="{00000000-0000-0000-0000-000000000000}"/>
          </ac:spMkLst>
        </pc:spChg>
        <pc:spChg chg="del">
          <ac:chgData name="Trần Duy Khánh" userId="2301c0c6-21aa-4d93-b28b-b8109eb1f817" providerId="ADAL" clId="{1382B570-3086-4A47-AEC5-67E5E44D3FA0}" dt="2024-04-21T11:30:40.905" v="970" actId="478"/>
          <ac:spMkLst>
            <pc:docMk/>
            <pc:sldMk cId="1977651169" sldId="294"/>
            <ac:spMk id="588" creationId="{00000000-0000-0000-0000-000000000000}"/>
          </ac:spMkLst>
        </pc:spChg>
        <pc:spChg chg="del">
          <ac:chgData name="Trần Duy Khánh" userId="2301c0c6-21aa-4d93-b28b-b8109eb1f817" providerId="ADAL" clId="{1382B570-3086-4A47-AEC5-67E5E44D3FA0}" dt="2024-04-21T11:30:42.474" v="971" actId="478"/>
          <ac:spMkLst>
            <pc:docMk/>
            <pc:sldMk cId="1977651169" sldId="294"/>
            <ac:spMk id="589" creationId="{00000000-0000-0000-0000-000000000000}"/>
          </ac:spMkLst>
        </pc:spChg>
        <pc:spChg chg="del">
          <ac:chgData name="Trần Duy Khánh" userId="2301c0c6-21aa-4d93-b28b-b8109eb1f817" providerId="ADAL" clId="{1382B570-3086-4A47-AEC5-67E5E44D3FA0}" dt="2024-04-21T11:30:44.296" v="972" actId="478"/>
          <ac:spMkLst>
            <pc:docMk/>
            <pc:sldMk cId="1977651169" sldId="294"/>
            <ac:spMk id="590" creationId="{00000000-0000-0000-0000-000000000000}"/>
          </ac:spMkLst>
        </pc:spChg>
        <pc:spChg chg="del">
          <ac:chgData name="Trần Duy Khánh" userId="2301c0c6-21aa-4d93-b28b-b8109eb1f817" providerId="ADAL" clId="{1382B570-3086-4A47-AEC5-67E5E44D3FA0}" dt="2024-04-21T11:30:45.667" v="973" actId="478"/>
          <ac:spMkLst>
            <pc:docMk/>
            <pc:sldMk cId="1977651169" sldId="294"/>
            <ac:spMk id="591" creationId="{00000000-0000-0000-0000-000000000000}"/>
          </ac:spMkLst>
        </pc:spChg>
        <pc:spChg chg="mod">
          <ac:chgData name="Trần Duy Khánh" userId="2301c0c6-21aa-4d93-b28b-b8109eb1f817" providerId="ADAL" clId="{1382B570-3086-4A47-AEC5-67E5E44D3FA0}" dt="2024-04-21T11:29:17.934" v="943"/>
          <ac:spMkLst>
            <pc:docMk/>
            <pc:sldMk cId="1977651169" sldId="294"/>
            <ac:spMk id="593" creationId="{00000000-0000-0000-0000-000000000000}"/>
          </ac:spMkLst>
        </pc:spChg>
        <pc:spChg chg="del">
          <ac:chgData name="Trần Duy Khánh" userId="2301c0c6-21aa-4d93-b28b-b8109eb1f817" providerId="ADAL" clId="{1382B570-3086-4A47-AEC5-67E5E44D3FA0}" dt="2024-04-21T11:29:40.578" v="945" actId="478"/>
          <ac:spMkLst>
            <pc:docMk/>
            <pc:sldMk cId="1977651169" sldId="294"/>
            <ac:spMk id="594" creationId="{00000000-0000-0000-0000-000000000000}"/>
          </ac:spMkLst>
        </pc:spChg>
        <pc:spChg chg="del">
          <ac:chgData name="Trần Duy Khánh" userId="2301c0c6-21aa-4d93-b28b-b8109eb1f817" providerId="ADAL" clId="{1382B570-3086-4A47-AEC5-67E5E44D3FA0}" dt="2024-04-21T11:29:41.841" v="946" actId="478"/>
          <ac:spMkLst>
            <pc:docMk/>
            <pc:sldMk cId="1977651169" sldId="294"/>
            <ac:spMk id="595" creationId="{00000000-0000-0000-0000-000000000000}"/>
          </ac:spMkLst>
        </pc:spChg>
        <pc:spChg chg="del">
          <ac:chgData name="Trần Duy Khánh" userId="2301c0c6-21aa-4d93-b28b-b8109eb1f817" providerId="ADAL" clId="{1382B570-3086-4A47-AEC5-67E5E44D3FA0}" dt="2024-04-21T11:29:43.157" v="947" actId="478"/>
          <ac:spMkLst>
            <pc:docMk/>
            <pc:sldMk cId="1977651169" sldId="294"/>
            <ac:spMk id="596" creationId="{00000000-0000-0000-0000-000000000000}"/>
          </ac:spMkLst>
        </pc:spChg>
        <pc:grpChg chg="del">
          <ac:chgData name="Trần Duy Khánh" userId="2301c0c6-21aa-4d93-b28b-b8109eb1f817" providerId="ADAL" clId="{1382B570-3086-4A47-AEC5-67E5E44D3FA0}" dt="2024-04-21T11:30:05.742" v="956" actId="478"/>
          <ac:grpSpMkLst>
            <pc:docMk/>
            <pc:sldMk cId="1977651169" sldId="294"/>
            <ac:grpSpMk id="597" creationId="{00000000-0000-0000-0000-000000000000}"/>
          </ac:grpSpMkLst>
        </pc:grpChg>
        <pc:grpChg chg="del">
          <ac:chgData name="Trần Duy Khánh" userId="2301c0c6-21aa-4d93-b28b-b8109eb1f817" providerId="ADAL" clId="{1382B570-3086-4A47-AEC5-67E5E44D3FA0}" dt="2024-04-21T11:30:04.634" v="955" actId="478"/>
          <ac:grpSpMkLst>
            <pc:docMk/>
            <pc:sldMk cId="1977651169" sldId="294"/>
            <ac:grpSpMk id="603" creationId="{00000000-0000-0000-0000-000000000000}"/>
          </ac:grpSpMkLst>
        </pc:grpChg>
        <pc:grpChg chg="del">
          <ac:chgData name="Trần Duy Khánh" userId="2301c0c6-21aa-4d93-b28b-b8109eb1f817" providerId="ADAL" clId="{1382B570-3086-4A47-AEC5-67E5E44D3FA0}" dt="2024-04-21T11:30:32.233" v="965" actId="478"/>
          <ac:grpSpMkLst>
            <pc:docMk/>
            <pc:sldMk cId="1977651169" sldId="294"/>
            <ac:grpSpMk id="607" creationId="{00000000-0000-0000-0000-000000000000}"/>
          </ac:grpSpMkLst>
        </pc:grpChg>
        <pc:grpChg chg="del">
          <ac:chgData name="Trần Duy Khánh" userId="2301c0c6-21aa-4d93-b28b-b8109eb1f817" providerId="ADAL" clId="{1382B570-3086-4A47-AEC5-67E5E44D3FA0}" dt="2024-04-21T11:30:56.015" v="975" actId="478"/>
          <ac:grpSpMkLst>
            <pc:docMk/>
            <pc:sldMk cId="1977651169" sldId="294"/>
            <ac:grpSpMk id="613" creationId="{00000000-0000-0000-0000-000000000000}"/>
          </ac:grpSpMkLst>
        </pc:grpChg>
      </pc:sldChg>
      <pc:sldChg chg="delSp modSp add mod">
        <pc:chgData name="Trần Duy Khánh" userId="2301c0c6-21aa-4d93-b28b-b8109eb1f817" providerId="ADAL" clId="{1382B570-3086-4A47-AEC5-67E5E44D3FA0}" dt="2024-04-21T11:47:52.143" v="1133" actId="1076"/>
        <pc:sldMkLst>
          <pc:docMk/>
          <pc:sldMk cId="0" sldId="295"/>
        </pc:sldMkLst>
        <pc:spChg chg="mod">
          <ac:chgData name="Trần Duy Khánh" userId="2301c0c6-21aa-4d93-b28b-b8109eb1f817" providerId="ADAL" clId="{1382B570-3086-4A47-AEC5-67E5E44D3FA0}" dt="2024-04-21T11:36:22.891" v="996"/>
          <ac:spMkLst>
            <pc:docMk/>
            <pc:sldMk cId="0" sldId="295"/>
            <ac:spMk id="1973" creationId="{00000000-0000-0000-0000-000000000000}"/>
          </ac:spMkLst>
        </pc:spChg>
        <pc:spChg chg="del">
          <ac:chgData name="Trần Duy Khánh" userId="2301c0c6-21aa-4d93-b28b-b8109eb1f817" providerId="ADAL" clId="{1382B570-3086-4A47-AEC5-67E5E44D3FA0}" dt="2024-04-21T11:36:27.924" v="997" actId="478"/>
          <ac:spMkLst>
            <pc:docMk/>
            <pc:sldMk cId="0" sldId="295"/>
            <ac:spMk id="1974" creationId="{00000000-0000-0000-0000-000000000000}"/>
          </ac:spMkLst>
        </pc:spChg>
        <pc:spChg chg="mod">
          <ac:chgData name="Trần Duy Khánh" userId="2301c0c6-21aa-4d93-b28b-b8109eb1f817" providerId="ADAL" clId="{1382B570-3086-4A47-AEC5-67E5E44D3FA0}" dt="2024-04-21T11:38:02.968" v="1050"/>
          <ac:spMkLst>
            <pc:docMk/>
            <pc:sldMk cId="0" sldId="295"/>
            <ac:spMk id="1976" creationId="{00000000-0000-0000-0000-000000000000}"/>
          </ac:spMkLst>
        </pc:spChg>
        <pc:spChg chg="mod">
          <ac:chgData name="Trần Duy Khánh" userId="2301c0c6-21aa-4d93-b28b-b8109eb1f817" providerId="ADAL" clId="{1382B570-3086-4A47-AEC5-67E5E44D3FA0}" dt="2024-04-21T11:47:02.712" v="1129" actId="14100"/>
          <ac:spMkLst>
            <pc:docMk/>
            <pc:sldMk cId="0" sldId="295"/>
            <ac:spMk id="1977" creationId="{00000000-0000-0000-0000-000000000000}"/>
          </ac:spMkLst>
        </pc:spChg>
        <pc:spChg chg="mod">
          <ac:chgData name="Trần Duy Khánh" userId="2301c0c6-21aa-4d93-b28b-b8109eb1f817" providerId="ADAL" clId="{1382B570-3086-4A47-AEC5-67E5E44D3FA0}" dt="2024-04-21T11:37:29.623" v="1021" actId="20577"/>
          <ac:spMkLst>
            <pc:docMk/>
            <pc:sldMk cId="0" sldId="295"/>
            <ac:spMk id="1978" creationId="{00000000-0000-0000-0000-000000000000}"/>
          </ac:spMkLst>
        </pc:spChg>
        <pc:spChg chg="mod">
          <ac:chgData name="Trần Duy Khánh" userId="2301c0c6-21aa-4d93-b28b-b8109eb1f817" providerId="ADAL" clId="{1382B570-3086-4A47-AEC5-67E5E44D3FA0}" dt="2024-04-21T11:37:39.164" v="1030"/>
          <ac:spMkLst>
            <pc:docMk/>
            <pc:sldMk cId="0" sldId="295"/>
            <ac:spMk id="1982" creationId="{00000000-0000-0000-0000-000000000000}"/>
          </ac:spMkLst>
        </pc:spChg>
        <pc:spChg chg="mod">
          <ac:chgData name="Trần Duy Khánh" userId="2301c0c6-21aa-4d93-b28b-b8109eb1f817" providerId="ADAL" clId="{1382B570-3086-4A47-AEC5-67E5E44D3FA0}" dt="2024-04-21T11:38:15.424" v="1051"/>
          <ac:spMkLst>
            <pc:docMk/>
            <pc:sldMk cId="0" sldId="295"/>
            <ac:spMk id="1983" creationId="{00000000-0000-0000-0000-000000000000}"/>
          </ac:spMkLst>
        </pc:spChg>
        <pc:spChg chg="mod">
          <ac:chgData name="Trần Duy Khánh" userId="2301c0c6-21aa-4d93-b28b-b8109eb1f817" providerId="ADAL" clId="{1382B570-3086-4A47-AEC5-67E5E44D3FA0}" dt="2024-04-21T11:45:00.740" v="1091" actId="14100"/>
          <ac:spMkLst>
            <pc:docMk/>
            <pc:sldMk cId="0" sldId="295"/>
            <ac:spMk id="1984" creationId="{00000000-0000-0000-0000-000000000000}"/>
          </ac:spMkLst>
        </pc:spChg>
        <pc:spChg chg="mod">
          <ac:chgData name="Trần Duy Khánh" userId="2301c0c6-21aa-4d93-b28b-b8109eb1f817" providerId="ADAL" clId="{1382B570-3086-4A47-AEC5-67E5E44D3FA0}" dt="2024-04-21T11:37:40.346" v="1035"/>
          <ac:spMkLst>
            <pc:docMk/>
            <pc:sldMk cId="0" sldId="295"/>
            <ac:spMk id="1988" creationId="{00000000-0000-0000-0000-000000000000}"/>
          </ac:spMkLst>
        </pc:spChg>
        <pc:spChg chg="mod">
          <ac:chgData name="Trần Duy Khánh" userId="2301c0c6-21aa-4d93-b28b-b8109eb1f817" providerId="ADAL" clId="{1382B570-3086-4A47-AEC5-67E5E44D3FA0}" dt="2024-04-21T11:38:24.819" v="1052"/>
          <ac:spMkLst>
            <pc:docMk/>
            <pc:sldMk cId="0" sldId="295"/>
            <ac:spMk id="1989" creationId="{00000000-0000-0000-0000-000000000000}"/>
          </ac:spMkLst>
        </pc:spChg>
        <pc:spChg chg="mod">
          <ac:chgData name="Trần Duy Khánh" userId="2301c0c6-21aa-4d93-b28b-b8109eb1f817" providerId="ADAL" clId="{1382B570-3086-4A47-AEC5-67E5E44D3FA0}" dt="2024-04-21T11:44:58.455" v="1090" actId="14100"/>
          <ac:spMkLst>
            <pc:docMk/>
            <pc:sldMk cId="0" sldId="295"/>
            <ac:spMk id="1990" creationId="{00000000-0000-0000-0000-000000000000}"/>
          </ac:spMkLst>
        </pc:spChg>
        <pc:spChg chg="mod">
          <ac:chgData name="Trần Duy Khánh" userId="2301c0c6-21aa-4d93-b28b-b8109eb1f817" providerId="ADAL" clId="{1382B570-3086-4A47-AEC5-67E5E44D3FA0}" dt="2024-04-21T11:37:42.275" v="1040"/>
          <ac:spMkLst>
            <pc:docMk/>
            <pc:sldMk cId="0" sldId="295"/>
            <ac:spMk id="1994" creationId="{00000000-0000-0000-0000-000000000000}"/>
          </ac:spMkLst>
        </pc:spChg>
        <pc:spChg chg="mod">
          <ac:chgData name="Trần Duy Khánh" userId="2301c0c6-21aa-4d93-b28b-b8109eb1f817" providerId="ADAL" clId="{1382B570-3086-4A47-AEC5-67E5E44D3FA0}" dt="2024-04-21T11:38:40.617" v="1053"/>
          <ac:spMkLst>
            <pc:docMk/>
            <pc:sldMk cId="0" sldId="295"/>
            <ac:spMk id="1995" creationId="{00000000-0000-0000-0000-000000000000}"/>
          </ac:spMkLst>
        </pc:spChg>
        <pc:spChg chg="mod">
          <ac:chgData name="Trần Duy Khánh" userId="2301c0c6-21aa-4d93-b28b-b8109eb1f817" providerId="ADAL" clId="{1382B570-3086-4A47-AEC5-67E5E44D3FA0}" dt="2024-04-21T11:44:56.386" v="1089" actId="14100"/>
          <ac:spMkLst>
            <pc:docMk/>
            <pc:sldMk cId="0" sldId="295"/>
            <ac:spMk id="1996" creationId="{00000000-0000-0000-0000-000000000000}"/>
          </ac:spMkLst>
        </pc:spChg>
        <pc:spChg chg="mod">
          <ac:chgData name="Trần Duy Khánh" userId="2301c0c6-21aa-4d93-b28b-b8109eb1f817" providerId="ADAL" clId="{1382B570-3086-4A47-AEC5-67E5E44D3FA0}" dt="2024-04-21T11:37:43.501" v="1045"/>
          <ac:spMkLst>
            <pc:docMk/>
            <pc:sldMk cId="0" sldId="295"/>
            <ac:spMk id="2000" creationId="{00000000-0000-0000-0000-000000000000}"/>
          </ac:spMkLst>
        </pc:spChg>
        <pc:spChg chg="mod">
          <ac:chgData name="Trần Duy Khánh" userId="2301c0c6-21aa-4d93-b28b-b8109eb1f817" providerId="ADAL" clId="{1382B570-3086-4A47-AEC5-67E5E44D3FA0}" dt="2024-04-21T11:38:46.680" v="1054"/>
          <ac:spMkLst>
            <pc:docMk/>
            <pc:sldMk cId="0" sldId="295"/>
            <ac:spMk id="2001" creationId="{00000000-0000-0000-0000-000000000000}"/>
          </ac:spMkLst>
        </pc:spChg>
        <pc:spChg chg="mod">
          <ac:chgData name="Trần Duy Khánh" userId="2301c0c6-21aa-4d93-b28b-b8109eb1f817" providerId="ADAL" clId="{1382B570-3086-4A47-AEC5-67E5E44D3FA0}" dt="2024-04-21T11:45:37.336" v="1099"/>
          <ac:spMkLst>
            <pc:docMk/>
            <pc:sldMk cId="0" sldId="295"/>
            <ac:spMk id="2002" creationId="{00000000-0000-0000-0000-000000000000}"/>
          </ac:spMkLst>
        </pc:spChg>
        <pc:grpChg chg="mod">
          <ac:chgData name="Trần Duy Khánh" userId="2301c0c6-21aa-4d93-b28b-b8109eb1f817" providerId="ADAL" clId="{1382B570-3086-4A47-AEC5-67E5E44D3FA0}" dt="2024-04-21T11:47:27.344" v="1130" actId="1076"/>
          <ac:grpSpMkLst>
            <pc:docMk/>
            <pc:sldMk cId="0" sldId="295"/>
            <ac:grpSpMk id="1975" creationId="{00000000-0000-0000-0000-000000000000}"/>
          </ac:grpSpMkLst>
        </pc:grpChg>
        <pc:grpChg chg="mod">
          <ac:chgData name="Trần Duy Khánh" userId="2301c0c6-21aa-4d93-b28b-b8109eb1f817" providerId="ADAL" clId="{1382B570-3086-4A47-AEC5-67E5E44D3FA0}" dt="2024-04-21T11:47:35.728" v="1131" actId="1076"/>
          <ac:grpSpMkLst>
            <pc:docMk/>
            <pc:sldMk cId="0" sldId="295"/>
            <ac:grpSpMk id="1981" creationId="{00000000-0000-0000-0000-000000000000}"/>
          </ac:grpSpMkLst>
        </pc:grpChg>
        <pc:grpChg chg="mod">
          <ac:chgData name="Trần Duy Khánh" userId="2301c0c6-21aa-4d93-b28b-b8109eb1f817" providerId="ADAL" clId="{1382B570-3086-4A47-AEC5-67E5E44D3FA0}" dt="2024-04-21T11:47:41.289" v="1132" actId="1076"/>
          <ac:grpSpMkLst>
            <pc:docMk/>
            <pc:sldMk cId="0" sldId="295"/>
            <ac:grpSpMk id="1987" creationId="{00000000-0000-0000-0000-000000000000}"/>
          </ac:grpSpMkLst>
        </pc:grpChg>
        <pc:grpChg chg="mod">
          <ac:chgData name="Trần Duy Khánh" userId="2301c0c6-21aa-4d93-b28b-b8109eb1f817" providerId="ADAL" clId="{1382B570-3086-4A47-AEC5-67E5E44D3FA0}" dt="2024-04-21T11:47:52.143" v="1133" actId="1076"/>
          <ac:grpSpMkLst>
            <pc:docMk/>
            <pc:sldMk cId="0" sldId="295"/>
            <ac:grpSpMk id="1993" creationId="{00000000-0000-0000-0000-000000000000}"/>
          </ac:grpSpMkLst>
        </pc:grpChg>
        <pc:grpChg chg="mod">
          <ac:chgData name="Trần Duy Khánh" userId="2301c0c6-21aa-4d93-b28b-b8109eb1f817" providerId="ADAL" clId="{1382B570-3086-4A47-AEC5-67E5E44D3FA0}" dt="2024-04-21T11:47:27.344" v="1130" actId="1076"/>
          <ac:grpSpMkLst>
            <pc:docMk/>
            <pc:sldMk cId="0" sldId="295"/>
            <ac:grpSpMk id="2005" creationId="{00000000-0000-0000-0000-000000000000}"/>
          </ac:grpSpMkLst>
        </pc:grpChg>
        <pc:grpChg chg="mod">
          <ac:chgData name="Trần Duy Khánh" userId="2301c0c6-21aa-4d93-b28b-b8109eb1f817" providerId="ADAL" clId="{1382B570-3086-4A47-AEC5-67E5E44D3FA0}" dt="2024-04-21T11:47:35.728" v="1131" actId="1076"/>
          <ac:grpSpMkLst>
            <pc:docMk/>
            <pc:sldMk cId="0" sldId="295"/>
            <ac:grpSpMk id="2010" creationId="{00000000-0000-0000-0000-000000000000}"/>
          </ac:grpSpMkLst>
        </pc:grpChg>
        <pc:grpChg chg="mod">
          <ac:chgData name="Trần Duy Khánh" userId="2301c0c6-21aa-4d93-b28b-b8109eb1f817" providerId="ADAL" clId="{1382B570-3086-4A47-AEC5-67E5E44D3FA0}" dt="2024-04-21T11:47:52.143" v="1133" actId="1076"/>
          <ac:grpSpMkLst>
            <pc:docMk/>
            <pc:sldMk cId="0" sldId="295"/>
            <ac:grpSpMk id="2020" creationId="{00000000-0000-0000-0000-000000000000}"/>
          </ac:grpSpMkLst>
        </pc:grpChg>
        <pc:grpChg chg="mod">
          <ac:chgData name="Trần Duy Khánh" userId="2301c0c6-21aa-4d93-b28b-b8109eb1f817" providerId="ADAL" clId="{1382B570-3086-4A47-AEC5-67E5E44D3FA0}" dt="2024-04-21T11:47:41.289" v="1132" actId="1076"/>
          <ac:grpSpMkLst>
            <pc:docMk/>
            <pc:sldMk cId="0" sldId="295"/>
            <ac:grpSpMk id="2025" creationId="{00000000-0000-0000-0000-000000000000}"/>
          </ac:grpSpMkLst>
        </pc:grpChg>
        <pc:cxnChg chg="mod">
          <ac:chgData name="Trần Duy Khánh" userId="2301c0c6-21aa-4d93-b28b-b8109eb1f817" providerId="ADAL" clId="{1382B570-3086-4A47-AEC5-67E5E44D3FA0}" dt="2024-04-21T11:37:20.653" v="1009" actId="14100"/>
          <ac:cxnSpMkLst>
            <pc:docMk/>
            <pc:sldMk cId="0" sldId="295"/>
            <ac:cxnSpMk id="1980" creationId="{00000000-0000-0000-0000-000000000000}"/>
          </ac:cxnSpMkLst>
        </pc:cxnChg>
        <pc:cxnChg chg="mod">
          <ac:chgData name="Trần Duy Khánh" userId="2301c0c6-21aa-4d93-b28b-b8109eb1f817" providerId="ADAL" clId="{1382B570-3086-4A47-AEC5-67E5E44D3FA0}" dt="2024-04-21T11:37:14.145" v="1007" actId="14100"/>
          <ac:cxnSpMkLst>
            <pc:docMk/>
            <pc:sldMk cId="0" sldId="295"/>
            <ac:cxnSpMk id="1986" creationId="{00000000-0000-0000-0000-000000000000}"/>
          </ac:cxnSpMkLst>
        </pc:cxnChg>
        <pc:cxnChg chg="mod">
          <ac:chgData name="Trần Duy Khánh" userId="2301c0c6-21aa-4d93-b28b-b8109eb1f817" providerId="ADAL" clId="{1382B570-3086-4A47-AEC5-67E5E44D3FA0}" dt="2024-04-21T11:37:01.211" v="1003" actId="14100"/>
          <ac:cxnSpMkLst>
            <pc:docMk/>
            <pc:sldMk cId="0" sldId="295"/>
            <ac:cxnSpMk id="1998" creationId="{00000000-0000-0000-0000-000000000000}"/>
          </ac:cxnSpMkLst>
        </pc:cxnChg>
        <pc:cxnChg chg="mod">
          <ac:chgData name="Trần Duy Khánh" userId="2301c0c6-21aa-4d93-b28b-b8109eb1f817" providerId="ADAL" clId="{1382B570-3086-4A47-AEC5-67E5E44D3FA0}" dt="2024-04-21T11:36:54.531" v="1001" actId="14100"/>
          <ac:cxnSpMkLst>
            <pc:docMk/>
            <pc:sldMk cId="0" sldId="295"/>
            <ac:cxnSpMk id="2004" creationId="{00000000-0000-0000-0000-000000000000}"/>
          </ac:cxnSpMkLst>
        </pc:cxnChg>
      </pc:sldChg>
      <pc:sldChg chg="addSp delSp modSp add mod">
        <pc:chgData name="Trần Duy Khánh" userId="2301c0c6-21aa-4d93-b28b-b8109eb1f817" providerId="ADAL" clId="{1382B570-3086-4A47-AEC5-67E5E44D3FA0}" dt="2024-04-21T12:00:59.223" v="1273" actId="14100"/>
        <pc:sldMkLst>
          <pc:docMk/>
          <pc:sldMk cId="0" sldId="296"/>
        </pc:sldMkLst>
        <pc:spChg chg="mod">
          <ac:chgData name="Trần Duy Khánh" userId="2301c0c6-21aa-4d93-b28b-b8109eb1f817" providerId="ADAL" clId="{1382B570-3086-4A47-AEC5-67E5E44D3FA0}" dt="2024-04-21T11:50:05.629" v="1147"/>
          <ac:spMkLst>
            <pc:docMk/>
            <pc:sldMk cId="0" sldId="296"/>
            <ac:spMk id="3" creationId="{6F6AEFA7-1F32-A95F-F194-9CB20D3C1235}"/>
          </ac:spMkLst>
        </pc:spChg>
        <pc:spChg chg="mod">
          <ac:chgData name="Trần Duy Khánh" userId="2301c0c6-21aa-4d93-b28b-b8109eb1f817" providerId="ADAL" clId="{1382B570-3086-4A47-AEC5-67E5E44D3FA0}" dt="2024-04-21T11:50:05.629" v="1147"/>
          <ac:spMkLst>
            <pc:docMk/>
            <pc:sldMk cId="0" sldId="296"/>
            <ac:spMk id="5" creationId="{32071D23-EB17-3380-8572-1F89CF1EA1BD}"/>
          </ac:spMkLst>
        </pc:spChg>
        <pc:spChg chg="mod">
          <ac:chgData name="Trần Duy Khánh" userId="2301c0c6-21aa-4d93-b28b-b8109eb1f817" providerId="ADAL" clId="{1382B570-3086-4A47-AEC5-67E5E44D3FA0}" dt="2024-04-21T11:50:05.629" v="1147"/>
          <ac:spMkLst>
            <pc:docMk/>
            <pc:sldMk cId="0" sldId="296"/>
            <ac:spMk id="6" creationId="{C1F4DD68-A055-A6E6-C2E2-9FD5CEE8992F}"/>
          </ac:spMkLst>
        </pc:spChg>
        <pc:spChg chg="mod">
          <ac:chgData name="Trần Duy Khánh" userId="2301c0c6-21aa-4d93-b28b-b8109eb1f817" providerId="ADAL" clId="{1382B570-3086-4A47-AEC5-67E5E44D3FA0}" dt="2024-04-21T11:50:05.629" v="1147"/>
          <ac:spMkLst>
            <pc:docMk/>
            <pc:sldMk cId="0" sldId="296"/>
            <ac:spMk id="7" creationId="{F6AEA678-FAF9-05F5-18CC-845822A4B571}"/>
          </ac:spMkLst>
        </pc:spChg>
        <pc:spChg chg="mod">
          <ac:chgData name="Trần Duy Khánh" userId="2301c0c6-21aa-4d93-b28b-b8109eb1f817" providerId="ADAL" clId="{1382B570-3086-4A47-AEC5-67E5E44D3FA0}" dt="2024-04-21T11:50:05.629" v="1147"/>
          <ac:spMkLst>
            <pc:docMk/>
            <pc:sldMk cId="0" sldId="296"/>
            <ac:spMk id="9" creationId="{126C652D-0BBC-5590-8163-0F80507F6CB5}"/>
          </ac:spMkLst>
        </pc:spChg>
        <pc:spChg chg="mod">
          <ac:chgData name="Trần Duy Khánh" userId="2301c0c6-21aa-4d93-b28b-b8109eb1f817" providerId="ADAL" clId="{1382B570-3086-4A47-AEC5-67E5E44D3FA0}" dt="2024-04-21T11:50:05.629" v="1147"/>
          <ac:spMkLst>
            <pc:docMk/>
            <pc:sldMk cId="0" sldId="296"/>
            <ac:spMk id="10" creationId="{1A88AF3F-6A8F-2CD0-2C00-EF818C58D423}"/>
          </ac:spMkLst>
        </pc:spChg>
        <pc:spChg chg="mod">
          <ac:chgData name="Trần Duy Khánh" userId="2301c0c6-21aa-4d93-b28b-b8109eb1f817" providerId="ADAL" clId="{1382B570-3086-4A47-AEC5-67E5E44D3FA0}" dt="2024-04-21T11:50:05.629" v="1147"/>
          <ac:spMkLst>
            <pc:docMk/>
            <pc:sldMk cId="0" sldId="296"/>
            <ac:spMk id="11" creationId="{972BEE17-CAC4-66A5-7C73-F2E2BAE687AB}"/>
          </ac:spMkLst>
        </pc:spChg>
        <pc:spChg chg="mod">
          <ac:chgData name="Trần Duy Khánh" userId="2301c0c6-21aa-4d93-b28b-b8109eb1f817" providerId="ADAL" clId="{1382B570-3086-4A47-AEC5-67E5E44D3FA0}" dt="2024-04-21T11:50:05.629" v="1147"/>
          <ac:spMkLst>
            <pc:docMk/>
            <pc:sldMk cId="0" sldId="296"/>
            <ac:spMk id="12" creationId="{03ADC9AF-A236-FA08-8D65-86DD1A1825B9}"/>
          </ac:spMkLst>
        </pc:spChg>
        <pc:spChg chg="mod">
          <ac:chgData name="Trần Duy Khánh" userId="2301c0c6-21aa-4d93-b28b-b8109eb1f817" providerId="ADAL" clId="{1382B570-3086-4A47-AEC5-67E5E44D3FA0}" dt="2024-04-21T11:51:05.009" v="1160"/>
          <ac:spMkLst>
            <pc:docMk/>
            <pc:sldMk cId="0" sldId="296"/>
            <ac:spMk id="14" creationId="{65289D46-0235-450F-74B8-A33F80DDDCA6}"/>
          </ac:spMkLst>
        </pc:spChg>
        <pc:spChg chg="del mod">
          <ac:chgData name="Trần Duy Khánh" userId="2301c0c6-21aa-4d93-b28b-b8109eb1f817" providerId="ADAL" clId="{1382B570-3086-4A47-AEC5-67E5E44D3FA0}" dt="2024-04-21T11:52:39.570" v="1179" actId="478"/>
          <ac:spMkLst>
            <pc:docMk/>
            <pc:sldMk cId="0" sldId="296"/>
            <ac:spMk id="16" creationId="{DAA2D2DB-99BC-BCE0-3D55-9B9865033342}"/>
          </ac:spMkLst>
        </pc:spChg>
        <pc:spChg chg="mod">
          <ac:chgData name="Trần Duy Khánh" userId="2301c0c6-21aa-4d93-b28b-b8109eb1f817" providerId="ADAL" clId="{1382B570-3086-4A47-AEC5-67E5E44D3FA0}" dt="2024-04-21T11:56:27.689" v="1214" actId="14100"/>
          <ac:spMkLst>
            <pc:docMk/>
            <pc:sldMk cId="0" sldId="296"/>
            <ac:spMk id="17" creationId="{5EB23A5C-E66A-C87D-396F-B22A8F701B08}"/>
          </ac:spMkLst>
        </pc:spChg>
        <pc:spChg chg="mod">
          <ac:chgData name="Trần Duy Khánh" userId="2301c0c6-21aa-4d93-b28b-b8109eb1f817" providerId="ADAL" clId="{1382B570-3086-4A47-AEC5-67E5E44D3FA0}" dt="2024-04-21T11:56:48.072" v="1224"/>
          <ac:spMkLst>
            <pc:docMk/>
            <pc:sldMk cId="0" sldId="296"/>
            <ac:spMk id="18" creationId="{34F2FB39-B7D3-E9EA-E26B-1096818735B2}"/>
          </ac:spMkLst>
        </pc:spChg>
        <pc:spChg chg="del mod">
          <ac:chgData name="Trần Duy Khánh" userId="2301c0c6-21aa-4d93-b28b-b8109eb1f817" providerId="ADAL" clId="{1382B570-3086-4A47-AEC5-67E5E44D3FA0}" dt="2024-04-21T11:52:37.164" v="1178" actId="478"/>
          <ac:spMkLst>
            <pc:docMk/>
            <pc:sldMk cId="0" sldId="296"/>
            <ac:spMk id="20" creationId="{08D87777-0BE0-7624-6CB8-21E42BE1AB17}"/>
          </ac:spMkLst>
        </pc:spChg>
        <pc:spChg chg="mod">
          <ac:chgData name="Trần Duy Khánh" userId="2301c0c6-21aa-4d93-b28b-b8109eb1f817" providerId="ADAL" clId="{1382B570-3086-4A47-AEC5-67E5E44D3FA0}" dt="2024-04-21T11:51:05.009" v="1160"/>
          <ac:spMkLst>
            <pc:docMk/>
            <pc:sldMk cId="0" sldId="296"/>
            <ac:spMk id="21" creationId="{6D60D30E-311F-8D7A-7708-8B9DC06D837E}"/>
          </ac:spMkLst>
        </pc:spChg>
        <pc:spChg chg="mod">
          <ac:chgData name="Trần Duy Khánh" userId="2301c0c6-21aa-4d93-b28b-b8109eb1f817" providerId="ADAL" clId="{1382B570-3086-4A47-AEC5-67E5E44D3FA0}" dt="2024-04-21T11:51:05.009" v="1160"/>
          <ac:spMkLst>
            <pc:docMk/>
            <pc:sldMk cId="0" sldId="296"/>
            <ac:spMk id="22" creationId="{2D52F15D-FC29-3D15-DE2E-6E14A6EFE263}"/>
          </ac:spMkLst>
        </pc:spChg>
        <pc:spChg chg="mod">
          <ac:chgData name="Trần Duy Khánh" userId="2301c0c6-21aa-4d93-b28b-b8109eb1f817" providerId="ADAL" clId="{1382B570-3086-4A47-AEC5-67E5E44D3FA0}" dt="2024-04-21T11:51:05.009" v="1160"/>
          <ac:spMkLst>
            <pc:docMk/>
            <pc:sldMk cId="0" sldId="296"/>
            <ac:spMk id="23" creationId="{0400914D-070B-86C6-1831-D36CF38839A4}"/>
          </ac:spMkLst>
        </pc:spChg>
        <pc:spChg chg="mod">
          <ac:chgData name="Trần Duy Khánh" userId="2301c0c6-21aa-4d93-b28b-b8109eb1f817" providerId="ADAL" clId="{1382B570-3086-4A47-AEC5-67E5E44D3FA0}" dt="2024-04-21T11:49:59.738" v="1145" actId="1076"/>
          <ac:spMkLst>
            <pc:docMk/>
            <pc:sldMk cId="0" sldId="296"/>
            <ac:spMk id="663" creationId="{00000000-0000-0000-0000-000000000000}"/>
          </ac:spMkLst>
        </pc:spChg>
        <pc:spChg chg="mod">
          <ac:chgData name="Trần Duy Khánh" userId="2301c0c6-21aa-4d93-b28b-b8109eb1f817" providerId="ADAL" clId="{1382B570-3086-4A47-AEC5-67E5E44D3FA0}" dt="2024-04-21T11:55:43.324" v="1204" actId="14100"/>
          <ac:spMkLst>
            <pc:docMk/>
            <pc:sldMk cId="0" sldId="296"/>
            <ac:spMk id="715" creationId="{00000000-0000-0000-0000-000000000000}"/>
          </ac:spMkLst>
        </pc:spChg>
        <pc:spChg chg="mod">
          <ac:chgData name="Trần Duy Khánh" userId="2301c0c6-21aa-4d93-b28b-b8109eb1f817" providerId="ADAL" clId="{1382B570-3086-4A47-AEC5-67E5E44D3FA0}" dt="2024-04-21T11:56:03.028" v="1211" actId="20577"/>
          <ac:spMkLst>
            <pc:docMk/>
            <pc:sldMk cId="0" sldId="296"/>
            <ac:spMk id="716" creationId="{00000000-0000-0000-0000-000000000000}"/>
          </ac:spMkLst>
        </pc:spChg>
        <pc:spChg chg="del">
          <ac:chgData name="Trần Duy Khánh" userId="2301c0c6-21aa-4d93-b28b-b8109eb1f817" providerId="ADAL" clId="{1382B570-3086-4A47-AEC5-67E5E44D3FA0}" dt="2024-04-21T11:51:59.040" v="1166" actId="478"/>
          <ac:spMkLst>
            <pc:docMk/>
            <pc:sldMk cId="0" sldId="296"/>
            <ac:spMk id="717" creationId="{00000000-0000-0000-0000-000000000000}"/>
          </ac:spMkLst>
        </pc:spChg>
        <pc:spChg chg="mod">
          <ac:chgData name="Trần Duy Khánh" userId="2301c0c6-21aa-4d93-b28b-b8109eb1f817" providerId="ADAL" clId="{1382B570-3086-4A47-AEC5-67E5E44D3FA0}" dt="2024-04-21T11:55:50.730" v="1206" actId="14100"/>
          <ac:spMkLst>
            <pc:docMk/>
            <pc:sldMk cId="0" sldId="296"/>
            <ac:spMk id="728" creationId="{00000000-0000-0000-0000-000000000000}"/>
          </ac:spMkLst>
        </pc:spChg>
        <pc:spChg chg="mod">
          <ac:chgData name="Trần Duy Khánh" userId="2301c0c6-21aa-4d93-b28b-b8109eb1f817" providerId="ADAL" clId="{1382B570-3086-4A47-AEC5-67E5E44D3FA0}" dt="2024-04-21T11:54:47.078" v="1194" actId="14100"/>
          <ac:spMkLst>
            <pc:docMk/>
            <pc:sldMk cId="0" sldId="296"/>
            <ac:spMk id="729" creationId="{00000000-0000-0000-0000-000000000000}"/>
          </ac:spMkLst>
        </pc:spChg>
        <pc:spChg chg="del">
          <ac:chgData name="Trần Duy Khánh" userId="2301c0c6-21aa-4d93-b28b-b8109eb1f817" providerId="ADAL" clId="{1382B570-3086-4A47-AEC5-67E5E44D3FA0}" dt="2024-04-21T11:53:50.136" v="1185" actId="478"/>
          <ac:spMkLst>
            <pc:docMk/>
            <pc:sldMk cId="0" sldId="296"/>
            <ac:spMk id="730" creationId="{00000000-0000-0000-0000-000000000000}"/>
          </ac:spMkLst>
        </pc:spChg>
        <pc:spChg chg="mod">
          <ac:chgData name="Trần Duy Khánh" userId="2301c0c6-21aa-4d93-b28b-b8109eb1f817" providerId="ADAL" clId="{1382B570-3086-4A47-AEC5-67E5E44D3FA0}" dt="2024-04-21T11:57:05.716" v="1229" actId="14100"/>
          <ac:spMkLst>
            <pc:docMk/>
            <pc:sldMk cId="0" sldId="296"/>
            <ac:spMk id="734" creationId="{00000000-0000-0000-0000-000000000000}"/>
          </ac:spMkLst>
        </pc:spChg>
        <pc:spChg chg="mod">
          <ac:chgData name="Trần Duy Khánh" userId="2301c0c6-21aa-4d93-b28b-b8109eb1f817" providerId="ADAL" clId="{1382B570-3086-4A47-AEC5-67E5E44D3FA0}" dt="2024-04-21T11:57:32.251" v="1242" actId="20577"/>
          <ac:spMkLst>
            <pc:docMk/>
            <pc:sldMk cId="0" sldId="296"/>
            <ac:spMk id="735" creationId="{00000000-0000-0000-0000-000000000000}"/>
          </ac:spMkLst>
        </pc:spChg>
        <pc:spChg chg="del">
          <ac:chgData name="Trần Duy Khánh" userId="2301c0c6-21aa-4d93-b28b-b8109eb1f817" providerId="ADAL" clId="{1382B570-3086-4A47-AEC5-67E5E44D3FA0}" dt="2024-04-21T11:57:11.100" v="1231" actId="478"/>
          <ac:spMkLst>
            <pc:docMk/>
            <pc:sldMk cId="0" sldId="296"/>
            <ac:spMk id="736" creationId="{00000000-0000-0000-0000-000000000000}"/>
          </ac:spMkLst>
        </pc:spChg>
        <pc:spChg chg="mod">
          <ac:chgData name="Trần Duy Khánh" userId="2301c0c6-21aa-4d93-b28b-b8109eb1f817" providerId="ADAL" clId="{1382B570-3086-4A47-AEC5-67E5E44D3FA0}" dt="2024-04-21T12:00:33.081" v="1271" actId="14100"/>
          <ac:spMkLst>
            <pc:docMk/>
            <pc:sldMk cId="0" sldId="296"/>
            <ac:spMk id="740" creationId="{00000000-0000-0000-0000-000000000000}"/>
          </ac:spMkLst>
        </pc:spChg>
        <pc:spChg chg="mod">
          <ac:chgData name="Trần Duy Khánh" userId="2301c0c6-21aa-4d93-b28b-b8109eb1f817" providerId="ADAL" clId="{1382B570-3086-4A47-AEC5-67E5E44D3FA0}" dt="2024-04-21T12:00:59.223" v="1273" actId="14100"/>
          <ac:spMkLst>
            <pc:docMk/>
            <pc:sldMk cId="0" sldId="296"/>
            <ac:spMk id="741" creationId="{00000000-0000-0000-0000-000000000000}"/>
          </ac:spMkLst>
        </pc:spChg>
        <pc:spChg chg="del">
          <ac:chgData name="Trần Duy Khánh" userId="2301c0c6-21aa-4d93-b28b-b8109eb1f817" providerId="ADAL" clId="{1382B570-3086-4A47-AEC5-67E5E44D3FA0}" dt="2024-04-21T11:57:14.036" v="1233" actId="478"/>
          <ac:spMkLst>
            <pc:docMk/>
            <pc:sldMk cId="0" sldId="296"/>
            <ac:spMk id="742" creationId="{00000000-0000-0000-0000-000000000000}"/>
          </ac:spMkLst>
        </pc:spChg>
        <pc:grpChg chg="add mod">
          <ac:chgData name="Trần Duy Khánh" userId="2301c0c6-21aa-4d93-b28b-b8109eb1f817" providerId="ADAL" clId="{1382B570-3086-4A47-AEC5-67E5E44D3FA0}" dt="2024-04-21T11:50:05.629" v="1147"/>
          <ac:grpSpMkLst>
            <pc:docMk/>
            <pc:sldMk cId="0" sldId="296"/>
            <ac:grpSpMk id="2" creationId="{861A9ADB-443B-8904-93E3-736B63884561}"/>
          </ac:grpSpMkLst>
        </pc:grpChg>
        <pc:grpChg chg="mod">
          <ac:chgData name="Trần Duy Khánh" userId="2301c0c6-21aa-4d93-b28b-b8109eb1f817" providerId="ADAL" clId="{1382B570-3086-4A47-AEC5-67E5E44D3FA0}" dt="2024-04-21T11:50:05.629" v="1147"/>
          <ac:grpSpMkLst>
            <pc:docMk/>
            <pc:sldMk cId="0" sldId="296"/>
            <ac:grpSpMk id="4" creationId="{AD533BC6-E444-E78D-903D-0CE25FB43CB1}"/>
          </ac:grpSpMkLst>
        </pc:grpChg>
        <pc:grpChg chg="add mod">
          <ac:chgData name="Trần Duy Khánh" userId="2301c0c6-21aa-4d93-b28b-b8109eb1f817" providerId="ADAL" clId="{1382B570-3086-4A47-AEC5-67E5E44D3FA0}" dt="2024-04-21T11:50:05.629" v="1147"/>
          <ac:grpSpMkLst>
            <pc:docMk/>
            <pc:sldMk cId="0" sldId="296"/>
            <ac:grpSpMk id="8" creationId="{B1C733D7-448C-AC40-D2F7-510A6919F7E4}"/>
          </ac:grpSpMkLst>
        </pc:grpChg>
        <pc:grpChg chg="add mod">
          <ac:chgData name="Trần Duy Khánh" userId="2301c0c6-21aa-4d93-b28b-b8109eb1f817" providerId="ADAL" clId="{1382B570-3086-4A47-AEC5-67E5E44D3FA0}" dt="2024-04-21T11:51:19.653" v="1161" actId="1076"/>
          <ac:grpSpMkLst>
            <pc:docMk/>
            <pc:sldMk cId="0" sldId="296"/>
            <ac:grpSpMk id="13" creationId="{AEF0F8B9-68D9-0E74-F750-D98221EAA644}"/>
          </ac:grpSpMkLst>
        </pc:grpChg>
        <pc:grpChg chg="mod">
          <ac:chgData name="Trần Duy Khánh" userId="2301c0c6-21aa-4d93-b28b-b8109eb1f817" providerId="ADAL" clId="{1382B570-3086-4A47-AEC5-67E5E44D3FA0}" dt="2024-04-21T11:51:05.009" v="1160"/>
          <ac:grpSpMkLst>
            <pc:docMk/>
            <pc:sldMk cId="0" sldId="296"/>
            <ac:grpSpMk id="15" creationId="{895D692E-030E-BC2D-9A96-80D42FA2B07E}"/>
          </ac:grpSpMkLst>
        </pc:grpChg>
        <pc:grpChg chg="add del mod">
          <ac:chgData name="Trần Duy Khánh" userId="2301c0c6-21aa-4d93-b28b-b8109eb1f817" providerId="ADAL" clId="{1382B570-3086-4A47-AEC5-67E5E44D3FA0}" dt="2024-04-21T11:52:41.283" v="1180" actId="478"/>
          <ac:grpSpMkLst>
            <pc:docMk/>
            <pc:sldMk cId="0" sldId="296"/>
            <ac:grpSpMk id="19" creationId="{C9B0320A-8DD5-593D-CD44-8101FC0AA75C}"/>
          </ac:grpSpMkLst>
        </pc:grpChg>
        <pc:grpChg chg="del">
          <ac:chgData name="Trần Duy Khánh" userId="2301c0c6-21aa-4d93-b28b-b8109eb1f817" providerId="ADAL" clId="{1382B570-3086-4A47-AEC5-67E5E44D3FA0}" dt="2024-04-21T11:49:24.052" v="1135" actId="478"/>
          <ac:grpSpMkLst>
            <pc:docMk/>
            <pc:sldMk cId="0" sldId="296"/>
            <ac:grpSpMk id="664" creationId="{00000000-0000-0000-0000-000000000000}"/>
          </ac:grpSpMkLst>
        </pc:grpChg>
        <pc:grpChg chg="mod">
          <ac:chgData name="Trần Duy Khánh" userId="2301c0c6-21aa-4d93-b28b-b8109eb1f817" providerId="ADAL" clId="{1382B570-3086-4A47-AEC5-67E5E44D3FA0}" dt="2024-04-21T11:50:53.684" v="1158" actId="1076"/>
          <ac:grpSpMkLst>
            <pc:docMk/>
            <pc:sldMk cId="0" sldId="296"/>
            <ac:grpSpMk id="712" creationId="{00000000-0000-0000-0000-000000000000}"/>
          </ac:grpSpMkLst>
        </pc:grpChg>
        <pc:grpChg chg="del mod">
          <ac:chgData name="Trần Duy Khánh" userId="2301c0c6-21aa-4d93-b28b-b8109eb1f817" providerId="ADAL" clId="{1382B570-3086-4A47-AEC5-67E5E44D3FA0}" dt="2024-04-21T11:52:00.166" v="1167" actId="478"/>
          <ac:grpSpMkLst>
            <pc:docMk/>
            <pc:sldMk cId="0" sldId="296"/>
            <ac:grpSpMk id="718" creationId="{00000000-0000-0000-0000-000000000000}"/>
          </ac:grpSpMkLst>
        </pc:grpChg>
        <pc:grpChg chg="mod">
          <ac:chgData name="Trần Duy Khánh" userId="2301c0c6-21aa-4d93-b28b-b8109eb1f817" providerId="ADAL" clId="{1382B570-3086-4A47-AEC5-67E5E44D3FA0}" dt="2024-04-21T11:50:58.875" v="1159" actId="1076"/>
          <ac:grpSpMkLst>
            <pc:docMk/>
            <pc:sldMk cId="0" sldId="296"/>
            <ac:grpSpMk id="725" creationId="{00000000-0000-0000-0000-000000000000}"/>
          </ac:grpSpMkLst>
        </pc:grpChg>
        <pc:grpChg chg="mod">
          <ac:chgData name="Trần Duy Khánh" userId="2301c0c6-21aa-4d93-b28b-b8109eb1f817" providerId="ADAL" clId="{1382B570-3086-4A47-AEC5-67E5E44D3FA0}" dt="2024-04-21T12:00:20.775" v="1269" actId="1076"/>
          <ac:grpSpMkLst>
            <pc:docMk/>
            <pc:sldMk cId="0" sldId="296"/>
            <ac:grpSpMk id="731" creationId="{00000000-0000-0000-0000-000000000000}"/>
          </ac:grpSpMkLst>
        </pc:grpChg>
        <pc:grpChg chg="mod">
          <ac:chgData name="Trần Duy Khánh" userId="2301c0c6-21aa-4d93-b28b-b8109eb1f817" providerId="ADAL" clId="{1382B570-3086-4A47-AEC5-67E5E44D3FA0}" dt="2024-04-21T12:00:25.374" v="1270" actId="1076"/>
          <ac:grpSpMkLst>
            <pc:docMk/>
            <pc:sldMk cId="0" sldId="296"/>
            <ac:grpSpMk id="737" creationId="{00000000-0000-0000-0000-000000000000}"/>
          </ac:grpSpMkLst>
        </pc:grpChg>
        <pc:grpChg chg="del mod">
          <ac:chgData name="Trần Duy Khánh" userId="2301c0c6-21aa-4d93-b28b-b8109eb1f817" providerId="ADAL" clId="{1382B570-3086-4A47-AEC5-67E5E44D3FA0}" dt="2024-04-21T11:53:48.034" v="1184" actId="478"/>
          <ac:grpSpMkLst>
            <pc:docMk/>
            <pc:sldMk cId="0" sldId="296"/>
            <ac:grpSpMk id="743" creationId="{00000000-0000-0000-0000-000000000000}"/>
          </ac:grpSpMkLst>
        </pc:grpChg>
        <pc:grpChg chg="del mod">
          <ac:chgData name="Trần Duy Khánh" userId="2301c0c6-21aa-4d93-b28b-b8109eb1f817" providerId="ADAL" clId="{1382B570-3086-4A47-AEC5-67E5E44D3FA0}" dt="2024-04-21T11:57:07.757" v="1230" actId="478"/>
          <ac:grpSpMkLst>
            <pc:docMk/>
            <pc:sldMk cId="0" sldId="296"/>
            <ac:grpSpMk id="748" creationId="{00000000-0000-0000-0000-000000000000}"/>
          </ac:grpSpMkLst>
        </pc:grpChg>
        <pc:grpChg chg="del mod">
          <ac:chgData name="Trần Duy Khánh" userId="2301c0c6-21aa-4d93-b28b-b8109eb1f817" providerId="ADAL" clId="{1382B570-3086-4A47-AEC5-67E5E44D3FA0}" dt="2024-04-21T11:57:12.714" v="1232" actId="478"/>
          <ac:grpSpMkLst>
            <pc:docMk/>
            <pc:sldMk cId="0" sldId="296"/>
            <ac:grpSpMk id="753" creationId="{00000000-0000-0000-0000-000000000000}"/>
          </ac:grpSpMkLst>
        </pc:grpChg>
        <pc:picChg chg="add mod">
          <ac:chgData name="Trần Duy Khánh" userId="2301c0c6-21aa-4d93-b28b-b8109eb1f817" providerId="ADAL" clId="{1382B570-3086-4A47-AEC5-67E5E44D3FA0}" dt="2024-04-21T11:52:18.492" v="1173" actId="1076"/>
          <ac:picMkLst>
            <pc:docMk/>
            <pc:sldMk cId="0" sldId="296"/>
            <ac:picMk id="2050" creationId="{EAF370D8-C3E7-528E-82BE-65A0E204F627}"/>
          </ac:picMkLst>
        </pc:picChg>
        <pc:picChg chg="add mod">
          <ac:chgData name="Trần Duy Khánh" userId="2301c0c6-21aa-4d93-b28b-b8109eb1f817" providerId="ADAL" clId="{1382B570-3086-4A47-AEC5-67E5E44D3FA0}" dt="2024-04-21T11:53:14.588" v="1183" actId="1076"/>
          <ac:picMkLst>
            <pc:docMk/>
            <pc:sldMk cId="0" sldId="296"/>
            <ac:picMk id="2052" creationId="{FFC4C250-230D-0A96-B919-48F3D98EC69C}"/>
          </ac:picMkLst>
        </pc:picChg>
        <pc:picChg chg="add mod">
          <ac:chgData name="Trần Duy Khánh" userId="2301c0c6-21aa-4d93-b28b-b8109eb1f817" providerId="ADAL" clId="{1382B570-3086-4A47-AEC5-67E5E44D3FA0}" dt="2024-04-21T11:54:17.568" v="1192" actId="14100"/>
          <ac:picMkLst>
            <pc:docMk/>
            <pc:sldMk cId="0" sldId="296"/>
            <ac:picMk id="2054" creationId="{BB7581D4-59D8-B014-8006-97833FC6EA53}"/>
          </ac:picMkLst>
        </pc:picChg>
        <pc:picChg chg="add mod">
          <ac:chgData name="Trần Duy Khánh" userId="2301c0c6-21aa-4d93-b28b-b8109eb1f817" providerId="ADAL" clId="{1382B570-3086-4A47-AEC5-67E5E44D3FA0}" dt="2024-04-21T11:58:23.662" v="1249" actId="1076"/>
          <ac:picMkLst>
            <pc:docMk/>
            <pc:sldMk cId="0" sldId="296"/>
            <ac:picMk id="2056" creationId="{DD0AF2CD-CFAB-01EE-621E-C4676F621BD3}"/>
          </ac:picMkLst>
        </pc:picChg>
        <pc:picChg chg="add mod">
          <ac:chgData name="Trần Duy Khánh" userId="2301c0c6-21aa-4d93-b28b-b8109eb1f817" providerId="ADAL" clId="{1382B570-3086-4A47-AEC5-67E5E44D3FA0}" dt="2024-04-21T11:59:11.413" v="1256" actId="1076"/>
          <ac:picMkLst>
            <pc:docMk/>
            <pc:sldMk cId="0" sldId="296"/>
            <ac:picMk id="2058" creationId="{D375FA5A-2425-915A-1580-41628DDC8218}"/>
          </ac:picMkLst>
        </pc:picChg>
      </pc:sldChg>
      <pc:sldChg chg="addSp delSp modSp new mod ord">
        <pc:chgData name="Trần Duy Khánh" userId="2301c0c6-21aa-4d93-b28b-b8109eb1f817" providerId="ADAL" clId="{1382B570-3086-4A47-AEC5-67E5E44D3FA0}" dt="2024-04-21T15:13:21.928" v="1522"/>
        <pc:sldMkLst>
          <pc:docMk/>
          <pc:sldMk cId="3147166782" sldId="297"/>
        </pc:sldMkLst>
        <pc:spChg chg="del">
          <ac:chgData name="Trần Duy Khánh" userId="2301c0c6-21aa-4d93-b28b-b8109eb1f817" providerId="ADAL" clId="{1382B570-3086-4A47-AEC5-67E5E44D3FA0}" dt="2024-04-21T14:45:36.136" v="1444" actId="478"/>
          <ac:spMkLst>
            <pc:docMk/>
            <pc:sldMk cId="3147166782" sldId="297"/>
            <ac:spMk id="2" creationId="{C3F3FD7B-2C7A-6DE7-C988-12EF5C8F7364}"/>
          </ac:spMkLst>
        </pc:spChg>
        <pc:spChg chg="add mod">
          <ac:chgData name="Trần Duy Khánh" userId="2301c0c6-21aa-4d93-b28b-b8109eb1f817" providerId="ADAL" clId="{1382B570-3086-4A47-AEC5-67E5E44D3FA0}" dt="2024-04-21T14:45:36.536" v="1445"/>
          <ac:spMkLst>
            <pc:docMk/>
            <pc:sldMk cId="3147166782" sldId="297"/>
            <ac:spMk id="3" creationId="{B3274722-3765-B399-EECB-513EE728DD58}"/>
          </ac:spMkLst>
        </pc:spChg>
        <pc:spChg chg="add mod">
          <ac:chgData name="Trần Duy Khánh" userId="2301c0c6-21aa-4d93-b28b-b8109eb1f817" providerId="ADAL" clId="{1382B570-3086-4A47-AEC5-67E5E44D3FA0}" dt="2024-04-21T14:46:05.077" v="1451" actId="2711"/>
          <ac:spMkLst>
            <pc:docMk/>
            <pc:sldMk cId="3147166782" sldId="297"/>
            <ac:spMk id="5" creationId="{1A5A2AC7-1A0D-B382-C8F5-1308168BECD8}"/>
          </ac:spMkLst>
        </pc:spChg>
        <pc:spChg chg="add mod">
          <ac:chgData name="Trần Duy Khánh" userId="2301c0c6-21aa-4d93-b28b-b8109eb1f817" providerId="ADAL" clId="{1382B570-3086-4A47-AEC5-67E5E44D3FA0}" dt="2024-04-21T14:46:26.933" v="1455" actId="1076"/>
          <ac:spMkLst>
            <pc:docMk/>
            <pc:sldMk cId="3147166782" sldId="297"/>
            <ac:spMk id="7" creationId="{8C487E61-472F-9698-A7D8-141A6DEBE1A2}"/>
          </ac:spMkLst>
        </pc:spChg>
        <pc:spChg chg="add del">
          <ac:chgData name="Trần Duy Khánh" userId="2301c0c6-21aa-4d93-b28b-b8109eb1f817" providerId="ADAL" clId="{1382B570-3086-4A47-AEC5-67E5E44D3FA0}" dt="2024-04-21T15:06:07.990" v="1457" actId="22"/>
          <ac:spMkLst>
            <pc:docMk/>
            <pc:sldMk cId="3147166782" sldId="297"/>
            <ac:spMk id="9" creationId="{319874B2-5732-3550-B557-3BAC87D7688B}"/>
          </ac:spMkLst>
        </pc:spChg>
        <pc:spChg chg="add del mod">
          <ac:chgData name="Trần Duy Khánh" userId="2301c0c6-21aa-4d93-b28b-b8109eb1f817" providerId="ADAL" clId="{1382B570-3086-4A47-AEC5-67E5E44D3FA0}" dt="2024-04-21T15:08:44.400" v="1462" actId="478"/>
          <ac:spMkLst>
            <pc:docMk/>
            <pc:sldMk cId="3147166782" sldId="297"/>
            <ac:spMk id="11" creationId="{77DE6C0A-E09B-E8F8-898C-6CDEA788F60F}"/>
          </ac:spMkLst>
        </pc:spChg>
        <pc:picChg chg="add del">
          <ac:chgData name="Trần Duy Khánh" userId="2301c0c6-21aa-4d93-b28b-b8109eb1f817" providerId="ADAL" clId="{1382B570-3086-4A47-AEC5-67E5E44D3FA0}" dt="2024-04-21T14:45:41.066" v="1447" actId="21"/>
          <ac:picMkLst>
            <pc:docMk/>
            <pc:sldMk cId="3147166782" sldId="297"/>
            <ac:picMk id="4" creationId="{1F1E9BFA-836F-DDC7-6A1E-F8D89EE3F8E7}"/>
          </ac:picMkLst>
        </pc:picChg>
        <pc:picChg chg="add mod">
          <ac:chgData name="Trần Duy Khánh" userId="2301c0c6-21aa-4d93-b28b-b8109eb1f817" providerId="ADAL" clId="{1382B570-3086-4A47-AEC5-67E5E44D3FA0}" dt="2024-04-21T15:08:46.993" v="1464" actId="1076"/>
          <ac:picMkLst>
            <pc:docMk/>
            <pc:sldMk cId="3147166782" sldId="297"/>
            <ac:picMk id="12" creationId="{D8E57CF9-9449-39AB-04C3-6DD7E687DFA7}"/>
          </ac:picMkLst>
        </pc:picChg>
      </pc:sldChg>
      <pc:sldChg chg="addSp delSp modSp add mod ord">
        <pc:chgData name="Trần Duy Khánh" userId="2301c0c6-21aa-4d93-b28b-b8109eb1f817" providerId="ADAL" clId="{1382B570-3086-4A47-AEC5-67E5E44D3FA0}" dt="2024-04-21T15:13:23.378" v="1524"/>
        <pc:sldMkLst>
          <pc:docMk/>
          <pc:sldMk cId="3756700726" sldId="298"/>
        </pc:sldMkLst>
        <pc:spChg chg="mod">
          <ac:chgData name="Trần Duy Khánh" userId="2301c0c6-21aa-4d93-b28b-b8109eb1f817" providerId="ADAL" clId="{1382B570-3086-4A47-AEC5-67E5E44D3FA0}" dt="2024-04-21T15:09:35.921" v="1470" actId="255"/>
          <ac:spMkLst>
            <pc:docMk/>
            <pc:sldMk cId="3756700726" sldId="298"/>
            <ac:spMk id="5" creationId="{1A5A2AC7-1A0D-B382-C8F5-1308168BECD8}"/>
          </ac:spMkLst>
        </pc:spChg>
        <pc:spChg chg="add mod">
          <ac:chgData name="Trần Duy Khánh" userId="2301c0c6-21aa-4d93-b28b-b8109eb1f817" providerId="ADAL" clId="{1382B570-3086-4A47-AEC5-67E5E44D3FA0}" dt="2024-04-21T15:11:50.225" v="1499" actId="1076"/>
          <ac:spMkLst>
            <pc:docMk/>
            <pc:sldMk cId="3756700726" sldId="298"/>
            <ac:spMk id="6" creationId="{E4DCD5FB-C630-0116-BDE9-B94DCBA1E228}"/>
          </ac:spMkLst>
        </pc:spChg>
        <pc:spChg chg="mod">
          <ac:chgData name="Trần Duy Khánh" userId="2301c0c6-21aa-4d93-b28b-b8109eb1f817" providerId="ADAL" clId="{1382B570-3086-4A47-AEC5-67E5E44D3FA0}" dt="2024-04-21T15:11:04.597" v="1481" actId="1076"/>
          <ac:spMkLst>
            <pc:docMk/>
            <pc:sldMk cId="3756700726" sldId="298"/>
            <ac:spMk id="7" creationId="{8C487E61-472F-9698-A7D8-141A6DEBE1A2}"/>
          </ac:spMkLst>
        </pc:spChg>
        <pc:picChg chg="add">
          <ac:chgData name="Trần Duy Khánh" userId="2301c0c6-21aa-4d93-b28b-b8109eb1f817" providerId="ADAL" clId="{1382B570-3086-4A47-AEC5-67E5E44D3FA0}" dt="2024-04-21T15:09:19" v="1467"/>
          <ac:picMkLst>
            <pc:docMk/>
            <pc:sldMk cId="3756700726" sldId="298"/>
            <ac:picMk id="2" creationId="{9CB78CCE-0AF3-1454-75DA-ED23D5084578}"/>
          </ac:picMkLst>
        </pc:picChg>
        <pc:picChg chg="add mod">
          <ac:chgData name="Trần Duy Khánh" userId="2301c0c6-21aa-4d93-b28b-b8109eb1f817" providerId="ADAL" clId="{1382B570-3086-4A47-AEC5-67E5E44D3FA0}" dt="2024-04-21T15:11:56.371" v="1501" actId="1076"/>
          <ac:picMkLst>
            <pc:docMk/>
            <pc:sldMk cId="3756700726" sldId="298"/>
            <ac:picMk id="3" creationId="{CBE0B3A0-CCEF-E0E2-9E5D-3CDFA2CC36E6}"/>
          </ac:picMkLst>
        </pc:picChg>
        <pc:picChg chg="add mod">
          <ac:chgData name="Trần Duy Khánh" userId="2301c0c6-21aa-4d93-b28b-b8109eb1f817" providerId="ADAL" clId="{1382B570-3086-4A47-AEC5-67E5E44D3FA0}" dt="2024-04-21T15:11:45.389" v="1498" actId="1076"/>
          <ac:picMkLst>
            <pc:docMk/>
            <pc:sldMk cId="3756700726" sldId="298"/>
            <ac:picMk id="8" creationId="{0C5BEDEB-ED15-5D17-61D8-C89775345EEA}"/>
          </ac:picMkLst>
        </pc:picChg>
        <pc:picChg chg="del">
          <ac:chgData name="Trần Duy Khánh" userId="2301c0c6-21aa-4d93-b28b-b8109eb1f817" providerId="ADAL" clId="{1382B570-3086-4A47-AEC5-67E5E44D3FA0}" dt="2024-04-21T15:10:28.152" v="1471" actId="478"/>
          <ac:picMkLst>
            <pc:docMk/>
            <pc:sldMk cId="3756700726" sldId="298"/>
            <ac:picMk id="12" creationId="{D8E57CF9-9449-39AB-04C3-6DD7E687DFA7}"/>
          </ac:picMkLst>
        </pc:picChg>
      </pc:sldChg>
      <pc:sldChg chg="addSp delSp modSp add mod">
        <pc:chgData name="Trần Duy Khánh" userId="2301c0c6-21aa-4d93-b28b-b8109eb1f817" providerId="ADAL" clId="{1382B570-3086-4A47-AEC5-67E5E44D3FA0}" dt="2024-04-21T15:15:01.433" v="1616" actId="1076"/>
        <pc:sldMkLst>
          <pc:docMk/>
          <pc:sldMk cId="2950315473" sldId="299"/>
        </pc:sldMkLst>
        <pc:spChg chg="add mod">
          <ac:chgData name="Trần Duy Khánh" userId="2301c0c6-21aa-4d93-b28b-b8109eb1f817" providerId="ADAL" clId="{1382B570-3086-4A47-AEC5-67E5E44D3FA0}" dt="2024-04-21T15:14:39.412" v="1610" actId="478"/>
          <ac:spMkLst>
            <pc:docMk/>
            <pc:sldMk cId="2950315473" sldId="299"/>
            <ac:spMk id="3" creationId="{86274883-0BCE-EBC7-D87A-803C0D194CDA}"/>
          </ac:spMkLst>
        </pc:spChg>
        <pc:spChg chg="del mod">
          <ac:chgData name="Trần Duy Khánh" userId="2301c0c6-21aa-4d93-b28b-b8109eb1f817" providerId="ADAL" clId="{1382B570-3086-4A47-AEC5-67E5E44D3FA0}" dt="2024-04-21T15:14:39.412" v="1610" actId="478"/>
          <ac:spMkLst>
            <pc:docMk/>
            <pc:sldMk cId="2950315473" sldId="299"/>
            <ac:spMk id="58" creationId="{00000000-0000-0000-0000-000000000000}"/>
          </ac:spMkLst>
        </pc:spChg>
        <pc:picChg chg="add mod">
          <ac:chgData name="Trần Duy Khánh" userId="2301c0c6-21aa-4d93-b28b-b8109eb1f817" providerId="ADAL" clId="{1382B570-3086-4A47-AEC5-67E5E44D3FA0}" dt="2024-04-21T15:15:01.433" v="1616" actId="1076"/>
          <ac:picMkLst>
            <pc:docMk/>
            <pc:sldMk cId="2950315473" sldId="299"/>
            <ac:picMk id="5" creationId="{9F830B8F-F234-E129-0444-74B9BBC29383}"/>
          </ac:picMkLst>
        </pc:picChg>
        <pc:picChg chg="add">
          <ac:chgData name="Trần Duy Khánh" userId="2301c0c6-21aa-4d93-b28b-b8109eb1f817" providerId="ADAL" clId="{1382B570-3086-4A47-AEC5-67E5E44D3FA0}" dt="2024-04-21T15:14:40.201" v="1611"/>
          <ac:picMkLst>
            <pc:docMk/>
            <pc:sldMk cId="2950315473" sldId="299"/>
            <ac:picMk id="1026" creationId="{ED2A526A-89DE-4060-EB4B-87009F1ABAFF}"/>
          </ac:picMkLst>
        </pc:picChg>
        <pc:picChg chg="del">
          <ac:chgData name="Trần Duy Khánh" userId="2301c0c6-21aa-4d93-b28b-b8109eb1f817" providerId="ADAL" clId="{1382B570-3086-4A47-AEC5-67E5E44D3FA0}" dt="2024-04-21T15:14:05.067" v="1609" actId="478"/>
          <ac:picMkLst>
            <pc:docMk/>
            <pc:sldMk cId="2950315473" sldId="299"/>
            <ac:picMk id="4098" creationId="{5C9163C0-40D4-BDF4-6438-B175B7121CDE}"/>
          </ac:picMkLst>
        </pc:picChg>
      </pc:sldChg>
    </pc:docChg>
  </pc:docChgLst>
  <pc:docChgLst>
    <pc:chgData name="Nguyễn Lê Thái Hiền" userId="b989b7f6-f8b0-494b-b9c7-52ac145bab55" providerId="ADAL" clId="{D2FAF9B8-5162-4088-BD89-6D260EC8A354}"/>
    <pc:docChg chg="modSld">
      <pc:chgData name="Nguyễn Lê Thái Hiền" userId="b989b7f6-f8b0-494b-b9c7-52ac145bab55" providerId="ADAL" clId="{D2FAF9B8-5162-4088-BD89-6D260EC8A354}" dt="2024-05-14T12:31:05.701" v="44" actId="20577"/>
      <pc:docMkLst>
        <pc:docMk/>
      </pc:docMkLst>
      <pc:sldChg chg="modSp mod">
        <pc:chgData name="Nguyễn Lê Thái Hiền" userId="b989b7f6-f8b0-494b-b9c7-52ac145bab55" providerId="ADAL" clId="{D2FAF9B8-5162-4088-BD89-6D260EC8A354}" dt="2024-05-14T12:30:21.244" v="19" actId="20577"/>
        <pc:sldMkLst>
          <pc:docMk/>
          <pc:sldMk cId="0" sldId="259"/>
        </pc:sldMkLst>
        <pc:spChg chg="mod">
          <ac:chgData name="Nguyễn Lê Thái Hiền" userId="b989b7f6-f8b0-494b-b9c7-52ac145bab55" providerId="ADAL" clId="{D2FAF9B8-5162-4088-BD89-6D260EC8A354}" dt="2024-05-14T12:30:21.244" v="19" actId="20577"/>
          <ac:spMkLst>
            <pc:docMk/>
            <pc:sldMk cId="0" sldId="259"/>
            <ac:spMk id="250" creationId="{00000000-0000-0000-0000-000000000000}"/>
          </ac:spMkLst>
        </pc:spChg>
      </pc:sldChg>
      <pc:sldChg chg="modSp mod">
        <pc:chgData name="Nguyễn Lê Thái Hiền" userId="b989b7f6-f8b0-494b-b9c7-52ac145bab55" providerId="ADAL" clId="{D2FAF9B8-5162-4088-BD89-6D260EC8A354}" dt="2024-05-14T12:31:05.701" v="44" actId="20577"/>
        <pc:sldMkLst>
          <pc:docMk/>
          <pc:sldMk cId="2904915939" sldId="291"/>
        </pc:sldMkLst>
        <pc:spChg chg="mod">
          <ac:chgData name="Nguyễn Lê Thái Hiền" userId="b989b7f6-f8b0-494b-b9c7-52ac145bab55" providerId="ADAL" clId="{D2FAF9B8-5162-4088-BD89-6D260EC8A354}" dt="2024-05-14T12:31:05.701" v="44" actId="20577"/>
          <ac:spMkLst>
            <pc:docMk/>
            <pc:sldMk cId="2904915939" sldId="291"/>
            <ac:spMk id="58" creationId="{00000000-0000-0000-0000-000000000000}"/>
          </ac:spMkLst>
        </pc:spChg>
      </pc:sldChg>
    </pc:docChg>
  </pc:docChgLst>
  <pc:docChgLst>
    <pc:chgData name="Nguyễn Lê Thái Hiền" userId="b989b7f6-f8b0-494b-b9c7-52ac145bab55" providerId="ADAL" clId="{ED5A2255-B21A-43A4-8F83-75E91FF8A9D1}"/>
    <pc:docChg chg="modSld">
      <pc:chgData name="Nguyễn Lê Thái Hiền" userId="b989b7f6-f8b0-494b-b9c7-52ac145bab55" providerId="ADAL" clId="{ED5A2255-B21A-43A4-8F83-75E91FF8A9D1}" dt="2024-06-04T13:57:58.047" v="5" actId="14100"/>
      <pc:docMkLst>
        <pc:docMk/>
      </pc:docMkLst>
      <pc:sldChg chg="modSp mod">
        <pc:chgData name="Nguyễn Lê Thái Hiền" userId="b989b7f6-f8b0-494b-b9c7-52ac145bab55" providerId="ADAL" clId="{ED5A2255-B21A-43A4-8F83-75E91FF8A9D1}" dt="2024-06-04T13:35:02.500" v="0" actId="14100"/>
        <pc:sldMkLst>
          <pc:docMk/>
          <pc:sldMk cId="0" sldId="256"/>
        </pc:sldMkLst>
        <pc:spChg chg="mod">
          <ac:chgData name="Nguyễn Lê Thái Hiền" userId="b989b7f6-f8b0-494b-b9c7-52ac145bab55" providerId="ADAL" clId="{ED5A2255-B21A-43A4-8F83-75E91FF8A9D1}" dt="2024-06-04T13:35:02.500" v="0" actId="14100"/>
          <ac:spMkLst>
            <pc:docMk/>
            <pc:sldMk cId="0" sldId="256"/>
            <ac:spMk id="3" creationId="{3FE8FC39-E2A3-48B7-3B8F-9492ED0A1402}"/>
          </ac:spMkLst>
        </pc:spChg>
      </pc:sldChg>
      <pc:sldChg chg="modSp mod">
        <pc:chgData name="Nguyễn Lê Thái Hiền" userId="b989b7f6-f8b0-494b-b9c7-52ac145bab55" providerId="ADAL" clId="{ED5A2255-B21A-43A4-8F83-75E91FF8A9D1}" dt="2024-06-04T13:57:58.047" v="5" actId="14100"/>
        <pc:sldMkLst>
          <pc:docMk/>
          <pc:sldMk cId="755216567" sldId="352"/>
        </pc:sldMkLst>
        <pc:spChg chg="mod">
          <ac:chgData name="Nguyễn Lê Thái Hiền" userId="b989b7f6-f8b0-494b-b9c7-52ac145bab55" providerId="ADAL" clId="{ED5A2255-B21A-43A4-8F83-75E91FF8A9D1}" dt="2024-06-04T13:57:51.526" v="2" actId="1076"/>
          <ac:spMkLst>
            <pc:docMk/>
            <pc:sldMk cId="755216567" sldId="352"/>
            <ac:spMk id="2" creationId="{A33A74A7-61C3-E502-E8BC-2B0B1A68C60D}"/>
          </ac:spMkLst>
        </pc:spChg>
        <pc:spChg chg="mod">
          <ac:chgData name="Nguyễn Lê Thái Hiền" userId="b989b7f6-f8b0-494b-b9c7-52ac145bab55" providerId="ADAL" clId="{ED5A2255-B21A-43A4-8F83-75E91FF8A9D1}" dt="2024-06-04T13:57:53.156" v="3" actId="1076"/>
          <ac:spMkLst>
            <pc:docMk/>
            <pc:sldMk cId="755216567" sldId="352"/>
            <ac:spMk id="6" creationId="{01ECD69D-60A6-ACB3-548B-67AD9597A0F7}"/>
          </ac:spMkLst>
        </pc:spChg>
        <pc:spChg chg="mod">
          <ac:chgData name="Nguyễn Lê Thái Hiền" userId="b989b7f6-f8b0-494b-b9c7-52ac145bab55" providerId="ADAL" clId="{ED5A2255-B21A-43A4-8F83-75E91FF8A9D1}" dt="2024-06-04T13:57:58.047" v="5" actId="14100"/>
          <ac:spMkLst>
            <pc:docMk/>
            <pc:sldMk cId="755216567" sldId="352"/>
            <ac:spMk id="14" creationId="{4703CB2F-4A7A-D79D-C89C-53ED09EC739A}"/>
          </ac:spMkLst>
        </pc:spChg>
      </pc:sldChg>
      <pc:sldChg chg="modSp mod">
        <pc:chgData name="Nguyễn Lê Thái Hiền" userId="b989b7f6-f8b0-494b-b9c7-52ac145bab55" providerId="ADAL" clId="{ED5A2255-B21A-43A4-8F83-75E91FF8A9D1}" dt="2024-06-04T13:55:50.880" v="1" actId="1076"/>
        <pc:sldMkLst>
          <pc:docMk/>
          <pc:sldMk cId="3272406412" sldId="364"/>
        </pc:sldMkLst>
        <pc:spChg chg="mod">
          <ac:chgData name="Nguyễn Lê Thái Hiền" userId="b989b7f6-f8b0-494b-b9c7-52ac145bab55" providerId="ADAL" clId="{ED5A2255-B21A-43A4-8F83-75E91FF8A9D1}" dt="2024-06-04T13:55:50.880" v="1" actId="1076"/>
          <ac:spMkLst>
            <pc:docMk/>
            <pc:sldMk cId="3272406412" sldId="364"/>
            <ac:spMk id="14" creationId="{4703CB2F-4A7A-D79D-C89C-53ED09EC739A}"/>
          </ac:spMkLst>
        </pc:spChg>
      </pc:sldChg>
    </pc:docChg>
  </pc:docChgLst>
  <pc:docChgLst>
    <pc:chgData name="Trần Duy Khánh" userId="2301c0c6-21aa-4d93-b28b-b8109eb1f817" providerId="ADAL" clId="{6ECC583E-C178-46DD-AD3C-07C791E91982}"/>
    <pc:docChg chg="undo redo custSel addSld delSld modSld sldOrd">
      <pc:chgData name="Trần Duy Khánh" userId="2301c0c6-21aa-4d93-b28b-b8109eb1f817" providerId="ADAL" clId="{6ECC583E-C178-46DD-AD3C-07C791E91982}" dt="2024-06-04T13:58:15.411" v="1711" actId="1076"/>
      <pc:docMkLst>
        <pc:docMk/>
      </pc:docMkLst>
      <pc:sldChg chg="modSp mod">
        <pc:chgData name="Trần Duy Khánh" userId="2301c0c6-21aa-4d93-b28b-b8109eb1f817" providerId="ADAL" clId="{6ECC583E-C178-46DD-AD3C-07C791E91982}" dt="2024-06-04T12:37:22.873" v="221" actId="113"/>
        <pc:sldMkLst>
          <pc:docMk/>
          <pc:sldMk cId="0" sldId="258"/>
        </pc:sldMkLst>
        <pc:spChg chg="mod">
          <ac:chgData name="Trần Duy Khánh" userId="2301c0c6-21aa-4d93-b28b-b8109eb1f817" providerId="ADAL" clId="{6ECC583E-C178-46DD-AD3C-07C791E91982}" dt="2024-06-04T12:36:29.147" v="214" actId="14100"/>
          <ac:spMkLst>
            <pc:docMk/>
            <pc:sldMk cId="0" sldId="258"/>
            <ac:spMk id="160" creationId="{00000000-0000-0000-0000-000000000000}"/>
          </ac:spMkLst>
        </pc:spChg>
        <pc:spChg chg="mod">
          <ac:chgData name="Trần Duy Khánh" userId="2301c0c6-21aa-4d93-b28b-b8109eb1f817" providerId="ADAL" clId="{6ECC583E-C178-46DD-AD3C-07C791E91982}" dt="2024-06-04T12:36:31.750" v="215" actId="1076"/>
          <ac:spMkLst>
            <pc:docMk/>
            <pc:sldMk cId="0" sldId="258"/>
            <ac:spMk id="168" creationId="{00000000-0000-0000-0000-000000000000}"/>
          </ac:spMkLst>
        </pc:spChg>
        <pc:spChg chg="mod">
          <ac:chgData name="Trần Duy Khánh" userId="2301c0c6-21aa-4d93-b28b-b8109eb1f817" providerId="ADAL" clId="{6ECC583E-C178-46DD-AD3C-07C791E91982}" dt="2024-06-04T12:36:34.654" v="216" actId="1076"/>
          <ac:spMkLst>
            <pc:docMk/>
            <pc:sldMk cId="0" sldId="258"/>
            <ac:spMk id="169" creationId="{00000000-0000-0000-0000-000000000000}"/>
          </ac:spMkLst>
        </pc:spChg>
        <pc:spChg chg="mod">
          <ac:chgData name="Trần Duy Khánh" userId="2301c0c6-21aa-4d93-b28b-b8109eb1f817" providerId="ADAL" clId="{6ECC583E-C178-46DD-AD3C-07C791E91982}" dt="2024-06-04T12:33:42.257" v="180"/>
          <ac:spMkLst>
            <pc:docMk/>
            <pc:sldMk cId="0" sldId="258"/>
            <ac:spMk id="170" creationId="{00000000-0000-0000-0000-000000000000}"/>
          </ac:spMkLst>
        </pc:spChg>
        <pc:spChg chg="mod">
          <ac:chgData name="Trần Duy Khánh" userId="2301c0c6-21aa-4d93-b28b-b8109eb1f817" providerId="ADAL" clId="{6ECC583E-C178-46DD-AD3C-07C791E91982}" dt="2024-06-04T12:34:51.625" v="191" actId="1076"/>
          <ac:spMkLst>
            <pc:docMk/>
            <pc:sldMk cId="0" sldId="258"/>
            <ac:spMk id="171" creationId="{00000000-0000-0000-0000-000000000000}"/>
          </ac:spMkLst>
        </pc:spChg>
        <pc:spChg chg="mod">
          <ac:chgData name="Trần Duy Khánh" userId="2301c0c6-21aa-4d93-b28b-b8109eb1f817" providerId="ADAL" clId="{6ECC583E-C178-46DD-AD3C-07C791E91982}" dt="2024-06-04T12:37:01.400" v="219"/>
          <ac:spMkLst>
            <pc:docMk/>
            <pc:sldMk cId="0" sldId="258"/>
            <ac:spMk id="172" creationId="{00000000-0000-0000-0000-000000000000}"/>
          </ac:spMkLst>
        </pc:spChg>
        <pc:spChg chg="mod">
          <ac:chgData name="Trần Duy Khánh" userId="2301c0c6-21aa-4d93-b28b-b8109eb1f817" providerId="ADAL" clId="{6ECC583E-C178-46DD-AD3C-07C791E91982}" dt="2024-06-04T12:37:22.873" v="221" actId="113"/>
          <ac:spMkLst>
            <pc:docMk/>
            <pc:sldMk cId="0" sldId="258"/>
            <ac:spMk id="173" creationId="{00000000-0000-0000-0000-000000000000}"/>
          </ac:spMkLst>
        </pc:spChg>
        <pc:spChg chg="mod">
          <ac:chgData name="Trần Duy Khánh" userId="2301c0c6-21aa-4d93-b28b-b8109eb1f817" providerId="ADAL" clId="{6ECC583E-C178-46DD-AD3C-07C791E91982}" dt="2024-06-04T12:35:05.130" v="195" actId="1076"/>
          <ac:spMkLst>
            <pc:docMk/>
            <pc:sldMk cId="0" sldId="258"/>
            <ac:spMk id="174" creationId="{00000000-0000-0000-0000-000000000000}"/>
          </ac:spMkLst>
        </pc:spChg>
        <pc:spChg chg="mod">
          <ac:chgData name="Trần Duy Khánh" userId="2301c0c6-21aa-4d93-b28b-b8109eb1f817" providerId="ADAL" clId="{6ECC583E-C178-46DD-AD3C-07C791E91982}" dt="2024-06-04T12:35:33.876" v="206" actId="20577"/>
          <ac:spMkLst>
            <pc:docMk/>
            <pc:sldMk cId="0" sldId="258"/>
            <ac:spMk id="175" creationId="{00000000-0000-0000-0000-000000000000}"/>
          </ac:spMkLst>
        </pc:spChg>
      </pc:sldChg>
      <pc:sldChg chg="modSp mod">
        <pc:chgData name="Trần Duy Khánh" userId="2301c0c6-21aa-4d93-b28b-b8109eb1f817" providerId="ADAL" clId="{6ECC583E-C178-46DD-AD3C-07C791E91982}" dt="2024-06-04T13:11:08.748" v="730"/>
        <pc:sldMkLst>
          <pc:docMk/>
          <pc:sldMk cId="0" sldId="259"/>
        </pc:sldMkLst>
        <pc:spChg chg="mod">
          <ac:chgData name="Trần Duy Khánh" userId="2301c0c6-21aa-4d93-b28b-b8109eb1f817" providerId="ADAL" clId="{6ECC583E-C178-46DD-AD3C-07C791E91982}" dt="2024-06-04T13:11:08.748" v="730"/>
          <ac:spMkLst>
            <pc:docMk/>
            <pc:sldMk cId="0" sldId="259"/>
            <ac:spMk id="219" creationId="{00000000-0000-0000-0000-000000000000}"/>
          </ac:spMkLst>
        </pc:spChg>
        <pc:spChg chg="mod">
          <ac:chgData name="Trần Duy Khánh" userId="2301c0c6-21aa-4d93-b28b-b8109eb1f817" providerId="ADAL" clId="{6ECC583E-C178-46DD-AD3C-07C791E91982}" dt="2024-06-04T12:27:20.721" v="16" actId="20577"/>
          <ac:spMkLst>
            <pc:docMk/>
            <pc:sldMk cId="0" sldId="259"/>
            <ac:spMk id="244" creationId="{00000000-0000-0000-0000-000000000000}"/>
          </ac:spMkLst>
        </pc:spChg>
        <pc:spChg chg="mod">
          <ac:chgData name="Trần Duy Khánh" userId="2301c0c6-21aa-4d93-b28b-b8109eb1f817" providerId="ADAL" clId="{6ECC583E-C178-46DD-AD3C-07C791E91982}" dt="2024-06-04T12:27:51.488" v="29"/>
          <ac:spMkLst>
            <pc:docMk/>
            <pc:sldMk cId="0" sldId="259"/>
            <ac:spMk id="246" creationId="{00000000-0000-0000-0000-000000000000}"/>
          </ac:spMkLst>
        </pc:spChg>
        <pc:spChg chg="mod">
          <ac:chgData name="Trần Duy Khánh" userId="2301c0c6-21aa-4d93-b28b-b8109eb1f817" providerId="ADAL" clId="{6ECC583E-C178-46DD-AD3C-07C791E91982}" dt="2024-06-04T12:26:55.676" v="0"/>
          <ac:spMkLst>
            <pc:docMk/>
            <pc:sldMk cId="0" sldId="259"/>
            <ac:spMk id="247" creationId="{00000000-0000-0000-0000-000000000000}"/>
          </ac:spMkLst>
        </pc:spChg>
        <pc:spChg chg="mod">
          <ac:chgData name="Trần Duy Khánh" userId="2301c0c6-21aa-4d93-b28b-b8109eb1f817" providerId="ADAL" clId="{6ECC583E-C178-46DD-AD3C-07C791E91982}" dt="2024-06-04T12:29:14.846" v="44"/>
          <ac:spMkLst>
            <pc:docMk/>
            <pc:sldMk cId="0" sldId="259"/>
            <ac:spMk id="248" creationId="{00000000-0000-0000-0000-000000000000}"/>
          </ac:spMkLst>
        </pc:spChg>
        <pc:spChg chg="mod">
          <ac:chgData name="Trần Duy Khánh" userId="2301c0c6-21aa-4d93-b28b-b8109eb1f817" providerId="ADAL" clId="{6ECC583E-C178-46DD-AD3C-07C791E91982}" dt="2024-06-04T12:28:17.937" v="31" actId="1076"/>
          <ac:spMkLst>
            <pc:docMk/>
            <pc:sldMk cId="0" sldId="259"/>
            <ac:spMk id="249" creationId="{00000000-0000-0000-0000-000000000000}"/>
          </ac:spMkLst>
        </pc:spChg>
        <pc:spChg chg="mod">
          <ac:chgData name="Trần Duy Khánh" userId="2301c0c6-21aa-4d93-b28b-b8109eb1f817" providerId="ADAL" clId="{6ECC583E-C178-46DD-AD3C-07C791E91982}" dt="2024-06-04T12:31:36.124" v="49"/>
          <ac:spMkLst>
            <pc:docMk/>
            <pc:sldMk cId="0" sldId="259"/>
            <ac:spMk id="250" creationId="{00000000-0000-0000-0000-000000000000}"/>
          </ac:spMkLst>
        </pc:spChg>
        <pc:spChg chg="mod">
          <ac:chgData name="Trần Duy Khánh" userId="2301c0c6-21aa-4d93-b28b-b8109eb1f817" providerId="ADAL" clId="{6ECC583E-C178-46DD-AD3C-07C791E91982}" dt="2024-06-04T12:33:08.953" v="163" actId="20577"/>
          <ac:spMkLst>
            <pc:docMk/>
            <pc:sldMk cId="0" sldId="259"/>
            <ac:spMk id="251" creationId="{00000000-0000-0000-0000-000000000000}"/>
          </ac:spMkLst>
        </pc:spChg>
        <pc:spChg chg="mod">
          <ac:chgData name="Trần Duy Khánh" userId="2301c0c6-21aa-4d93-b28b-b8109eb1f817" providerId="ADAL" clId="{6ECC583E-C178-46DD-AD3C-07C791E91982}" dt="2024-06-04T12:33:13.855" v="179" actId="20577"/>
          <ac:spMkLst>
            <pc:docMk/>
            <pc:sldMk cId="0" sldId="259"/>
            <ac:spMk id="253" creationId="{00000000-0000-0000-0000-000000000000}"/>
          </ac:spMkLst>
        </pc:spChg>
        <pc:spChg chg="mod">
          <ac:chgData name="Trần Duy Khánh" userId="2301c0c6-21aa-4d93-b28b-b8109eb1f817" providerId="ADAL" clId="{6ECC583E-C178-46DD-AD3C-07C791E91982}" dt="2024-06-04T12:32:56.919" v="146" actId="20577"/>
          <ac:spMkLst>
            <pc:docMk/>
            <pc:sldMk cId="0" sldId="259"/>
            <ac:spMk id="255" creationId="{00000000-0000-0000-0000-000000000000}"/>
          </ac:spMkLst>
        </pc:spChg>
      </pc:sldChg>
      <pc:sldChg chg="addSp delSp modSp mod">
        <pc:chgData name="Trần Duy Khánh" userId="2301c0c6-21aa-4d93-b28b-b8109eb1f817" providerId="ADAL" clId="{6ECC583E-C178-46DD-AD3C-07C791E91982}" dt="2024-06-04T12:40:47.281" v="253" actId="14100"/>
        <pc:sldMkLst>
          <pc:docMk/>
          <pc:sldMk cId="0" sldId="260"/>
        </pc:sldMkLst>
        <pc:spChg chg="mod">
          <ac:chgData name="Trần Duy Khánh" userId="2301c0c6-21aa-4d93-b28b-b8109eb1f817" providerId="ADAL" clId="{6ECC583E-C178-46DD-AD3C-07C791E91982}" dt="2024-06-04T12:39:05.718" v="236" actId="14100"/>
          <ac:spMkLst>
            <pc:docMk/>
            <pc:sldMk cId="0" sldId="260"/>
            <ac:spMk id="5" creationId="{7C3A5E94-35A6-170C-98CF-3C98948AC42B}"/>
          </ac:spMkLst>
        </pc:spChg>
        <pc:spChg chg="mod">
          <ac:chgData name="Trần Duy Khánh" userId="2301c0c6-21aa-4d93-b28b-b8109eb1f817" providerId="ADAL" clId="{6ECC583E-C178-46DD-AD3C-07C791E91982}" dt="2024-06-04T12:37:45.829" v="225"/>
          <ac:spMkLst>
            <pc:docMk/>
            <pc:sldMk cId="0" sldId="260"/>
            <ac:spMk id="290" creationId="{00000000-0000-0000-0000-000000000000}"/>
          </ac:spMkLst>
        </pc:spChg>
        <pc:graphicFrameChg chg="add mod modGraphic">
          <ac:chgData name="Trần Duy Khánh" userId="2301c0c6-21aa-4d93-b28b-b8109eb1f817" providerId="ADAL" clId="{6ECC583E-C178-46DD-AD3C-07C791E91982}" dt="2024-06-04T12:40:47.281" v="253" actId="14100"/>
          <ac:graphicFrameMkLst>
            <pc:docMk/>
            <pc:sldMk cId="0" sldId="260"/>
            <ac:graphicFrameMk id="3" creationId="{5CF8DC42-11F6-1C42-2B12-63AB4C517F2B}"/>
          </ac:graphicFrameMkLst>
        </pc:graphicFrameChg>
        <pc:picChg chg="del">
          <ac:chgData name="Trần Duy Khánh" userId="2301c0c6-21aa-4d93-b28b-b8109eb1f817" providerId="ADAL" clId="{6ECC583E-C178-46DD-AD3C-07C791E91982}" dt="2024-06-04T12:38:34.405" v="229" actId="478"/>
          <ac:picMkLst>
            <pc:docMk/>
            <pc:sldMk cId="0" sldId="260"/>
            <ac:picMk id="1026" creationId="{5F54DE1E-5223-FC84-4D97-3273C4C152AB}"/>
          </ac:picMkLst>
        </pc:picChg>
      </pc:sldChg>
      <pc:sldChg chg="addSp delSp modSp mod ord">
        <pc:chgData name="Trần Duy Khánh" userId="2301c0c6-21aa-4d93-b28b-b8109eb1f817" providerId="ADAL" clId="{6ECC583E-C178-46DD-AD3C-07C791E91982}" dt="2024-06-04T13:01:10.614" v="545" actId="1076"/>
        <pc:sldMkLst>
          <pc:docMk/>
          <pc:sldMk cId="0" sldId="261"/>
        </pc:sldMkLst>
        <pc:spChg chg="del">
          <ac:chgData name="Trần Duy Khánh" userId="2301c0c6-21aa-4d93-b28b-b8109eb1f817" providerId="ADAL" clId="{6ECC583E-C178-46DD-AD3C-07C791E91982}" dt="2024-06-04T13:00:58.864" v="539" actId="478"/>
          <ac:spMkLst>
            <pc:docMk/>
            <pc:sldMk cId="0" sldId="261"/>
            <ac:spMk id="13" creationId="{35B43072-26E7-0A0C-EDFD-AC4F14C36DDC}"/>
          </ac:spMkLst>
        </pc:spChg>
        <pc:spChg chg="mod">
          <ac:chgData name="Trần Duy Khánh" userId="2301c0c6-21aa-4d93-b28b-b8109eb1f817" providerId="ADAL" clId="{6ECC583E-C178-46DD-AD3C-07C791E91982}" dt="2024-06-04T13:00:53.155" v="537"/>
          <ac:spMkLst>
            <pc:docMk/>
            <pc:sldMk cId="0" sldId="261"/>
            <ac:spMk id="325" creationId="{00000000-0000-0000-0000-000000000000}"/>
          </ac:spMkLst>
        </pc:spChg>
        <pc:picChg chg="add mod">
          <ac:chgData name="Trần Duy Khánh" userId="2301c0c6-21aa-4d93-b28b-b8109eb1f817" providerId="ADAL" clId="{6ECC583E-C178-46DD-AD3C-07C791E91982}" dt="2024-06-04T13:01:10.614" v="545" actId="1076"/>
          <ac:picMkLst>
            <pc:docMk/>
            <pc:sldMk cId="0" sldId="261"/>
            <ac:picMk id="2" creationId="{F7BFCE9B-0CB5-8C45-1894-82B4E57DA08A}"/>
          </ac:picMkLst>
        </pc:picChg>
        <pc:picChg chg="del">
          <ac:chgData name="Trần Duy Khánh" userId="2301c0c6-21aa-4d93-b28b-b8109eb1f817" providerId="ADAL" clId="{6ECC583E-C178-46DD-AD3C-07C791E91982}" dt="2024-06-04T13:00:57.277" v="538" actId="478"/>
          <ac:picMkLst>
            <pc:docMk/>
            <pc:sldMk cId="0" sldId="261"/>
            <ac:picMk id="2050" creationId="{3983732F-78D3-7209-61F3-DAEA1AC770B4}"/>
          </ac:picMkLst>
        </pc:picChg>
      </pc:sldChg>
      <pc:sldChg chg="delSp modSp mod">
        <pc:chgData name="Trần Duy Khánh" userId="2301c0c6-21aa-4d93-b28b-b8109eb1f817" providerId="ADAL" clId="{6ECC583E-C178-46DD-AD3C-07C791E91982}" dt="2024-06-04T13:46:11.290" v="1478" actId="255"/>
        <pc:sldMkLst>
          <pc:docMk/>
          <pc:sldMk cId="0" sldId="264"/>
        </pc:sldMkLst>
        <pc:spChg chg="mod">
          <ac:chgData name="Trần Duy Khánh" userId="2301c0c6-21aa-4d93-b28b-b8109eb1f817" providerId="ADAL" clId="{6ECC583E-C178-46DD-AD3C-07C791E91982}" dt="2024-06-04T13:46:03.387" v="1476" actId="1076"/>
          <ac:spMkLst>
            <pc:docMk/>
            <pc:sldMk cId="0" sldId="264"/>
            <ac:spMk id="4" creationId="{4813E8CC-4350-5C35-445D-F091F6F35BDB}"/>
          </ac:spMkLst>
        </pc:spChg>
        <pc:spChg chg="del">
          <ac:chgData name="Trần Duy Khánh" userId="2301c0c6-21aa-4d93-b28b-b8109eb1f817" providerId="ADAL" clId="{6ECC583E-C178-46DD-AD3C-07C791E91982}" dt="2024-06-04T13:45:36.062" v="1467" actId="478"/>
          <ac:spMkLst>
            <pc:docMk/>
            <pc:sldMk cId="0" sldId="264"/>
            <ac:spMk id="7" creationId="{3E917881-C727-F562-1F88-2260E8F42231}"/>
          </ac:spMkLst>
        </pc:spChg>
        <pc:spChg chg="mod">
          <ac:chgData name="Trần Duy Khánh" userId="2301c0c6-21aa-4d93-b28b-b8109eb1f817" providerId="ADAL" clId="{6ECC583E-C178-46DD-AD3C-07C791E91982}" dt="2024-06-04T13:46:11.290" v="1478" actId="255"/>
          <ac:spMkLst>
            <pc:docMk/>
            <pc:sldMk cId="0" sldId="264"/>
            <ac:spMk id="12" creationId="{4666881C-2D85-7A85-7D1D-F3A745EE7AD6}"/>
          </ac:spMkLst>
        </pc:spChg>
        <pc:spChg chg="del">
          <ac:chgData name="Trần Duy Khánh" userId="2301c0c6-21aa-4d93-b28b-b8109eb1f817" providerId="ADAL" clId="{6ECC583E-C178-46DD-AD3C-07C791E91982}" dt="2024-06-04T13:45:34.857" v="1466" actId="478"/>
          <ac:spMkLst>
            <pc:docMk/>
            <pc:sldMk cId="0" sldId="264"/>
            <ac:spMk id="14" creationId="{90B88B7A-616A-308F-661B-5C2934288A55}"/>
          </ac:spMkLst>
        </pc:spChg>
        <pc:spChg chg="mod">
          <ac:chgData name="Trần Duy Khánh" userId="2301c0c6-21aa-4d93-b28b-b8109eb1f817" providerId="ADAL" clId="{6ECC583E-C178-46DD-AD3C-07C791E91982}" dt="2024-06-04T13:45:06.741" v="1457" actId="14100"/>
          <ac:spMkLst>
            <pc:docMk/>
            <pc:sldMk cId="0" sldId="264"/>
            <ac:spMk id="424" creationId="{00000000-0000-0000-0000-000000000000}"/>
          </ac:spMkLst>
        </pc:spChg>
        <pc:spChg chg="mod">
          <ac:chgData name="Trần Duy Khánh" userId="2301c0c6-21aa-4d93-b28b-b8109eb1f817" providerId="ADAL" clId="{6ECC583E-C178-46DD-AD3C-07C791E91982}" dt="2024-06-04T13:45:58.288" v="1474" actId="1076"/>
          <ac:spMkLst>
            <pc:docMk/>
            <pc:sldMk cId="0" sldId="264"/>
            <ac:spMk id="426" creationId="{00000000-0000-0000-0000-000000000000}"/>
          </ac:spMkLst>
        </pc:spChg>
        <pc:spChg chg="mod">
          <ac:chgData name="Trần Duy Khánh" userId="2301c0c6-21aa-4d93-b28b-b8109eb1f817" providerId="ADAL" clId="{6ECC583E-C178-46DD-AD3C-07C791E91982}" dt="2024-06-04T13:45:39.532" v="1469" actId="1076"/>
          <ac:spMkLst>
            <pc:docMk/>
            <pc:sldMk cId="0" sldId="264"/>
            <ac:spMk id="427" creationId="{00000000-0000-0000-0000-000000000000}"/>
          </ac:spMkLst>
        </pc:spChg>
        <pc:grpChg chg="del">
          <ac:chgData name="Trần Duy Khánh" userId="2301c0c6-21aa-4d93-b28b-b8109eb1f817" providerId="ADAL" clId="{6ECC583E-C178-46DD-AD3C-07C791E91982}" dt="2024-06-04T13:45:37.464" v="1468" actId="478"/>
          <ac:grpSpMkLst>
            <pc:docMk/>
            <pc:sldMk cId="0" sldId="264"/>
            <ac:grpSpMk id="8" creationId="{0A36EDBA-666B-CF55-BF3B-6DC4D5967BD4}"/>
          </ac:grpSpMkLst>
        </pc:grpChg>
        <pc:grpChg chg="mod">
          <ac:chgData name="Trần Duy Khánh" userId="2301c0c6-21aa-4d93-b28b-b8109eb1f817" providerId="ADAL" clId="{6ECC583E-C178-46DD-AD3C-07C791E91982}" dt="2024-06-04T13:46:00.306" v="1475" actId="1076"/>
          <ac:grpSpMkLst>
            <pc:docMk/>
            <pc:sldMk cId="0" sldId="264"/>
            <ac:grpSpMk id="438" creationId="{00000000-0000-0000-0000-000000000000}"/>
          </ac:grpSpMkLst>
        </pc:grpChg>
        <pc:grpChg chg="mod">
          <ac:chgData name="Trần Duy Khánh" userId="2301c0c6-21aa-4d93-b28b-b8109eb1f817" providerId="ADAL" clId="{6ECC583E-C178-46DD-AD3C-07C791E91982}" dt="2024-06-04T13:45:50.168" v="1472" actId="1076"/>
          <ac:grpSpMkLst>
            <pc:docMk/>
            <pc:sldMk cId="0" sldId="264"/>
            <ac:grpSpMk id="441" creationId="{00000000-0000-0000-0000-000000000000}"/>
          </ac:grpSpMkLst>
        </pc:grpChg>
      </pc:sldChg>
      <pc:sldChg chg="modSp">
        <pc:chgData name="Trần Duy Khánh" userId="2301c0c6-21aa-4d93-b28b-b8109eb1f817" providerId="ADAL" clId="{6ECC583E-C178-46DD-AD3C-07C791E91982}" dt="2024-06-04T13:11:08.748" v="730"/>
        <pc:sldMkLst>
          <pc:docMk/>
          <pc:sldMk cId="0" sldId="272"/>
        </pc:sldMkLst>
        <pc:spChg chg="mod">
          <ac:chgData name="Trần Duy Khánh" userId="2301c0c6-21aa-4d93-b28b-b8109eb1f817" providerId="ADAL" clId="{6ECC583E-C178-46DD-AD3C-07C791E91982}" dt="2024-06-04T13:11:08.748" v="730"/>
          <ac:spMkLst>
            <pc:docMk/>
            <pc:sldMk cId="0" sldId="272"/>
            <ac:spMk id="858" creationId="{00000000-0000-0000-0000-000000000000}"/>
          </ac:spMkLst>
        </pc:spChg>
      </pc:sldChg>
      <pc:sldChg chg="modSp mod">
        <pc:chgData name="Trần Duy Khánh" userId="2301c0c6-21aa-4d93-b28b-b8109eb1f817" providerId="ADAL" clId="{6ECC583E-C178-46DD-AD3C-07C791E91982}" dt="2024-06-04T13:11:08.748" v="730"/>
        <pc:sldMkLst>
          <pc:docMk/>
          <pc:sldMk cId="1792784931" sldId="288"/>
        </pc:sldMkLst>
        <pc:spChg chg="mod">
          <ac:chgData name="Trần Duy Khánh" userId="2301c0c6-21aa-4d93-b28b-b8109eb1f817" providerId="ADAL" clId="{6ECC583E-C178-46DD-AD3C-07C791E91982}" dt="2024-06-04T12:42:13.845" v="275" actId="1076"/>
          <ac:spMkLst>
            <pc:docMk/>
            <pc:sldMk cId="1792784931" sldId="288"/>
            <ac:spMk id="283" creationId="{00000000-0000-0000-0000-000000000000}"/>
          </ac:spMkLst>
        </pc:spChg>
        <pc:spChg chg="mod">
          <ac:chgData name="Trần Duy Khánh" userId="2301c0c6-21aa-4d93-b28b-b8109eb1f817" providerId="ADAL" clId="{6ECC583E-C178-46DD-AD3C-07C791E91982}" dt="2024-06-04T12:42:32.562" v="279" actId="1076"/>
          <ac:spMkLst>
            <pc:docMk/>
            <pc:sldMk cId="1792784931" sldId="288"/>
            <ac:spMk id="284" creationId="{00000000-0000-0000-0000-000000000000}"/>
          </ac:spMkLst>
        </pc:spChg>
        <pc:spChg chg="mod">
          <ac:chgData name="Trần Duy Khánh" userId="2301c0c6-21aa-4d93-b28b-b8109eb1f817" providerId="ADAL" clId="{6ECC583E-C178-46DD-AD3C-07C791E91982}" dt="2024-06-04T12:42:50.741" v="284" actId="1076"/>
          <ac:spMkLst>
            <pc:docMk/>
            <pc:sldMk cId="1792784931" sldId="288"/>
            <ac:spMk id="285" creationId="{00000000-0000-0000-0000-000000000000}"/>
          </ac:spMkLst>
        </pc:spChg>
        <pc:spChg chg="mod">
          <ac:chgData name="Trần Duy Khánh" userId="2301c0c6-21aa-4d93-b28b-b8109eb1f817" providerId="ADAL" clId="{6ECC583E-C178-46DD-AD3C-07C791E91982}" dt="2024-06-04T13:11:08.748" v="730"/>
          <ac:spMkLst>
            <pc:docMk/>
            <pc:sldMk cId="1792784931" sldId="288"/>
            <ac:spMk id="290" creationId="{00000000-0000-0000-0000-000000000000}"/>
          </ac:spMkLst>
        </pc:spChg>
        <pc:spChg chg="mod">
          <ac:chgData name="Trần Duy Khánh" userId="2301c0c6-21aa-4d93-b28b-b8109eb1f817" providerId="ADAL" clId="{6ECC583E-C178-46DD-AD3C-07C791E91982}" dt="2024-06-04T12:41:09.196" v="259"/>
          <ac:spMkLst>
            <pc:docMk/>
            <pc:sldMk cId="1792784931" sldId="288"/>
            <ac:spMk id="291" creationId="{00000000-0000-0000-0000-000000000000}"/>
          </ac:spMkLst>
        </pc:spChg>
        <pc:spChg chg="mod">
          <ac:chgData name="Trần Duy Khánh" userId="2301c0c6-21aa-4d93-b28b-b8109eb1f817" providerId="ADAL" clId="{6ECC583E-C178-46DD-AD3C-07C791E91982}" dt="2024-06-04T12:41:27.909" v="263" actId="1076"/>
          <ac:spMkLst>
            <pc:docMk/>
            <pc:sldMk cId="1792784931" sldId="288"/>
            <ac:spMk id="296" creationId="{00000000-0000-0000-0000-000000000000}"/>
          </ac:spMkLst>
        </pc:spChg>
        <pc:spChg chg="mod">
          <ac:chgData name="Trần Duy Khánh" userId="2301c0c6-21aa-4d93-b28b-b8109eb1f817" providerId="ADAL" clId="{6ECC583E-C178-46DD-AD3C-07C791E91982}" dt="2024-06-04T12:41:59.954" v="270" actId="1076"/>
          <ac:spMkLst>
            <pc:docMk/>
            <pc:sldMk cId="1792784931" sldId="288"/>
            <ac:spMk id="298" creationId="{00000000-0000-0000-0000-000000000000}"/>
          </ac:spMkLst>
        </pc:spChg>
        <pc:spChg chg="mod">
          <ac:chgData name="Trần Duy Khánh" userId="2301c0c6-21aa-4d93-b28b-b8109eb1f817" providerId="ADAL" clId="{6ECC583E-C178-46DD-AD3C-07C791E91982}" dt="2024-06-04T12:42:20.747" v="277" actId="1076"/>
          <ac:spMkLst>
            <pc:docMk/>
            <pc:sldMk cId="1792784931" sldId="288"/>
            <ac:spMk id="300" creationId="{00000000-0000-0000-0000-000000000000}"/>
          </ac:spMkLst>
        </pc:spChg>
        <pc:grpChg chg="mod">
          <ac:chgData name="Trần Duy Khánh" userId="2301c0c6-21aa-4d93-b28b-b8109eb1f817" providerId="ADAL" clId="{6ECC583E-C178-46DD-AD3C-07C791E91982}" dt="2024-06-04T12:42:40.852" v="281" actId="1076"/>
          <ac:grpSpMkLst>
            <pc:docMk/>
            <pc:sldMk cId="1792784931" sldId="288"/>
            <ac:grpSpMk id="302" creationId="{00000000-0000-0000-0000-000000000000}"/>
          </ac:grpSpMkLst>
        </pc:grpChg>
        <pc:grpChg chg="mod">
          <ac:chgData name="Trần Duy Khánh" userId="2301c0c6-21aa-4d93-b28b-b8109eb1f817" providerId="ADAL" clId="{6ECC583E-C178-46DD-AD3C-07C791E91982}" dt="2024-06-04T12:42:43.513" v="282" actId="1076"/>
          <ac:grpSpMkLst>
            <pc:docMk/>
            <pc:sldMk cId="1792784931" sldId="288"/>
            <ac:grpSpMk id="309" creationId="{00000000-0000-0000-0000-000000000000}"/>
          </ac:grpSpMkLst>
        </pc:grpChg>
      </pc:sldChg>
      <pc:sldChg chg="del">
        <pc:chgData name="Trần Duy Khánh" userId="2301c0c6-21aa-4d93-b28b-b8109eb1f817" providerId="ADAL" clId="{6ECC583E-C178-46DD-AD3C-07C791E91982}" dt="2024-06-04T13:50:03.465" v="1549" actId="47"/>
        <pc:sldMkLst>
          <pc:docMk/>
          <pc:sldMk cId="3660313736" sldId="289"/>
        </pc:sldMkLst>
      </pc:sldChg>
      <pc:sldChg chg="modSp mod ord">
        <pc:chgData name="Trần Duy Khánh" userId="2301c0c6-21aa-4d93-b28b-b8109eb1f817" providerId="ADAL" clId="{6ECC583E-C178-46DD-AD3C-07C791E91982}" dt="2024-06-04T13:00:00.376" v="532"/>
        <pc:sldMkLst>
          <pc:docMk/>
          <pc:sldMk cId="2649513115" sldId="290"/>
        </pc:sldMkLst>
        <pc:spChg chg="mod">
          <ac:chgData name="Trần Duy Khánh" userId="2301c0c6-21aa-4d93-b28b-b8109eb1f817" providerId="ADAL" clId="{6ECC583E-C178-46DD-AD3C-07C791E91982}" dt="2024-06-04T12:59:41.818" v="530"/>
          <ac:spMkLst>
            <pc:docMk/>
            <pc:sldMk cId="2649513115" sldId="290"/>
            <ac:spMk id="58" creationId="{00000000-0000-0000-0000-000000000000}"/>
          </ac:spMkLst>
        </pc:spChg>
      </pc:sldChg>
      <pc:sldChg chg="modSp mod ord">
        <pc:chgData name="Trần Duy Khánh" userId="2301c0c6-21aa-4d93-b28b-b8109eb1f817" providerId="ADAL" clId="{6ECC583E-C178-46DD-AD3C-07C791E91982}" dt="2024-06-04T13:56:28.974" v="1687" actId="20577"/>
        <pc:sldMkLst>
          <pc:docMk/>
          <pc:sldMk cId="1709186995" sldId="292"/>
        </pc:sldMkLst>
        <pc:spChg chg="mod">
          <ac:chgData name="Trần Duy Khánh" userId="2301c0c6-21aa-4d93-b28b-b8109eb1f817" providerId="ADAL" clId="{6ECC583E-C178-46DD-AD3C-07C791E91982}" dt="2024-06-04T13:56:28.974" v="1687" actId="20577"/>
          <ac:spMkLst>
            <pc:docMk/>
            <pc:sldMk cId="1709186995" sldId="292"/>
            <ac:spMk id="2" creationId="{1C2CD062-3D85-48FE-52B7-339BE3531F38}"/>
          </ac:spMkLst>
        </pc:spChg>
      </pc:sldChg>
      <pc:sldChg chg="modSp">
        <pc:chgData name="Trần Duy Khánh" userId="2301c0c6-21aa-4d93-b28b-b8109eb1f817" providerId="ADAL" clId="{6ECC583E-C178-46DD-AD3C-07C791E91982}" dt="2024-06-04T13:11:08.748" v="730"/>
        <pc:sldMkLst>
          <pc:docMk/>
          <pc:sldMk cId="1977651169" sldId="294"/>
        </pc:sldMkLst>
        <pc:spChg chg="mod">
          <ac:chgData name="Trần Duy Khánh" userId="2301c0c6-21aa-4d93-b28b-b8109eb1f817" providerId="ADAL" clId="{6ECC583E-C178-46DD-AD3C-07C791E91982}" dt="2024-06-04T13:11:08.748" v="730"/>
          <ac:spMkLst>
            <pc:docMk/>
            <pc:sldMk cId="1977651169" sldId="294"/>
            <ac:spMk id="583" creationId="{00000000-0000-0000-0000-000000000000}"/>
          </ac:spMkLst>
        </pc:spChg>
      </pc:sldChg>
      <pc:sldChg chg="modSp mod">
        <pc:chgData name="Trần Duy Khánh" userId="2301c0c6-21aa-4d93-b28b-b8109eb1f817" providerId="ADAL" clId="{6ECC583E-C178-46DD-AD3C-07C791E91982}" dt="2024-06-04T13:56:22.893" v="1683" actId="20577"/>
        <pc:sldMkLst>
          <pc:docMk/>
          <pc:sldMk cId="2950315473" sldId="299"/>
        </pc:sldMkLst>
        <pc:spChg chg="mod">
          <ac:chgData name="Trần Duy Khánh" userId="2301c0c6-21aa-4d93-b28b-b8109eb1f817" providerId="ADAL" clId="{6ECC583E-C178-46DD-AD3C-07C791E91982}" dt="2024-06-04T13:56:22.893" v="1683" actId="20577"/>
          <ac:spMkLst>
            <pc:docMk/>
            <pc:sldMk cId="2950315473" sldId="299"/>
            <ac:spMk id="2" creationId="{32396457-7445-64DA-2586-965DDF7AEFF3}"/>
          </ac:spMkLst>
        </pc:spChg>
        <pc:spChg chg="mod">
          <ac:chgData name="Trần Duy Khánh" userId="2301c0c6-21aa-4d93-b28b-b8109eb1f817" providerId="ADAL" clId="{6ECC583E-C178-46DD-AD3C-07C791E91982}" dt="2024-06-04T13:11:08.748" v="730"/>
          <ac:spMkLst>
            <pc:docMk/>
            <pc:sldMk cId="2950315473" sldId="299"/>
            <ac:spMk id="3" creationId="{86274883-0BCE-EBC7-D87A-803C0D194CDA}"/>
          </ac:spMkLst>
        </pc:spChg>
      </pc:sldChg>
      <pc:sldChg chg="modSp">
        <pc:chgData name="Trần Duy Khánh" userId="2301c0c6-21aa-4d93-b28b-b8109eb1f817" providerId="ADAL" clId="{6ECC583E-C178-46DD-AD3C-07C791E91982}" dt="2024-06-04T13:11:08.748" v="730"/>
        <pc:sldMkLst>
          <pc:docMk/>
          <pc:sldMk cId="2531720963" sldId="300"/>
        </pc:sldMkLst>
        <pc:spChg chg="mod">
          <ac:chgData name="Trần Duy Khánh" userId="2301c0c6-21aa-4d93-b28b-b8109eb1f817" providerId="ADAL" clId="{6ECC583E-C178-46DD-AD3C-07C791E91982}" dt="2024-06-04T13:11:08.748" v="730"/>
          <ac:spMkLst>
            <pc:docMk/>
            <pc:sldMk cId="2531720963" sldId="300"/>
            <ac:spMk id="424" creationId="{00000000-0000-0000-0000-000000000000}"/>
          </ac:spMkLst>
        </pc:spChg>
      </pc:sldChg>
      <pc:sldChg chg="addSp delSp modSp mod">
        <pc:chgData name="Trần Duy Khánh" userId="2301c0c6-21aa-4d93-b28b-b8109eb1f817" providerId="ADAL" clId="{6ECC583E-C178-46DD-AD3C-07C791E91982}" dt="2024-06-04T12:44:18.249" v="303" actId="113"/>
        <pc:sldMkLst>
          <pc:docMk/>
          <pc:sldMk cId="290800707" sldId="301"/>
        </pc:sldMkLst>
        <pc:spChg chg="mod">
          <ac:chgData name="Trần Duy Khánh" userId="2301c0c6-21aa-4d93-b28b-b8109eb1f817" providerId="ADAL" clId="{6ECC583E-C178-46DD-AD3C-07C791E91982}" dt="2024-06-04T12:43:39.925" v="287"/>
          <ac:spMkLst>
            <pc:docMk/>
            <pc:sldMk cId="290800707" sldId="301"/>
            <ac:spMk id="3" creationId="{87C6A245-9039-25DF-E151-D838DD90AC19}"/>
          </ac:spMkLst>
        </pc:spChg>
        <pc:spChg chg="del">
          <ac:chgData name="Trần Duy Khánh" userId="2301c0c6-21aa-4d93-b28b-b8109eb1f817" providerId="ADAL" clId="{6ECC583E-C178-46DD-AD3C-07C791E91982}" dt="2024-06-04T12:43:44.069" v="288" actId="478"/>
          <ac:spMkLst>
            <pc:docMk/>
            <pc:sldMk cId="290800707" sldId="301"/>
            <ac:spMk id="6" creationId="{C2F27CDD-AABC-3ABB-E702-A4D31B44E5A3}"/>
          </ac:spMkLst>
        </pc:spChg>
        <pc:spChg chg="add mod">
          <ac:chgData name="Trần Duy Khánh" userId="2301c0c6-21aa-4d93-b28b-b8109eb1f817" providerId="ADAL" clId="{6ECC583E-C178-46DD-AD3C-07C791E91982}" dt="2024-06-04T12:44:18.249" v="303" actId="113"/>
          <ac:spMkLst>
            <pc:docMk/>
            <pc:sldMk cId="290800707" sldId="301"/>
            <ac:spMk id="7" creationId="{A1F8EB85-C30B-2B17-ADC4-CD869B5CAE10}"/>
          </ac:spMkLst>
        </pc:spChg>
        <pc:spChg chg="del">
          <ac:chgData name="Trần Duy Khánh" userId="2301c0c6-21aa-4d93-b28b-b8109eb1f817" providerId="ADAL" clId="{6ECC583E-C178-46DD-AD3C-07C791E91982}" dt="2024-06-04T12:43:44.069" v="288" actId="478"/>
          <ac:spMkLst>
            <pc:docMk/>
            <pc:sldMk cId="290800707" sldId="301"/>
            <ac:spMk id="8" creationId="{1B978F6A-498D-E636-879E-B5C163E2EFF8}"/>
          </ac:spMkLst>
        </pc:spChg>
        <pc:picChg chg="add mod">
          <ac:chgData name="Trần Duy Khánh" userId="2301c0c6-21aa-4d93-b28b-b8109eb1f817" providerId="ADAL" clId="{6ECC583E-C178-46DD-AD3C-07C791E91982}" dt="2024-06-04T12:43:57.610" v="294" actId="1076"/>
          <ac:picMkLst>
            <pc:docMk/>
            <pc:sldMk cId="290800707" sldId="301"/>
            <ac:picMk id="2" creationId="{144BD98C-6C48-8095-B312-E19615126CB1}"/>
          </ac:picMkLst>
        </pc:picChg>
        <pc:picChg chg="del">
          <ac:chgData name="Trần Duy Khánh" userId="2301c0c6-21aa-4d93-b28b-b8109eb1f817" providerId="ADAL" clId="{6ECC583E-C178-46DD-AD3C-07C791E91982}" dt="2024-06-04T12:43:44.995" v="289" actId="478"/>
          <ac:picMkLst>
            <pc:docMk/>
            <pc:sldMk cId="290800707" sldId="301"/>
            <ac:picMk id="4" creationId="{03D28764-8DEB-8E26-AAF5-4CE7C17559AF}"/>
          </ac:picMkLst>
        </pc:picChg>
      </pc:sldChg>
      <pc:sldChg chg="addSp delSp modSp mod">
        <pc:chgData name="Trần Duy Khánh" userId="2301c0c6-21aa-4d93-b28b-b8109eb1f817" providerId="ADAL" clId="{6ECC583E-C178-46DD-AD3C-07C791E91982}" dt="2024-06-04T13:08:44.319" v="714" actId="20577"/>
        <pc:sldMkLst>
          <pc:docMk/>
          <pc:sldMk cId="818938793" sldId="303"/>
        </pc:sldMkLst>
        <pc:spChg chg="del">
          <ac:chgData name="Trần Duy Khánh" userId="2301c0c6-21aa-4d93-b28b-b8109eb1f817" providerId="ADAL" clId="{6ECC583E-C178-46DD-AD3C-07C791E91982}" dt="2024-06-04T13:04:51.090" v="653" actId="478"/>
          <ac:spMkLst>
            <pc:docMk/>
            <pc:sldMk cId="818938793" sldId="303"/>
            <ac:spMk id="2" creationId="{74213361-706A-3219-CDC4-1A8DC6E7582C}"/>
          </ac:spMkLst>
        </pc:spChg>
        <pc:spChg chg="del">
          <ac:chgData name="Trần Duy Khánh" userId="2301c0c6-21aa-4d93-b28b-b8109eb1f817" providerId="ADAL" clId="{6ECC583E-C178-46DD-AD3C-07C791E91982}" dt="2024-06-04T13:04:51.090" v="653" actId="478"/>
          <ac:spMkLst>
            <pc:docMk/>
            <pc:sldMk cId="818938793" sldId="303"/>
            <ac:spMk id="3" creationId="{1488FBC7-1327-FC32-5ED4-4DE6AAF203EA}"/>
          </ac:spMkLst>
        </pc:spChg>
        <pc:spChg chg="del">
          <ac:chgData name="Trần Duy Khánh" userId="2301c0c6-21aa-4d93-b28b-b8109eb1f817" providerId="ADAL" clId="{6ECC583E-C178-46DD-AD3C-07C791E91982}" dt="2024-06-04T13:04:51.090" v="653" actId="478"/>
          <ac:spMkLst>
            <pc:docMk/>
            <pc:sldMk cId="818938793" sldId="303"/>
            <ac:spMk id="4" creationId="{D5D90493-4A93-C403-E8B1-765F00AE04D9}"/>
          </ac:spMkLst>
        </pc:spChg>
        <pc:spChg chg="add del mod">
          <ac:chgData name="Trần Duy Khánh" userId="2301c0c6-21aa-4d93-b28b-b8109eb1f817" providerId="ADAL" clId="{6ECC583E-C178-46DD-AD3C-07C791E91982}" dt="2024-06-04T13:06:05.925" v="689" actId="478"/>
          <ac:spMkLst>
            <pc:docMk/>
            <pc:sldMk cId="818938793" sldId="303"/>
            <ac:spMk id="10" creationId="{C3FD4BDA-BF07-E372-FFB7-B3B9B54282D3}"/>
          </ac:spMkLst>
        </pc:spChg>
        <pc:spChg chg="add del mod">
          <ac:chgData name="Trần Duy Khánh" userId="2301c0c6-21aa-4d93-b28b-b8109eb1f817" providerId="ADAL" clId="{6ECC583E-C178-46DD-AD3C-07C791E91982}" dt="2024-06-04T13:06:04.533" v="688" actId="478"/>
          <ac:spMkLst>
            <pc:docMk/>
            <pc:sldMk cId="818938793" sldId="303"/>
            <ac:spMk id="12" creationId="{33C5D19F-6B9C-4DB6-72C9-F7FD7FA7E14A}"/>
          </ac:spMkLst>
        </pc:spChg>
        <pc:spChg chg="add mod">
          <ac:chgData name="Trần Duy Khánh" userId="2301c0c6-21aa-4d93-b28b-b8109eb1f817" providerId="ADAL" clId="{6ECC583E-C178-46DD-AD3C-07C791E91982}" dt="2024-06-04T13:08:44.319" v="714" actId="20577"/>
          <ac:spMkLst>
            <pc:docMk/>
            <pc:sldMk cId="818938793" sldId="303"/>
            <ac:spMk id="14" creationId="{A069158C-39FD-1B37-3A01-3897C9B032F0}"/>
          </ac:spMkLst>
        </pc:spChg>
        <pc:spChg chg="add mod">
          <ac:chgData name="Trần Duy Khánh" userId="2301c0c6-21aa-4d93-b28b-b8109eb1f817" providerId="ADAL" clId="{6ECC583E-C178-46DD-AD3C-07C791E91982}" dt="2024-06-04T13:06:22.525" v="693" actId="1076"/>
          <ac:spMkLst>
            <pc:docMk/>
            <pc:sldMk cId="818938793" sldId="303"/>
            <ac:spMk id="16" creationId="{DD3AE4B1-019C-C495-E495-4168EFB37D7C}"/>
          </ac:spMkLst>
        </pc:spChg>
        <pc:spChg chg="del">
          <ac:chgData name="Trần Duy Khánh" userId="2301c0c6-21aa-4d93-b28b-b8109eb1f817" providerId="ADAL" clId="{6ECC583E-C178-46DD-AD3C-07C791E91982}" dt="2024-06-04T13:04:53.508" v="654" actId="478"/>
          <ac:spMkLst>
            <pc:docMk/>
            <pc:sldMk cId="818938793" sldId="303"/>
            <ac:spMk id="932" creationId="{00000000-0000-0000-0000-000000000000}"/>
          </ac:spMkLst>
        </pc:spChg>
        <pc:spChg chg="del">
          <ac:chgData name="Trần Duy Khánh" userId="2301c0c6-21aa-4d93-b28b-b8109eb1f817" providerId="ADAL" clId="{6ECC583E-C178-46DD-AD3C-07C791E91982}" dt="2024-06-04T13:04:51.090" v="653" actId="478"/>
          <ac:spMkLst>
            <pc:docMk/>
            <pc:sldMk cId="818938793" sldId="303"/>
            <ac:spMk id="933" creationId="{00000000-0000-0000-0000-000000000000}"/>
          </ac:spMkLst>
        </pc:spChg>
        <pc:spChg chg="del">
          <ac:chgData name="Trần Duy Khánh" userId="2301c0c6-21aa-4d93-b28b-b8109eb1f817" providerId="ADAL" clId="{6ECC583E-C178-46DD-AD3C-07C791E91982}" dt="2024-06-04T13:04:53.508" v="654" actId="478"/>
          <ac:spMkLst>
            <pc:docMk/>
            <pc:sldMk cId="818938793" sldId="303"/>
            <ac:spMk id="934" creationId="{00000000-0000-0000-0000-000000000000}"/>
          </ac:spMkLst>
        </pc:spChg>
        <pc:spChg chg="del">
          <ac:chgData name="Trần Duy Khánh" userId="2301c0c6-21aa-4d93-b28b-b8109eb1f817" providerId="ADAL" clId="{6ECC583E-C178-46DD-AD3C-07C791E91982}" dt="2024-06-04T13:04:53.508" v="654" actId="478"/>
          <ac:spMkLst>
            <pc:docMk/>
            <pc:sldMk cId="818938793" sldId="303"/>
            <ac:spMk id="935" creationId="{00000000-0000-0000-0000-000000000000}"/>
          </ac:spMkLst>
        </pc:spChg>
        <pc:spChg chg="del">
          <ac:chgData name="Trần Duy Khánh" userId="2301c0c6-21aa-4d93-b28b-b8109eb1f817" providerId="ADAL" clId="{6ECC583E-C178-46DD-AD3C-07C791E91982}" dt="2024-06-04T13:04:53.508" v="654" actId="478"/>
          <ac:spMkLst>
            <pc:docMk/>
            <pc:sldMk cId="818938793" sldId="303"/>
            <ac:spMk id="936" creationId="{00000000-0000-0000-0000-000000000000}"/>
          </ac:spMkLst>
        </pc:spChg>
        <pc:spChg chg="mod">
          <ac:chgData name="Trần Duy Khánh" userId="2301c0c6-21aa-4d93-b28b-b8109eb1f817" providerId="ADAL" clId="{6ECC583E-C178-46DD-AD3C-07C791E91982}" dt="2024-06-04T13:04:57.132" v="677" actId="20577"/>
          <ac:spMkLst>
            <pc:docMk/>
            <pc:sldMk cId="818938793" sldId="303"/>
            <ac:spMk id="937" creationId="{00000000-0000-0000-0000-000000000000}"/>
          </ac:spMkLst>
        </pc:spChg>
        <pc:spChg chg="del">
          <ac:chgData name="Trần Duy Khánh" userId="2301c0c6-21aa-4d93-b28b-b8109eb1f817" providerId="ADAL" clId="{6ECC583E-C178-46DD-AD3C-07C791E91982}" dt="2024-06-04T13:04:51.090" v="653" actId="478"/>
          <ac:spMkLst>
            <pc:docMk/>
            <pc:sldMk cId="818938793" sldId="303"/>
            <ac:spMk id="938" creationId="{00000000-0000-0000-0000-000000000000}"/>
          </ac:spMkLst>
        </pc:spChg>
        <pc:spChg chg="del">
          <ac:chgData name="Trần Duy Khánh" userId="2301c0c6-21aa-4d93-b28b-b8109eb1f817" providerId="ADAL" clId="{6ECC583E-C178-46DD-AD3C-07C791E91982}" dt="2024-06-04T13:04:51.090" v="653" actId="478"/>
          <ac:spMkLst>
            <pc:docMk/>
            <pc:sldMk cId="818938793" sldId="303"/>
            <ac:spMk id="942" creationId="{00000000-0000-0000-0000-000000000000}"/>
          </ac:spMkLst>
        </pc:spChg>
        <pc:spChg chg="del">
          <ac:chgData name="Trần Duy Khánh" userId="2301c0c6-21aa-4d93-b28b-b8109eb1f817" providerId="ADAL" clId="{6ECC583E-C178-46DD-AD3C-07C791E91982}" dt="2024-06-04T13:04:51.090" v="653" actId="478"/>
          <ac:spMkLst>
            <pc:docMk/>
            <pc:sldMk cId="818938793" sldId="303"/>
            <ac:spMk id="946" creationId="{00000000-0000-0000-0000-000000000000}"/>
          </ac:spMkLst>
        </pc:spChg>
        <pc:spChg chg="del">
          <ac:chgData name="Trần Duy Khánh" userId="2301c0c6-21aa-4d93-b28b-b8109eb1f817" providerId="ADAL" clId="{6ECC583E-C178-46DD-AD3C-07C791E91982}" dt="2024-06-04T13:04:51.090" v="653" actId="478"/>
          <ac:spMkLst>
            <pc:docMk/>
            <pc:sldMk cId="818938793" sldId="303"/>
            <ac:spMk id="950" creationId="{00000000-0000-0000-0000-000000000000}"/>
          </ac:spMkLst>
        </pc:spChg>
        <pc:spChg chg="del">
          <ac:chgData name="Trần Duy Khánh" userId="2301c0c6-21aa-4d93-b28b-b8109eb1f817" providerId="ADAL" clId="{6ECC583E-C178-46DD-AD3C-07C791E91982}" dt="2024-06-04T13:04:51.090" v="653" actId="478"/>
          <ac:spMkLst>
            <pc:docMk/>
            <pc:sldMk cId="818938793" sldId="303"/>
            <ac:spMk id="952" creationId="{00000000-0000-0000-0000-000000000000}"/>
          </ac:spMkLst>
        </pc:spChg>
        <pc:spChg chg="del">
          <ac:chgData name="Trần Duy Khánh" userId="2301c0c6-21aa-4d93-b28b-b8109eb1f817" providerId="ADAL" clId="{6ECC583E-C178-46DD-AD3C-07C791E91982}" dt="2024-06-04T13:04:51.090" v="653" actId="478"/>
          <ac:spMkLst>
            <pc:docMk/>
            <pc:sldMk cId="818938793" sldId="303"/>
            <ac:spMk id="954" creationId="{00000000-0000-0000-0000-000000000000}"/>
          </ac:spMkLst>
        </pc:spChg>
        <pc:spChg chg="del">
          <ac:chgData name="Trần Duy Khánh" userId="2301c0c6-21aa-4d93-b28b-b8109eb1f817" providerId="ADAL" clId="{6ECC583E-C178-46DD-AD3C-07C791E91982}" dt="2024-06-04T13:04:51.090" v="653" actId="478"/>
          <ac:spMkLst>
            <pc:docMk/>
            <pc:sldMk cId="818938793" sldId="303"/>
            <ac:spMk id="955" creationId="{00000000-0000-0000-0000-000000000000}"/>
          </ac:spMkLst>
        </pc:spChg>
        <pc:spChg chg="del">
          <ac:chgData name="Trần Duy Khánh" userId="2301c0c6-21aa-4d93-b28b-b8109eb1f817" providerId="ADAL" clId="{6ECC583E-C178-46DD-AD3C-07C791E91982}" dt="2024-06-04T13:04:51.090" v="653" actId="478"/>
          <ac:spMkLst>
            <pc:docMk/>
            <pc:sldMk cId="818938793" sldId="303"/>
            <ac:spMk id="956" creationId="{00000000-0000-0000-0000-000000000000}"/>
          </ac:spMkLst>
        </pc:spChg>
        <pc:grpChg chg="del">
          <ac:chgData name="Trần Duy Khánh" userId="2301c0c6-21aa-4d93-b28b-b8109eb1f817" providerId="ADAL" clId="{6ECC583E-C178-46DD-AD3C-07C791E91982}" dt="2024-06-04T13:04:51.090" v="653" actId="478"/>
          <ac:grpSpMkLst>
            <pc:docMk/>
            <pc:sldMk cId="818938793" sldId="303"/>
            <ac:grpSpMk id="5" creationId="{8A9315D2-8A89-8E6E-892B-87655694EEB4}"/>
          </ac:grpSpMkLst>
        </pc:grpChg>
        <pc:grpChg chg="del">
          <ac:chgData name="Trần Duy Khánh" userId="2301c0c6-21aa-4d93-b28b-b8109eb1f817" providerId="ADAL" clId="{6ECC583E-C178-46DD-AD3C-07C791E91982}" dt="2024-06-04T13:04:51.090" v="653" actId="478"/>
          <ac:grpSpMkLst>
            <pc:docMk/>
            <pc:sldMk cId="818938793" sldId="303"/>
            <ac:grpSpMk id="30" creationId="{D90208BB-9B10-4671-800D-5E49DCB49148}"/>
          </ac:grpSpMkLst>
        </pc:grpChg>
        <pc:grpChg chg="del">
          <ac:chgData name="Trần Duy Khánh" userId="2301c0c6-21aa-4d93-b28b-b8109eb1f817" providerId="ADAL" clId="{6ECC583E-C178-46DD-AD3C-07C791E91982}" dt="2024-06-04T13:04:51.090" v="653" actId="478"/>
          <ac:grpSpMkLst>
            <pc:docMk/>
            <pc:sldMk cId="818938793" sldId="303"/>
            <ac:grpSpMk id="957" creationId="{00000000-0000-0000-0000-000000000000}"/>
          </ac:grpSpMkLst>
        </pc:grpChg>
        <pc:grpChg chg="del">
          <ac:chgData name="Trần Duy Khánh" userId="2301c0c6-21aa-4d93-b28b-b8109eb1f817" providerId="ADAL" clId="{6ECC583E-C178-46DD-AD3C-07C791E91982}" dt="2024-06-04T13:04:51.090" v="653" actId="478"/>
          <ac:grpSpMkLst>
            <pc:docMk/>
            <pc:sldMk cId="818938793" sldId="303"/>
            <ac:grpSpMk id="966" creationId="{00000000-0000-0000-0000-000000000000}"/>
          </ac:grpSpMkLst>
        </pc:grpChg>
        <pc:grpChg chg="del">
          <ac:chgData name="Trần Duy Khánh" userId="2301c0c6-21aa-4d93-b28b-b8109eb1f817" providerId="ADAL" clId="{6ECC583E-C178-46DD-AD3C-07C791E91982}" dt="2024-06-04T13:04:51.090" v="653" actId="478"/>
          <ac:grpSpMkLst>
            <pc:docMk/>
            <pc:sldMk cId="818938793" sldId="303"/>
            <ac:grpSpMk id="969" creationId="{00000000-0000-0000-0000-000000000000}"/>
          </ac:grpSpMkLst>
        </pc:grpChg>
      </pc:sldChg>
      <pc:sldChg chg="addSp delSp modSp add mod">
        <pc:chgData name="Trần Duy Khánh" userId="2301c0c6-21aa-4d93-b28b-b8109eb1f817" providerId="ADAL" clId="{6ECC583E-C178-46DD-AD3C-07C791E91982}" dt="2024-06-04T12:44:48.821" v="312" actId="1076"/>
        <pc:sldMkLst>
          <pc:docMk/>
          <pc:sldMk cId="3177270140" sldId="307"/>
        </pc:sldMkLst>
        <pc:spChg chg="mod">
          <ac:chgData name="Trần Duy Khánh" userId="2301c0c6-21aa-4d93-b28b-b8109eb1f817" providerId="ADAL" clId="{6ECC583E-C178-46DD-AD3C-07C791E91982}" dt="2024-06-04T12:44:39.114" v="308"/>
          <ac:spMkLst>
            <pc:docMk/>
            <pc:sldMk cId="3177270140" sldId="307"/>
            <ac:spMk id="7" creationId="{A1F8EB85-C30B-2B17-ADC4-CD869B5CAE10}"/>
          </ac:spMkLst>
        </pc:spChg>
        <pc:picChg chg="del">
          <ac:chgData name="Trần Duy Khánh" userId="2301c0c6-21aa-4d93-b28b-b8109eb1f817" providerId="ADAL" clId="{6ECC583E-C178-46DD-AD3C-07C791E91982}" dt="2024-06-04T12:44:45.387" v="309" actId="478"/>
          <ac:picMkLst>
            <pc:docMk/>
            <pc:sldMk cId="3177270140" sldId="307"/>
            <ac:picMk id="2" creationId="{144BD98C-6C48-8095-B312-E19615126CB1}"/>
          </ac:picMkLst>
        </pc:picChg>
        <pc:picChg chg="add mod">
          <ac:chgData name="Trần Duy Khánh" userId="2301c0c6-21aa-4d93-b28b-b8109eb1f817" providerId="ADAL" clId="{6ECC583E-C178-46DD-AD3C-07C791E91982}" dt="2024-06-04T12:44:48.821" v="312" actId="1076"/>
          <ac:picMkLst>
            <pc:docMk/>
            <pc:sldMk cId="3177270140" sldId="307"/>
            <ac:picMk id="4" creationId="{FA8A1081-4ABD-035C-70AF-E5DB8BA311B3}"/>
          </ac:picMkLst>
        </pc:picChg>
      </pc:sldChg>
      <pc:sldChg chg="addSp delSp modSp add mod">
        <pc:chgData name="Trần Duy Khánh" userId="2301c0c6-21aa-4d93-b28b-b8109eb1f817" providerId="ADAL" clId="{6ECC583E-C178-46DD-AD3C-07C791E91982}" dt="2024-06-04T12:45:23.100" v="321" actId="1076"/>
        <pc:sldMkLst>
          <pc:docMk/>
          <pc:sldMk cId="2350893494" sldId="308"/>
        </pc:sldMkLst>
        <pc:spChg chg="mod">
          <ac:chgData name="Trần Duy Khánh" userId="2301c0c6-21aa-4d93-b28b-b8109eb1f817" providerId="ADAL" clId="{6ECC583E-C178-46DD-AD3C-07C791E91982}" dt="2024-06-04T12:45:11.947" v="317"/>
          <ac:spMkLst>
            <pc:docMk/>
            <pc:sldMk cId="2350893494" sldId="308"/>
            <ac:spMk id="7" creationId="{A1F8EB85-C30B-2B17-ADC4-CD869B5CAE10}"/>
          </ac:spMkLst>
        </pc:spChg>
        <pc:picChg chg="add mod">
          <ac:chgData name="Trần Duy Khánh" userId="2301c0c6-21aa-4d93-b28b-b8109eb1f817" providerId="ADAL" clId="{6ECC583E-C178-46DD-AD3C-07C791E91982}" dt="2024-06-04T12:45:23.100" v="321" actId="1076"/>
          <ac:picMkLst>
            <pc:docMk/>
            <pc:sldMk cId="2350893494" sldId="308"/>
            <ac:picMk id="2" creationId="{897584B1-F25A-509A-2876-0DCD57E3ADE3}"/>
          </ac:picMkLst>
        </pc:picChg>
        <pc:picChg chg="del">
          <ac:chgData name="Trần Duy Khánh" userId="2301c0c6-21aa-4d93-b28b-b8109eb1f817" providerId="ADAL" clId="{6ECC583E-C178-46DD-AD3C-07C791E91982}" dt="2024-06-04T12:45:17.908" v="318" actId="478"/>
          <ac:picMkLst>
            <pc:docMk/>
            <pc:sldMk cId="2350893494" sldId="308"/>
            <ac:picMk id="4" creationId="{FA8A1081-4ABD-035C-70AF-E5DB8BA311B3}"/>
          </ac:picMkLst>
        </pc:picChg>
      </pc:sldChg>
      <pc:sldChg chg="addSp delSp modSp add mod">
        <pc:chgData name="Trần Duy Khánh" userId="2301c0c6-21aa-4d93-b28b-b8109eb1f817" providerId="ADAL" clId="{6ECC583E-C178-46DD-AD3C-07C791E91982}" dt="2024-06-04T12:45:55.801" v="333" actId="1076"/>
        <pc:sldMkLst>
          <pc:docMk/>
          <pc:sldMk cId="943910064" sldId="309"/>
        </pc:sldMkLst>
        <pc:spChg chg="mod">
          <ac:chgData name="Trần Duy Khánh" userId="2301c0c6-21aa-4d93-b28b-b8109eb1f817" providerId="ADAL" clId="{6ECC583E-C178-46DD-AD3C-07C791E91982}" dt="2024-06-04T12:45:37.680" v="325"/>
          <ac:spMkLst>
            <pc:docMk/>
            <pc:sldMk cId="943910064" sldId="309"/>
            <ac:spMk id="3" creationId="{87C6A245-9039-25DF-E151-D838DD90AC19}"/>
          </ac:spMkLst>
        </pc:spChg>
        <pc:spChg chg="mod">
          <ac:chgData name="Trần Duy Khánh" userId="2301c0c6-21aa-4d93-b28b-b8109eb1f817" providerId="ADAL" clId="{6ECC583E-C178-46DD-AD3C-07C791E91982}" dt="2024-06-04T12:45:50.802" v="330"/>
          <ac:spMkLst>
            <pc:docMk/>
            <pc:sldMk cId="943910064" sldId="309"/>
            <ac:spMk id="7" creationId="{A1F8EB85-C30B-2B17-ADC4-CD869B5CAE10}"/>
          </ac:spMkLst>
        </pc:spChg>
        <pc:picChg chg="del">
          <ac:chgData name="Trần Duy Khánh" userId="2301c0c6-21aa-4d93-b28b-b8109eb1f817" providerId="ADAL" clId="{6ECC583E-C178-46DD-AD3C-07C791E91982}" dt="2024-06-04T12:45:41.480" v="326" actId="478"/>
          <ac:picMkLst>
            <pc:docMk/>
            <pc:sldMk cId="943910064" sldId="309"/>
            <ac:picMk id="2" creationId="{897584B1-F25A-509A-2876-0DCD57E3ADE3}"/>
          </ac:picMkLst>
        </pc:picChg>
        <pc:picChg chg="add mod">
          <ac:chgData name="Trần Duy Khánh" userId="2301c0c6-21aa-4d93-b28b-b8109eb1f817" providerId="ADAL" clId="{6ECC583E-C178-46DD-AD3C-07C791E91982}" dt="2024-06-04T12:45:55.801" v="333" actId="1076"/>
          <ac:picMkLst>
            <pc:docMk/>
            <pc:sldMk cId="943910064" sldId="309"/>
            <ac:picMk id="4" creationId="{8B7F0C6C-432B-08A3-7026-E27482929534}"/>
          </ac:picMkLst>
        </pc:picChg>
      </pc:sldChg>
      <pc:sldChg chg="addSp delSp modSp add mod">
        <pc:chgData name="Trần Duy Khánh" userId="2301c0c6-21aa-4d93-b28b-b8109eb1f817" providerId="ADAL" clId="{6ECC583E-C178-46DD-AD3C-07C791E91982}" dt="2024-06-04T12:46:35.751" v="360" actId="1076"/>
        <pc:sldMkLst>
          <pc:docMk/>
          <pc:sldMk cId="4222611811" sldId="310"/>
        </pc:sldMkLst>
        <pc:spChg chg="mod">
          <ac:chgData name="Trần Duy Khánh" userId="2301c0c6-21aa-4d93-b28b-b8109eb1f817" providerId="ADAL" clId="{6ECC583E-C178-46DD-AD3C-07C791E91982}" dt="2024-06-04T12:46:35.751" v="360" actId="1076"/>
          <ac:spMkLst>
            <pc:docMk/>
            <pc:sldMk cId="4222611811" sldId="310"/>
            <ac:spMk id="7" creationId="{A1F8EB85-C30B-2B17-ADC4-CD869B5CAE10}"/>
          </ac:spMkLst>
        </pc:spChg>
        <pc:picChg chg="add mod">
          <ac:chgData name="Trần Duy Khánh" userId="2301c0c6-21aa-4d93-b28b-b8109eb1f817" providerId="ADAL" clId="{6ECC583E-C178-46DD-AD3C-07C791E91982}" dt="2024-06-04T12:46:31.977" v="359" actId="14100"/>
          <ac:picMkLst>
            <pc:docMk/>
            <pc:sldMk cId="4222611811" sldId="310"/>
            <ac:picMk id="2" creationId="{88493154-8C23-E523-9FB0-8743BC16ABBD}"/>
          </ac:picMkLst>
        </pc:picChg>
        <pc:picChg chg="del">
          <ac:chgData name="Trần Duy Khánh" userId="2301c0c6-21aa-4d93-b28b-b8109eb1f817" providerId="ADAL" clId="{6ECC583E-C178-46DD-AD3C-07C791E91982}" dt="2024-06-04T12:46:16.762" v="336" actId="478"/>
          <ac:picMkLst>
            <pc:docMk/>
            <pc:sldMk cId="4222611811" sldId="310"/>
            <ac:picMk id="4" creationId="{8B7F0C6C-432B-08A3-7026-E27482929534}"/>
          </ac:picMkLst>
        </pc:picChg>
      </pc:sldChg>
      <pc:sldChg chg="addSp delSp modSp add mod ord">
        <pc:chgData name="Trần Duy Khánh" userId="2301c0c6-21aa-4d93-b28b-b8109eb1f817" providerId="ADAL" clId="{6ECC583E-C178-46DD-AD3C-07C791E91982}" dt="2024-06-04T12:48:00.261" v="370" actId="1076"/>
        <pc:sldMkLst>
          <pc:docMk/>
          <pc:sldMk cId="2971487182" sldId="311"/>
        </pc:sldMkLst>
        <pc:spChg chg="mod">
          <ac:chgData name="Trần Duy Khánh" userId="2301c0c6-21aa-4d93-b28b-b8109eb1f817" providerId="ADAL" clId="{6ECC583E-C178-46DD-AD3C-07C791E91982}" dt="2024-06-04T12:47:50.789" v="364"/>
          <ac:spMkLst>
            <pc:docMk/>
            <pc:sldMk cId="2971487182" sldId="311"/>
            <ac:spMk id="7" creationId="{A1F8EB85-C30B-2B17-ADC4-CD869B5CAE10}"/>
          </ac:spMkLst>
        </pc:spChg>
        <pc:picChg chg="add mod">
          <ac:chgData name="Trần Duy Khánh" userId="2301c0c6-21aa-4d93-b28b-b8109eb1f817" providerId="ADAL" clId="{6ECC583E-C178-46DD-AD3C-07C791E91982}" dt="2024-06-04T12:48:00.261" v="370" actId="1076"/>
          <ac:picMkLst>
            <pc:docMk/>
            <pc:sldMk cId="2971487182" sldId="311"/>
            <ac:picMk id="2" creationId="{6EA2BBED-A690-FAF7-77A9-6FE1BE7407D3}"/>
          </ac:picMkLst>
        </pc:picChg>
        <pc:picChg chg="del mod">
          <ac:chgData name="Trần Duy Khánh" userId="2301c0c6-21aa-4d93-b28b-b8109eb1f817" providerId="ADAL" clId="{6ECC583E-C178-46DD-AD3C-07C791E91982}" dt="2024-06-04T12:47:54.367" v="366" actId="478"/>
          <ac:picMkLst>
            <pc:docMk/>
            <pc:sldMk cId="2971487182" sldId="311"/>
            <ac:picMk id="4" creationId="{8B7F0C6C-432B-08A3-7026-E27482929534}"/>
          </ac:picMkLst>
        </pc:picChg>
      </pc:sldChg>
      <pc:sldChg chg="addSp delSp modSp add mod">
        <pc:chgData name="Trần Duy Khánh" userId="2301c0c6-21aa-4d93-b28b-b8109eb1f817" providerId="ADAL" clId="{6ECC583E-C178-46DD-AD3C-07C791E91982}" dt="2024-06-04T12:48:58.481" v="389" actId="1076"/>
        <pc:sldMkLst>
          <pc:docMk/>
          <pc:sldMk cId="31998891" sldId="312"/>
        </pc:sldMkLst>
        <pc:spChg chg="mod">
          <ac:chgData name="Trần Duy Khánh" userId="2301c0c6-21aa-4d93-b28b-b8109eb1f817" providerId="ADAL" clId="{6ECC583E-C178-46DD-AD3C-07C791E91982}" dt="2024-06-04T12:48:12.016" v="374"/>
          <ac:spMkLst>
            <pc:docMk/>
            <pc:sldMk cId="31998891" sldId="312"/>
            <ac:spMk id="3" creationId="{87C6A245-9039-25DF-E151-D838DD90AC19}"/>
          </ac:spMkLst>
        </pc:spChg>
        <pc:spChg chg="add del mod">
          <ac:chgData name="Trần Duy Khánh" userId="2301c0c6-21aa-4d93-b28b-b8109eb1f817" providerId="ADAL" clId="{6ECC583E-C178-46DD-AD3C-07C791E91982}" dt="2024-06-04T12:48:48.235" v="386" actId="478"/>
          <ac:spMkLst>
            <pc:docMk/>
            <pc:sldMk cId="31998891" sldId="312"/>
            <ac:spMk id="6" creationId="{729F06DE-C045-715A-C7CF-1A99FECA22BA}"/>
          </ac:spMkLst>
        </pc:spChg>
        <pc:spChg chg="mod">
          <ac:chgData name="Trần Duy Khánh" userId="2301c0c6-21aa-4d93-b28b-b8109eb1f817" providerId="ADAL" clId="{6ECC583E-C178-46DD-AD3C-07C791E91982}" dt="2024-06-04T12:48:19.877" v="377"/>
          <ac:spMkLst>
            <pc:docMk/>
            <pc:sldMk cId="31998891" sldId="312"/>
            <ac:spMk id="7" creationId="{A1F8EB85-C30B-2B17-ADC4-CD869B5CAE10}"/>
          </ac:spMkLst>
        </pc:spChg>
        <pc:spChg chg="add mod">
          <ac:chgData name="Trần Duy Khánh" userId="2301c0c6-21aa-4d93-b28b-b8109eb1f817" providerId="ADAL" clId="{6ECC583E-C178-46DD-AD3C-07C791E91982}" dt="2024-06-04T12:48:52.161" v="387" actId="1076"/>
          <ac:spMkLst>
            <pc:docMk/>
            <pc:sldMk cId="31998891" sldId="312"/>
            <ac:spMk id="8" creationId="{FD209A28-B983-184C-16D0-D6F95378EB71}"/>
          </ac:spMkLst>
        </pc:spChg>
        <pc:picChg chg="del">
          <ac:chgData name="Trần Duy Khánh" userId="2301c0c6-21aa-4d93-b28b-b8109eb1f817" providerId="ADAL" clId="{6ECC583E-C178-46DD-AD3C-07C791E91982}" dt="2024-06-04T12:48:27.542" v="378" actId="478"/>
          <ac:picMkLst>
            <pc:docMk/>
            <pc:sldMk cId="31998891" sldId="312"/>
            <ac:picMk id="2" creationId="{6EA2BBED-A690-FAF7-77A9-6FE1BE7407D3}"/>
          </ac:picMkLst>
        </pc:picChg>
        <pc:picChg chg="add mod">
          <ac:chgData name="Trần Duy Khánh" userId="2301c0c6-21aa-4d93-b28b-b8109eb1f817" providerId="ADAL" clId="{6ECC583E-C178-46DD-AD3C-07C791E91982}" dt="2024-06-04T12:48:30.619" v="380" actId="1076"/>
          <ac:picMkLst>
            <pc:docMk/>
            <pc:sldMk cId="31998891" sldId="312"/>
            <ac:picMk id="4" creationId="{BB2ADE73-C5F5-83F6-66C7-3A2B0AEBE1C3}"/>
          </ac:picMkLst>
        </pc:picChg>
        <pc:picChg chg="add mod">
          <ac:chgData name="Trần Duy Khánh" userId="2301c0c6-21aa-4d93-b28b-b8109eb1f817" providerId="ADAL" clId="{6ECC583E-C178-46DD-AD3C-07C791E91982}" dt="2024-06-04T12:48:58.481" v="389" actId="1076"/>
          <ac:picMkLst>
            <pc:docMk/>
            <pc:sldMk cId="31998891" sldId="312"/>
            <ac:picMk id="10" creationId="{75877CA4-0120-EA0A-0D92-BC108E46044B}"/>
          </ac:picMkLst>
        </pc:picChg>
      </pc:sldChg>
      <pc:sldChg chg="addSp delSp modSp add mod">
        <pc:chgData name="Trần Duy Khánh" userId="2301c0c6-21aa-4d93-b28b-b8109eb1f817" providerId="ADAL" clId="{6ECC583E-C178-46DD-AD3C-07C791E91982}" dt="2024-06-04T12:50:11.174" v="400" actId="14100"/>
        <pc:sldMkLst>
          <pc:docMk/>
          <pc:sldMk cId="744594475" sldId="313"/>
        </pc:sldMkLst>
        <pc:spChg chg="add mod">
          <ac:chgData name="Trần Duy Khánh" userId="2301c0c6-21aa-4d93-b28b-b8109eb1f817" providerId="ADAL" clId="{6ECC583E-C178-46DD-AD3C-07C791E91982}" dt="2024-06-04T12:50:11.174" v="400" actId="14100"/>
          <ac:spMkLst>
            <pc:docMk/>
            <pc:sldMk cId="744594475" sldId="313"/>
            <ac:spMk id="6" creationId="{C7D27CAB-7616-6127-5261-6A5612CBB832}"/>
          </ac:spMkLst>
        </pc:spChg>
        <pc:spChg chg="mod">
          <ac:chgData name="Trần Duy Khánh" userId="2301c0c6-21aa-4d93-b28b-b8109eb1f817" providerId="ADAL" clId="{6ECC583E-C178-46DD-AD3C-07C791E91982}" dt="2024-06-04T12:49:46.068" v="391"/>
          <ac:spMkLst>
            <pc:docMk/>
            <pc:sldMk cId="744594475" sldId="313"/>
            <ac:spMk id="7" creationId="{A1F8EB85-C30B-2B17-ADC4-CD869B5CAE10}"/>
          </ac:spMkLst>
        </pc:spChg>
        <pc:spChg chg="del">
          <ac:chgData name="Trần Duy Khánh" userId="2301c0c6-21aa-4d93-b28b-b8109eb1f817" providerId="ADAL" clId="{6ECC583E-C178-46DD-AD3C-07C791E91982}" dt="2024-06-04T12:49:57.510" v="395" actId="478"/>
          <ac:spMkLst>
            <pc:docMk/>
            <pc:sldMk cId="744594475" sldId="313"/>
            <ac:spMk id="8" creationId="{FD209A28-B983-184C-16D0-D6F95378EB71}"/>
          </ac:spMkLst>
        </pc:spChg>
        <pc:picChg chg="add mod">
          <ac:chgData name="Trần Duy Khánh" userId="2301c0c6-21aa-4d93-b28b-b8109eb1f817" providerId="ADAL" clId="{6ECC583E-C178-46DD-AD3C-07C791E91982}" dt="2024-06-04T12:49:59.191" v="396" actId="1076"/>
          <ac:picMkLst>
            <pc:docMk/>
            <pc:sldMk cId="744594475" sldId="313"/>
            <ac:picMk id="2" creationId="{E3B619F8-C4E1-44F9-DE1E-AB3460CFE378}"/>
          </ac:picMkLst>
        </pc:picChg>
        <pc:picChg chg="del">
          <ac:chgData name="Trần Duy Khánh" userId="2301c0c6-21aa-4d93-b28b-b8109eb1f817" providerId="ADAL" clId="{6ECC583E-C178-46DD-AD3C-07C791E91982}" dt="2024-06-04T12:49:47.855" v="392" actId="478"/>
          <ac:picMkLst>
            <pc:docMk/>
            <pc:sldMk cId="744594475" sldId="313"/>
            <ac:picMk id="4" creationId="{BB2ADE73-C5F5-83F6-66C7-3A2B0AEBE1C3}"/>
          </ac:picMkLst>
        </pc:picChg>
        <pc:picChg chg="del">
          <ac:chgData name="Trần Duy Khánh" userId="2301c0c6-21aa-4d93-b28b-b8109eb1f817" providerId="ADAL" clId="{6ECC583E-C178-46DD-AD3C-07C791E91982}" dt="2024-06-04T12:50:03.979" v="397" actId="478"/>
          <ac:picMkLst>
            <pc:docMk/>
            <pc:sldMk cId="744594475" sldId="313"/>
            <ac:picMk id="10" creationId="{75877CA4-0120-EA0A-0D92-BC108E46044B}"/>
          </ac:picMkLst>
        </pc:picChg>
      </pc:sldChg>
      <pc:sldChg chg="addSp delSp modSp add mod">
        <pc:chgData name="Trần Duy Khánh" userId="2301c0c6-21aa-4d93-b28b-b8109eb1f817" providerId="ADAL" clId="{6ECC583E-C178-46DD-AD3C-07C791E91982}" dt="2024-06-04T12:51:40.788" v="428" actId="1076"/>
        <pc:sldMkLst>
          <pc:docMk/>
          <pc:sldMk cId="435981584" sldId="314"/>
        </pc:sldMkLst>
        <pc:spChg chg="del mod">
          <ac:chgData name="Trần Duy Khánh" userId="2301c0c6-21aa-4d93-b28b-b8109eb1f817" providerId="ADAL" clId="{6ECC583E-C178-46DD-AD3C-07C791E91982}" dt="2024-06-04T12:50:45.952" v="411" actId="478"/>
          <ac:spMkLst>
            <pc:docMk/>
            <pc:sldMk cId="435981584" sldId="314"/>
            <ac:spMk id="6" creationId="{C7D27CAB-7616-6127-5261-6A5612CBB832}"/>
          </ac:spMkLst>
        </pc:spChg>
        <pc:spChg chg="mod">
          <ac:chgData name="Trần Duy Khánh" userId="2301c0c6-21aa-4d93-b28b-b8109eb1f817" providerId="ADAL" clId="{6ECC583E-C178-46DD-AD3C-07C791E91982}" dt="2024-06-04T12:51:12.924" v="416" actId="1076"/>
          <ac:spMkLst>
            <pc:docMk/>
            <pc:sldMk cId="435981584" sldId="314"/>
            <ac:spMk id="7" creationId="{A1F8EB85-C30B-2B17-ADC4-CD869B5CAE10}"/>
          </ac:spMkLst>
        </pc:spChg>
        <pc:spChg chg="add mod">
          <ac:chgData name="Trần Duy Khánh" userId="2301c0c6-21aa-4d93-b28b-b8109eb1f817" providerId="ADAL" clId="{6ECC583E-C178-46DD-AD3C-07C791E91982}" dt="2024-06-04T12:51:36.349" v="426" actId="1076"/>
          <ac:spMkLst>
            <pc:docMk/>
            <pc:sldMk cId="435981584" sldId="314"/>
            <ac:spMk id="10" creationId="{74E6BC44-C59A-3DCE-316C-9207E0211D5D}"/>
          </ac:spMkLst>
        </pc:spChg>
        <pc:picChg chg="del">
          <ac:chgData name="Trần Duy Khánh" userId="2301c0c6-21aa-4d93-b28b-b8109eb1f817" providerId="ADAL" clId="{6ECC583E-C178-46DD-AD3C-07C791E91982}" dt="2024-06-04T12:50:40.483" v="408" actId="478"/>
          <ac:picMkLst>
            <pc:docMk/>
            <pc:sldMk cId="435981584" sldId="314"/>
            <ac:picMk id="2" creationId="{E3B619F8-C4E1-44F9-DE1E-AB3460CFE378}"/>
          </ac:picMkLst>
        </pc:picChg>
        <pc:picChg chg="add mod">
          <ac:chgData name="Trần Duy Khánh" userId="2301c0c6-21aa-4d93-b28b-b8109eb1f817" providerId="ADAL" clId="{6ECC583E-C178-46DD-AD3C-07C791E91982}" dt="2024-06-04T12:51:29.095" v="423" actId="1076"/>
          <ac:picMkLst>
            <pc:docMk/>
            <pc:sldMk cId="435981584" sldId="314"/>
            <ac:picMk id="4" creationId="{154E390D-C6A0-D10C-4E74-E8B4FF7ED08F}"/>
          </ac:picMkLst>
        </pc:picChg>
        <pc:picChg chg="add del mod">
          <ac:chgData name="Trần Duy Khánh" userId="2301c0c6-21aa-4d93-b28b-b8109eb1f817" providerId="ADAL" clId="{6ECC583E-C178-46DD-AD3C-07C791E91982}" dt="2024-06-04T12:50:57.992" v="414" actId="478"/>
          <ac:picMkLst>
            <pc:docMk/>
            <pc:sldMk cId="435981584" sldId="314"/>
            <ac:picMk id="5" creationId="{C9651CC5-A688-E912-EF35-6992CAC1EE78}"/>
          </ac:picMkLst>
        </pc:picChg>
        <pc:picChg chg="add mod">
          <ac:chgData name="Trần Duy Khánh" userId="2301c0c6-21aa-4d93-b28b-b8109eb1f817" providerId="ADAL" clId="{6ECC583E-C178-46DD-AD3C-07C791E91982}" dt="2024-06-04T12:51:40.788" v="428" actId="1076"/>
          <ac:picMkLst>
            <pc:docMk/>
            <pc:sldMk cId="435981584" sldId="314"/>
            <ac:picMk id="11" creationId="{64DEC55D-FBEF-25E6-D697-2B061554A437}"/>
          </ac:picMkLst>
        </pc:picChg>
      </pc:sldChg>
      <pc:sldChg chg="addSp delSp modSp add mod ord">
        <pc:chgData name="Trần Duy Khánh" userId="2301c0c6-21aa-4d93-b28b-b8109eb1f817" providerId="ADAL" clId="{6ECC583E-C178-46DD-AD3C-07C791E91982}" dt="2024-06-04T12:52:47.573" v="450" actId="1076"/>
        <pc:sldMkLst>
          <pc:docMk/>
          <pc:sldMk cId="1659083954" sldId="315"/>
        </pc:sldMkLst>
        <pc:spChg chg="mod">
          <ac:chgData name="Trần Duy Khánh" userId="2301c0c6-21aa-4d93-b28b-b8109eb1f817" providerId="ADAL" clId="{6ECC583E-C178-46DD-AD3C-07C791E91982}" dt="2024-06-04T12:52:05.338" v="434"/>
          <ac:spMkLst>
            <pc:docMk/>
            <pc:sldMk cId="1659083954" sldId="315"/>
            <ac:spMk id="3" creationId="{87C6A245-9039-25DF-E151-D838DD90AC19}"/>
          </ac:spMkLst>
        </pc:spChg>
        <pc:spChg chg="del">
          <ac:chgData name="Trần Duy Khánh" userId="2301c0c6-21aa-4d93-b28b-b8109eb1f817" providerId="ADAL" clId="{6ECC583E-C178-46DD-AD3C-07C791E91982}" dt="2024-06-04T12:52:14.364" v="436" actId="478"/>
          <ac:spMkLst>
            <pc:docMk/>
            <pc:sldMk cId="1659083954" sldId="315"/>
            <ac:spMk id="6" creationId="{C7D27CAB-7616-6127-5261-6A5612CBB832}"/>
          </ac:spMkLst>
        </pc:spChg>
        <pc:spChg chg="del">
          <ac:chgData name="Trần Duy Khánh" userId="2301c0c6-21aa-4d93-b28b-b8109eb1f817" providerId="ADAL" clId="{6ECC583E-C178-46DD-AD3C-07C791E91982}" dt="2024-06-04T12:52:16.563" v="437" actId="478"/>
          <ac:spMkLst>
            <pc:docMk/>
            <pc:sldMk cId="1659083954" sldId="315"/>
            <ac:spMk id="7" creationId="{A1F8EB85-C30B-2B17-ADC4-CD869B5CAE10}"/>
          </ac:spMkLst>
        </pc:spChg>
        <pc:spChg chg="add mod">
          <ac:chgData name="Trần Duy Khánh" userId="2301c0c6-21aa-4d93-b28b-b8109eb1f817" providerId="ADAL" clId="{6ECC583E-C178-46DD-AD3C-07C791E91982}" dt="2024-06-04T12:52:47.573" v="450" actId="1076"/>
          <ac:spMkLst>
            <pc:docMk/>
            <pc:sldMk cId="1659083954" sldId="315"/>
            <ac:spMk id="8" creationId="{DA2C81B6-7279-28CA-1F4C-90B9FDE3B07E}"/>
          </ac:spMkLst>
        </pc:spChg>
        <pc:picChg chg="del">
          <ac:chgData name="Trần Duy Khánh" userId="2301c0c6-21aa-4d93-b28b-b8109eb1f817" providerId="ADAL" clId="{6ECC583E-C178-46DD-AD3C-07C791E91982}" dt="2024-06-04T12:52:12.223" v="435" actId="478"/>
          <ac:picMkLst>
            <pc:docMk/>
            <pc:sldMk cId="1659083954" sldId="315"/>
            <ac:picMk id="2" creationId="{E3B619F8-C4E1-44F9-DE1E-AB3460CFE378}"/>
          </ac:picMkLst>
        </pc:picChg>
        <pc:picChg chg="add mod">
          <ac:chgData name="Trần Duy Khánh" userId="2301c0c6-21aa-4d93-b28b-b8109eb1f817" providerId="ADAL" clId="{6ECC583E-C178-46DD-AD3C-07C791E91982}" dt="2024-06-04T12:52:46.027" v="449" actId="1076"/>
          <ac:picMkLst>
            <pc:docMk/>
            <pc:sldMk cId="1659083954" sldId="315"/>
            <ac:picMk id="4" creationId="{2CD375C7-6758-9AE3-DCBE-CF74DA20D144}"/>
          </ac:picMkLst>
        </pc:picChg>
      </pc:sldChg>
      <pc:sldChg chg="addSp delSp modSp add mod">
        <pc:chgData name="Trần Duy Khánh" userId="2301c0c6-21aa-4d93-b28b-b8109eb1f817" providerId="ADAL" clId="{6ECC583E-C178-46DD-AD3C-07C791E91982}" dt="2024-06-04T12:53:44.355" v="464" actId="14100"/>
        <pc:sldMkLst>
          <pc:docMk/>
          <pc:sldMk cId="679657598" sldId="316"/>
        </pc:sldMkLst>
        <pc:spChg chg="add mod">
          <ac:chgData name="Trần Duy Khánh" userId="2301c0c6-21aa-4d93-b28b-b8109eb1f817" providerId="ADAL" clId="{6ECC583E-C178-46DD-AD3C-07C791E91982}" dt="2024-06-04T12:53:44.355" v="464" actId="14100"/>
          <ac:spMkLst>
            <pc:docMk/>
            <pc:sldMk cId="679657598" sldId="316"/>
            <ac:spMk id="6" creationId="{FFA3F509-7736-839B-85AB-70534F33C386}"/>
          </ac:spMkLst>
        </pc:spChg>
        <pc:spChg chg="del mod">
          <ac:chgData name="Trần Duy Khánh" userId="2301c0c6-21aa-4d93-b28b-b8109eb1f817" providerId="ADAL" clId="{6ECC583E-C178-46DD-AD3C-07C791E91982}" dt="2024-06-04T12:53:22.599" v="461"/>
          <ac:spMkLst>
            <pc:docMk/>
            <pc:sldMk cId="679657598" sldId="316"/>
            <ac:spMk id="8" creationId="{DA2C81B6-7279-28CA-1F4C-90B9FDE3B07E}"/>
          </ac:spMkLst>
        </pc:spChg>
        <pc:picChg chg="add mod">
          <ac:chgData name="Trần Duy Khánh" userId="2301c0c6-21aa-4d93-b28b-b8109eb1f817" providerId="ADAL" clId="{6ECC583E-C178-46DD-AD3C-07C791E91982}" dt="2024-06-04T12:53:22.315" v="459" actId="1076"/>
          <ac:picMkLst>
            <pc:docMk/>
            <pc:sldMk cId="679657598" sldId="316"/>
            <ac:picMk id="2" creationId="{12FCEDD7-23CF-0754-E45E-BA47F1912D51}"/>
          </ac:picMkLst>
        </pc:picChg>
        <pc:picChg chg="del">
          <ac:chgData name="Trần Duy Khánh" userId="2301c0c6-21aa-4d93-b28b-b8109eb1f817" providerId="ADAL" clId="{6ECC583E-C178-46DD-AD3C-07C791E91982}" dt="2024-06-04T12:53:10.894" v="452" actId="478"/>
          <ac:picMkLst>
            <pc:docMk/>
            <pc:sldMk cId="679657598" sldId="316"/>
            <ac:picMk id="4" creationId="{2CD375C7-6758-9AE3-DCBE-CF74DA20D144}"/>
          </ac:picMkLst>
        </pc:picChg>
      </pc:sldChg>
      <pc:sldChg chg="addSp delSp modSp add mod">
        <pc:chgData name="Trần Duy Khánh" userId="2301c0c6-21aa-4d93-b28b-b8109eb1f817" providerId="ADAL" clId="{6ECC583E-C178-46DD-AD3C-07C791E91982}" dt="2024-06-04T12:54:59.363" v="483" actId="1076"/>
        <pc:sldMkLst>
          <pc:docMk/>
          <pc:sldMk cId="3271540473" sldId="317"/>
        </pc:sldMkLst>
        <pc:spChg chg="mod">
          <ac:chgData name="Trần Duy Khánh" userId="2301c0c6-21aa-4d93-b28b-b8109eb1f817" providerId="ADAL" clId="{6ECC583E-C178-46DD-AD3C-07C791E91982}" dt="2024-06-04T12:54:53.747" v="482" actId="14100"/>
          <ac:spMkLst>
            <pc:docMk/>
            <pc:sldMk cId="3271540473" sldId="317"/>
            <ac:spMk id="6" creationId="{FFA3F509-7736-839B-85AB-70534F33C386}"/>
          </ac:spMkLst>
        </pc:spChg>
        <pc:picChg chg="del">
          <ac:chgData name="Trần Duy Khánh" userId="2301c0c6-21aa-4d93-b28b-b8109eb1f817" providerId="ADAL" clId="{6ECC583E-C178-46DD-AD3C-07C791E91982}" dt="2024-06-04T12:54:13.666" v="468" actId="478"/>
          <ac:picMkLst>
            <pc:docMk/>
            <pc:sldMk cId="3271540473" sldId="317"/>
            <ac:picMk id="2" creationId="{12FCEDD7-23CF-0754-E45E-BA47F1912D51}"/>
          </ac:picMkLst>
        </pc:picChg>
        <pc:picChg chg="add mod">
          <ac:chgData name="Trần Duy Khánh" userId="2301c0c6-21aa-4d93-b28b-b8109eb1f817" providerId="ADAL" clId="{6ECC583E-C178-46DD-AD3C-07C791E91982}" dt="2024-06-04T12:54:59.363" v="483" actId="1076"/>
          <ac:picMkLst>
            <pc:docMk/>
            <pc:sldMk cId="3271540473" sldId="317"/>
            <ac:picMk id="4" creationId="{E7713D89-55A6-944B-0FDC-4359E050DE5A}"/>
          </ac:picMkLst>
        </pc:picChg>
      </pc:sldChg>
      <pc:sldChg chg="addSp delSp modSp add mod">
        <pc:chgData name="Trần Duy Khánh" userId="2301c0c6-21aa-4d93-b28b-b8109eb1f817" providerId="ADAL" clId="{6ECC583E-C178-46DD-AD3C-07C791E91982}" dt="2024-06-04T12:56:07.522" v="492" actId="1076"/>
        <pc:sldMkLst>
          <pc:docMk/>
          <pc:sldMk cId="4104288581" sldId="318"/>
        </pc:sldMkLst>
        <pc:spChg chg="mod">
          <ac:chgData name="Trần Duy Khánh" userId="2301c0c6-21aa-4d93-b28b-b8109eb1f817" providerId="ADAL" clId="{6ECC583E-C178-46DD-AD3C-07C791E91982}" dt="2024-06-04T12:56:07.522" v="492" actId="1076"/>
          <ac:spMkLst>
            <pc:docMk/>
            <pc:sldMk cId="4104288581" sldId="318"/>
            <ac:spMk id="6" creationId="{FFA3F509-7736-839B-85AB-70534F33C386}"/>
          </ac:spMkLst>
        </pc:spChg>
        <pc:picChg chg="add mod">
          <ac:chgData name="Trần Duy Khánh" userId="2301c0c6-21aa-4d93-b28b-b8109eb1f817" providerId="ADAL" clId="{6ECC583E-C178-46DD-AD3C-07C791E91982}" dt="2024-06-04T12:55:40.715" v="491" actId="14100"/>
          <ac:picMkLst>
            <pc:docMk/>
            <pc:sldMk cId="4104288581" sldId="318"/>
            <ac:picMk id="2" creationId="{DDDDACB1-8BA9-BE11-6579-4854DACEF0FB}"/>
          </ac:picMkLst>
        </pc:picChg>
        <pc:picChg chg="del">
          <ac:chgData name="Trần Duy Khánh" userId="2301c0c6-21aa-4d93-b28b-b8109eb1f817" providerId="ADAL" clId="{6ECC583E-C178-46DD-AD3C-07C791E91982}" dt="2024-06-04T12:55:21.320" v="485" actId="478"/>
          <ac:picMkLst>
            <pc:docMk/>
            <pc:sldMk cId="4104288581" sldId="318"/>
            <ac:picMk id="4" creationId="{E7713D89-55A6-944B-0FDC-4359E050DE5A}"/>
          </ac:picMkLst>
        </pc:picChg>
      </pc:sldChg>
      <pc:sldChg chg="addSp delSp modSp add mod">
        <pc:chgData name="Trần Duy Khánh" userId="2301c0c6-21aa-4d93-b28b-b8109eb1f817" providerId="ADAL" clId="{6ECC583E-C178-46DD-AD3C-07C791E91982}" dt="2024-06-04T12:56:48.156" v="502" actId="1076"/>
        <pc:sldMkLst>
          <pc:docMk/>
          <pc:sldMk cId="2268765786" sldId="319"/>
        </pc:sldMkLst>
        <pc:spChg chg="mod">
          <ac:chgData name="Trần Duy Khánh" userId="2301c0c6-21aa-4d93-b28b-b8109eb1f817" providerId="ADAL" clId="{6ECC583E-C178-46DD-AD3C-07C791E91982}" dt="2024-06-04T12:56:39.846" v="499"/>
          <ac:spMkLst>
            <pc:docMk/>
            <pc:sldMk cId="2268765786" sldId="319"/>
            <ac:spMk id="6" creationId="{FFA3F509-7736-839B-85AB-70534F33C386}"/>
          </ac:spMkLst>
        </pc:spChg>
        <pc:picChg chg="del">
          <ac:chgData name="Trần Duy Khánh" userId="2301c0c6-21aa-4d93-b28b-b8109eb1f817" providerId="ADAL" clId="{6ECC583E-C178-46DD-AD3C-07C791E91982}" dt="2024-06-04T12:56:27.577" v="494" actId="478"/>
          <ac:picMkLst>
            <pc:docMk/>
            <pc:sldMk cId="2268765786" sldId="319"/>
            <ac:picMk id="2" creationId="{DDDDACB1-8BA9-BE11-6579-4854DACEF0FB}"/>
          </ac:picMkLst>
        </pc:picChg>
        <pc:picChg chg="add mod">
          <ac:chgData name="Trần Duy Khánh" userId="2301c0c6-21aa-4d93-b28b-b8109eb1f817" providerId="ADAL" clId="{6ECC583E-C178-46DD-AD3C-07C791E91982}" dt="2024-06-04T12:56:48.156" v="502" actId="1076"/>
          <ac:picMkLst>
            <pc:docMk/>
            <pc:sldMk cId="2268765786" sldId="319"/>
            <ac:picMk id="4" creationId="{60B36BE1-5553-F9FF-F220-8751A403CD44}"/>
          </ac:picMkLst>
        </pc:picChg>
      </pc:sldChg>
      <pc:sldChg chg="addSp delSp modSp add mod">
        <pc:chgData name="Trần Duy Khánh" userId="2301c0c6-21aa-4d93-b28b-b8109eb1f817" providerId="ADAL" clId="{6ECC583E-C178-46DD-AD3C-07C791E91982}" dt="2024-06-04T12:57:23.053" v="510" actId="14100"/>
        <pc:sldMkLst>
          <pc:docMk/>
          <pc:sldMk cId="3588399200" sldId="320"/>
        </pc:sldMkLst>
        <pc:picChg chg="add mod">
          <ac:chgData name="Trần Duy Khánh" userId="2301c0c6-21aa-4d93-b28b-b8109eb1f817" providerId="ADAL" clId="{6ECC583E-C178-46DD-AD3C-07C791E91982}" dt="2024-06-04T12:57:23.053" v="510" actId="14100"/>
          <ac:picMkLst>
            <pc:docMk/>
            <pc:sldMk cId="3588399200" sldId="320"/>
            <ac:picMk id="2" creationId="{D889361C-4381-A815-E114-A9A21A6265AE}"/>
          </ac:picMkLst>
        </pc:picChg>
        <pc:picChg chg="del">
          <ac:chgData name="Trần Duy Khánh" userId="2301c0c6-21aa-4d93-b28b-b8109eb1f817" providerId="ADAL" clId="{6ECC583E-C178-46DD-AD3C-07C791E91982}" dt="2024-06-04T12:57:05.139" v="504" actId="478"/>
          <ac:picMkLst>
            <pc:docMk/>
            <pc:sldMk cId="3588399200" sldId="320"/>
            <ac:picMk id="4" creationId="{60B36BE1-5553-F9FF-F220-8751A403CD44}"/>
          </ac:picMkLst>
        </pc:picChg>
      </pc:sldChg>
      <pc:sldChg chg="addSp delSp modSp add mod">
        <pc:chgData name="Trần Duy Khánh" userId="2301c0c6-21aa-4d93-b28b-b8109eb1f817" providerId="ADAL" clId="{6ECC583E-C178-46DD-AD3C-07C791E91982}" dt="2024-06-04T12:57:58.692" v="516" actId="1076"/>
        <pc:sldMkLst>
          <pc:docMk/>
          <pc:sldMk cId="1005751547" sldId="321"/>
        </pc:sldMkLst>
        <pc:picChg chg="del">
          <ac:chgData name="Trần Duy Khánh" userId="2301c0c6-21aa-4d93-b28b-b8109eb1f817" providerId="ADAL" clId="{6ECC583E-C178-46DD-AD3C-07C791E91982}" dt="2024-06-04T12:57:53.855" v="512" actId="478"/>
          <ac:picMkLst>
            <pc:docMk/>
            <pc:sldMk cId="1005751547" sldId="321"/>
            <ac:picMk id="2" creationId="{D889361C-4381-A815-E114-A9A21A6265AE}"/>
          </ac:picMkLst>
        </pc:picChg>
        <pc:picChg chg="add mod">
          <ac:chgData name="Trần Duy Khánh" userId="2301c0c6-21aa-4d93-b28b-b8109eb1f817" providerId="ADAL" clId="{6ECC583E-C178-46DD-AD3C-07C791E91982}" dt="2024-06-04T12:57:58.692" v="516" actId="1076"/>
          <ac:picMkLst>
            <pc:docMk/>
            <pc:sldMk cId="1005751547" sldId="321"/>
            <ac:picMk id="4" creationId="{FDDDA459-FB85-7F0C-D996-8A6449ACBAE6}"/>
          </ac:picMkLst>
        </pc:picChg>
      </pc:sldChg>
      <pc:sldChg chg="addSp delSp modSp add mod">
        <pc:chgData name="Trần Duy Khánh" userId="2301c0c6-21aa-4d93-b28b-b8109eb1f817" providerId="ADAL" clId="{6ECC583E-C178-46DD-AD3C-07C791E91982}" dt="2024-06-04T12:58:15.554" v="523" actId="1076"/>
        <pc:sldMkLst>
          <pc:docMk/>
          <pc:sldMk cId="2728655888" sldId="322"/>
        </pc:sldMkLst>
        <pc:picChg chg="add mod">
          <ac:chgData name="Trần Duy Khánh" userId="2301c0c6-21aa-4d93-b28b-b8109eb1f817" providerId="ADAL" clId="{6ECC583E-C178-46DD-AD3C-07C791E91982}" dt="2024-06-04T12:58:15.554" v="523" actId="1076"/>
          <ac:picMkLst>
            <pc:docMk/>
            <pc:sldMk cId="2728655888" sldId="322"/>
            <ac:picMk id="2" creationId="{F18FD14B-E38C-93F3-4E23-95764B71411A}"/>
          </ac:picMkLst>
        </pc:picChg>
        <pc:picChg chg="del">
          <ac:chgData name="Trần Duy Khánh" userId="2301c0c6-21aa-4d93-b28b-b8109eb1f817" providerId="ADAL" clId="{6ECC583E-C178-46DD-AD3C-07C791E91982}" dt="2024-06-04T12:58:08.880" v="518" actId="478"/>
          <ac:picMkLst>
            <pc:docMk/>
            <pc:sldMk cId="2728655888" sldId="322"/>
            <ac:picMk id="4" creationId="{FDDDA459-FB85-7F0C-D996-8A6449ACBAE6}"/>
          </ac:picMkLst>
        </pc:picChg>
      </pc:sldChg>
      <pc:sldChg chg="add del">
        <pc:chgData name="Trần Duy Khánh" userId="2301c0c6-21aa-4d93-b28b-b8109eb1f817" providerId="ADAL" clId="{6ECC583E-C178-46DD-AD3C-07C791E91982}" dt="2024-06-04T12:58:24.609" v="525" actId="47"/>
        <pc:sldMkLst>
          <pc:docMk/>
          <pc:sldMk cId="2599064782" sldId="323"/>
        </pc:sldMkLst>
      </pc:sldChg>
      <pc:sldChg chg="addSp delSp modSp add mod">
        <pc:chgData name="Trần Duy Khánh" userId="2301c0c6-21aa-4d93-b28b-b8109eb1f817" providerId="ADAL" clId="{6ECC583E-C178-46DD-AD3C-07C791E91982}" dt="2024-06-04T13:04:33.716" v="652" actId="20577"/>
        <pc:sldMkLst>
          <pc:docMk/>
          <pc:sldMk cId="2693255593" sldId="323"/>
        </pc:sldMkLst>
        <pc:spChg chg="add mod">
          <ac:chgData name="Trần Duy Khánh" userId="2301c0c6-21aa-4d93-b28b-b8109eb1f817" providerId="ADAL" clId="{6ECC583E-C178-46DD-AD3C-07C791E91982}" dt="2024-06-04T13:02:49.695" v="560" actId="1076"/>
          <ac:spMkLst>
            <pc:docMk/>
            <pc:sldMk cId="2693255593" sldId="323"/>
            <ac:spMk id="3" creationId="{523FC193-5388-6305-2858-407233A4FC7D}"/>
          </ac:spMkLst>
        </pc:spChg>
        <pc:spChg chg="add mod">
          <ac:chgData name="Trần Duy Khánh" userId="2301c0c6-21aa-4d93-b28b-b8109eb1f817" providerId="ADAL" clId="{6ECC583E-C178-46DD-AD3C-07C791E91982}" dt="2024-06-04T13:02:49.695" v="560" actId="1076"/>
          <ac:spMkLst>
            <pc:docMk/>
            <pc:sldMk cId="2693255593" sldId="323"/>
            <ac:spMk id="4" creationId="{D1659E7F-7189-CF6C-B1CB-DFC78B8B98A8}"/>
          </ac:spMkLst>
        </pc:spChg>
        <pc:spChg chg="mod">
          <ac:chgData name="Trần Duy Khánh" userId="2301c0c6-21aa-4d93-b28b-b8109eb1f817" providerId="ADAL" clId="{6ECC583E-C178-46DD-AD3C-07C791E91982}" dt="2024-06-04T13:01:45.630" v="549"/>
          <ac:spMkLst>
            <pc:docMk/>
            <pc:sldMk cId="2693255593" sldId="323"/>
            <ac:spMk id="5" creationId="{1A5A2AC7-1A0D-B382-C8F5-1308168BECD8}"/>
          </ac:spMkLst>
        </pc:spChg>
        <pc:spChg chg="del mod">
          <ac:chgData name="Trần Duy Khánh" userId="2301c0c6-21aa-4d93-b28b-b8109eb1f817" providerId="ADAL" clId="{6ECC583E-C178-46DD-AD3C-07C791E91982}" dt="2024-06-04T13:02:54.701" v="562" actId="478"/>
          <ac:spMkLst>
            <pc:docMk/>
            <pc:sldMk cId="2693255593" sldId="323"/>
            <ac:spMk id="6" creationId="{51853F53-0F80-72F3-A368-650713595AE3}"/>
          </ac:spMkLst>
        </pc:spChg>
        <pc:spChg chg="mod">
          <ac:chgData name="Trần Duy Khánh" userId="2301c0c6-21aa-4d93-b28b-b8109eb1f817" providerId="ADAL" clId="{6ECC583E-C178-46DD-AD3C-07C791E91982}" dt="2024-06-04T13:02:53.020" v="561" actId="1076"/>
          <ac:spMkLst>
            <pc:docMk/>
            <pc:sldMk cId="2693255593" sldId="323"/>
            <ac:spMk id="7" creationId="{8C487E61-472F-9698-A7D8-141A6DEBE1A2}"/>
          </ac:spMkLst>
        </pc:spChg>
        <pc:spChg chg="add mod">
          <ac:chgData name="Trần Duy Khánh" userId="2301c0c6-21aa-4d93-b28b-b8109eb1f817" providerId="ADAL" clId="{6ECC583E-C178-46DD-AD3C-07C791E91982}" dt="2024-06-04T13:02:49.695" v="560" actId="1076"/>
          <ac:spMkLst>
            <pc:docMk/>
            <pc:sldMk cId="2693255593" sldId="323"/>
            <ac:spMk id="8" creationId="{FEB1ECB6-1654-5407-B499-BE9022ECB309}"/>
          </ac:spMkLst>
        </pc:spChg>
        <pc:spChg chg="add mod">
          <ac:chgData name="Trần Duy Khánh" userId="2301c0c6-21aa-4d93-b28b-b8109eb1f817" providerId="ADAL" clId="{6ECC583E-C178-46DD-AD3C-07C791E91982}" dt="2024-06-04T13:02:49.695" v="560" actId="1076"/>
          <ac:spMkLst>
            <pc:docMk/>
            <pc:sldMk cId="2693255593" sldId="323"/>
            <ac:spMk id="9" creationId="{09C9E96C-C908-01C3-2FDC-1BBD70B09220}"/>
          </ac:spMkLst>
        </pc:spChg>
        <pc:spChg chg="add mod">
          <ac:chgData name="Trần Duy Khánh" userId="2301c0c6-21aa-4d93-b28b-b8109eb1f817" providerId="ADAL" clId="{6ECC583E-C178-46DD-AD3C-07C791E91982}" dt="2024-06-04T13:02:49.695" v="560" actId="1076"/>
          <ac:spMkLst>
            <pc:docMk/>
            <pc:sldMk cId="2693255593" sldId="323"/>
            <ac:spMk id="10" creationId="{0FD9B04E-42B5-216D-9CBB-1960478FC375}"/>
          </ac:spMkLst>
        </pc:spChg>
        <pc:spChg chg="add mod">
          <ac:chgData name="Trần Duy Khánh" userId="2301c0c6-21aa-4d93-b28b-b8109eb1f817" providerId="ADAL" clId="{6ECC583E-C178-46DD-AD3C-07C791E91982}" dt="2024-06-04T13:02:49.695" v="560" actId="1076"/>
          <ac:spMkLst>
            <pc:docMk/>
            <pc:sldMk cId="2693255593" sldId="323"/>
            <ac:spMk id="11" creationId="{07D4AE6F-27AD-337B-C457-585810795831}"/>
          </ac:spMkLst>
        </pc:spChg>
        <pc:spChg chg="add mod">
          <ac:chgData name="Trần Duy Khánh" userId="2301c0c6-21aa-4d93-b28b-b8109eb1f817" providerId="ADAL" clId="{6ECC583E-C178-46DD-AD3C-07C791E91982}" dt="2024-06-04T13:02:49.695" v="560" actId="1076"/>
          <ac:spMkLst>
            <pc:docMk/>
            <pc:sldMk cId="2693255593" sldId="323"/>
            <ac:spMk id="12" creationId="{9229D08B-47A1-0859-118C-9A93454B0F30}"/>
          </ac:spMkLst>
        </pc:spChg>
        <pc:spChg chg="add mod">
          <ac:chgData name="Trần Duy Khánh" userId="2301c0c6-21aa-4d93-b28b-b8109eb1f817" providerId="ADAL" clId="{6ECC583E-C178-46DD-AD3C-07C791E91982}" dt="2024-06-04T13:02:49.695" v="560" actId="1076"/>
          <ac:spMkLst>
            <pc:docMk/>
            <pc:sldMk cId="2693255593" sldId="323"/>
            <ac:spMk id="13" creationId="{11EB95A9-1712-94E9-EBEC-0EE5B56C833A}"/>
          </ac:spMkLst>
        </pc:spChg>
        <pc:spChg chg="add mod">
          <ac:chgData name="Trần Duy Khánh" userId="2301c0c6-21aa-4d93-b28b-b8109eb1f817" providerId="ADAL" clId="{6ECC583E-C178-46DD-AD3C-07C791E91982}" dt="2024-06-04T13:02:49.695" v="560" actId="1076"/>
          <ac:spMkLst>
            <pc:docMk/>
            <pc:sldMk cId="2693255593" sldId="323"/>
            <ac:spMk id="14" creationId="{A85D2B16-CFA0-EE52-E070-0AF812E39BBD}"/>
          </ac:spMkLst>
        </pc:spChg>
        <pc:spChg chg="add mod">
          <ac:chgData name="Trần Duy Khánh" userId="2301c0c6-21aa-4d93-b28b-b8109eb1f817" providerId="ADAL" clId="{6ECC583E-C178-46DD-AD3C-07C791E91982}" dt="2024-06-04T13:03:51.623" v="578"/>
          <ac:spMkLst>
            <pc:docMk/>
            <pc:sldMk cId="2693255593" sldId="323"/>
            <ac:spMk id="15" creationId="{6B47D9B6-876E-6C2B-C5E3-54AD31B56010}"/>
          </ac:spMkLst>
        </pc:spChg>
        <pc:spChg chg="add mod">
          <ac:chgData name="Trần Duy Khánh" userId="2301c0c6-21aa-4d93-b28b-b8109eb1f817" providerId="ADAL" clId="{6ECC583E-C178-46DD-AD3C-07C791E91982}" dt="2024-06-04T13:02:49.695" v="560" actId="1076"/>
          <ac:spMkLst>
            <pc:docMk/>
            <pc:sldMk cId="2693255593" sldId="323"/>
            <ac:spMk id="16" creationId="{A1EEBFB7-2427-39CE-DCCB-E3AA61A7A88C}"/>
          </ac:spMkLst>
        </pc:spChg>
        <pc:spChg chg="add mod">
          <ac:chgData name="Trần Duy Khánh" userId="2301c0c6-21aa-4d93-b28b-b8109eb1f817" providerId="ADAL" clId="{6ECC583E-C178-46DD-AD3C-07C791E91982}" dt="2024-06-04T13:02:49.695" v="560" actId="1076"/>
          <ac:spMkLst>
            <pc:docMk/>
            <pc:sldMk cId="2693255593" sldId="323"/>
            <ac:spMk id="17" creationId="{B1E70279-F55F-630B-97D2-614FB5851CBB}"/>
          </ac:spMkLst>
        </pc:spChg>
        <pc:spChg chg="add mod">
          <ac:chgData name="Trần Duy Khánh" userId="2301c0c6-21aa-4d93-b28b-b8109eb1f817" providerId="ADAL" clId="{6ECC583E-C178-46DD-AD3C-07C791E91982}" dt="2024-06-04T13:02:49.695" v="560" actId="1076"/>
          <ac:spMkLst>
            <pc:docMk/>
            <pc:sldMk cId="2693255593" sldId="323"/>
            <ac:spMk id="18" creationId="{2F3943DA-A5FA-5FD5-D717-D59419BEDA1A}"/>
          </ac:spMkLst>
        </pc:spChg>
        <pc:spChg chg="mod">
          <ac:chgData name="Trần Duy Khánh" userId="2301c0c6-21aa-4d93-b28b-b8109eb1f817" providerId="ADAL" clId="{6ECC583E-C178-46DD-AD3C-07C791E91982}" dt="2024-06-04T13:02:40.010" v="557"/>
          <ac:spMkLst>
            <pc:docMk/>
            <pc:sldMk cId="2693255593" sldId="323"/>
            <ac:spMk id="20" creationId="{1B578965-DAE8-B6B3-B837-55E57F529C21}"/>
          </ac:spMkLst>
        </pc:spChg>
        <pc:spChg chg="mod">
          <ac:chgData name="Trần Duy Khánh" userId="2301c0c6-21aa-4d93-b28b-b8109eb1f817" providerId="ADAL" clId="{6ECC583E-C178-46DD-AD3C-07C791E91982}" dt="2024-06-04T13:02:40.010" v="557"/>
          <ac:spMkLst>
            <pc:docMk/>
            <pc:sldMk cId="2693255593" sldId="323"/>
            <ac:spMk id="21" creationId="{FA595A50-495D-FBB0-E9BE-1C77293C3044}"/>
          </ac:spMkLst>
        </pc:spChg>
        <pc:spChg chg="mod">
          <ac:chgData name="Trần Duy Khánh" userId="2301c0c6-21aa-4d93-b28b-b8109eb1f817" providerId="ADAL" clId="{6ECC583E-C178-46DD-AD3C-07C791E91982}" dt="2024-06-04T13:02:40.010" v="557"/>
          <ac:spMkLst>
            <pc:docMk/>
            <pc:sldMk cId="2693255593" sldId="323"/>
            <ac:spMk id="22" creationId="{D4F61A0C-771D-48DB-AF9C-046DA84C0C91}"/>
          </ac:spMkLst>
        </pc:spChg>
        <pc:spChg chg="mod">
          <ac:chgData name="Trần Duy Khánh" userId="2301c0c6-21aa-4d93-b28b-b8109eb1f817" providerId="ADAL" clId="{6ECC583E-C178-46DD-AD3C-07C791E91982}" dt="2024-06-04T13:02:40.010" v="557"/>
          <ac:spMkLst>
            <pc:docMk/>
            <pc:sldMk cId="2693255593" sldId="323"/>
            <ac:spMk id="23" creationId="{D075EAA3-50A6-6BF9-75D2-D176C1BE32D4}"/>
          </ac:spMkLst>
        </pc:spChg>
        <pc:spChg chg="mod">
          <ac:chgData name="Trần Duy Khánh" userId="2301c0c6-21aa-4d93-b28b-b8109eb1f817" providerId="ADAL" clId="{6ECC583E-C178-46DD-AD3C-07C791E91982}" dt="2024-06-04T13:02:40.010" v="557"/>
          <ac:spMkLst>
            <pc:docMk/>
            <pc:sldMk cId="2693255593" sldId="323"/>
            <ac:spMk id="24" creationId="{AACC23C2-A04D-D8FF-7FB6-71BB3C5B5353}"/>
          </ac:spMkLst>
        </pc:spChg>
        <pc:spChg chg="mod">
          <ac:chgData name="Trần Duy Khánh" userId="2301c0c6-21aa-4d93-b28b-b8109eb1f817" providerId="ADAL" clId="{6ECC583E-C178-46DD-AD3C-07C791E91982}" dt="2024-06-04T13:02:40.010" v="557"/>
          <ac:spMkLst>
            <pc:docMk/>
            <pc:sldMk cId="2693255593" sldId="323"/>
            <ac:spMk id="26" creationId="{59CBE024-7FD0-967C-768C-3E1983E88914}"/>
          </ac:spMkLst>
        </pc:spChg>
        <pc:spChg chg="mod">
          <ac:chgData name="Trần Duy Khánh" userId="2301c0c6-21aa-4d93-b28b-b8109eb1f817" providerId="ADAL" clId="{6ECC583E-C178-46DD-AD3C-07C791E91982}" dt="2024-06-04T13:02:40.010" v="557"/>
          <ac:spMkLst>
            <pc:docMk/>
            <pc:sldMk cId="2693255593" sldId="323"/>
            <ac:spMk id="27" creationId="{A3F34B32-1ED0-24A6-09C9-A240C2FDB885}"/>
          </ac:spMkLst>
        </pc:spChg>
        <pc:spChg chg="mod">
          <ac:chgData name="Trần Duy Khánh" userId="2301c0c6-21aa-4d93-b28b-b8109eb1f817" providerId="ADAL" clId="{6ECC583E-C178-46DD-AD3C-07C791E91982}" dt="2024-06-04T13:02:40.010" v="557"/>
          <ac:spMkLst>
            <pc:docMk/>
            <pc:sldMk cId="2693255593" sldId="323"/>
            <ac:spMk id="29" creationId="{AB645D61-BC40-8C5F-C1BD-843800E3811D}"/>
          </ac:spMkLst>
        </pc:spChg>
        <pc:spChg chg="mod">
          <ac:chgData name="Trần Duy Khánh" userId="2301c0c6-21aa-4d93-b28b-b8109eb1f817" providerId="ADAL" clId="{6ECC583E-C178-46DD-AD3C-07C791E91982}" dt="2024-06-04T13:02:40.010" v="557"/>
          <ac:spMkLst>
            <pc:docMk/>
            <pc:sldMk cId="2693255593" sldId="323"/>
            <ac:spMk id="30" creationId="{055ACAF0-6F1C-67BF-DCE4-52A675621BB2}"/>
          </ac:spMkLst>
        </pc:spChg>
        <pc:spChg chg="add mod">
          <ac:chgData name="Trần Duy Khánh" userId="2301c0c6-21aa-4d93-b28b-b8109eb1f817" providerId="ADAL" clId="{6ECC583E-C178-46DD-AD3C-07C791E91982}" dt="2024-06-04T13:03:46.382" v="577"/>
          <ac:spMkLst>
            <pc:docMk/>
            <pc:sldMk cId="2693255593" sldId="323"/>
            <ac:spMk id="31" creationId="{9548C7F5-FF46-81CC-E9F8-C78A275DB9BC}"/>
          </ac:spMkLst>
        </pc:spChg>
        <pc:spChg chg="add mod">
          <ac:chgData name="Trần Duy Khánh" userId="2301c0c6-21aa-4d93-b28b-b8109eb1f817" providerId="ADAL" clId="{6ECC583E-C178-46DD-AD3C-07C791E91982}" dt="2024-06-04T13:04:33.716" v="652" actId="20577"/>
          <ac:spMkLst>
            <pc:docMk/>
            <pc:sldMk cId="2693255593" sldId="323"/>
            <ac:spMk id="4096" creationId="{DF925453-2025-EACA-4BBD-50FBD5BA2006}"/>
          </ac:spMkLst>
        </pc:spChg>
        <pc:spChg chg="add mod">
          <ac:chgData name="Trần Duy Khánh" userId="2301c0c6-21aa-4d93-b28b-b8109eb1f817" providerId="ADAL" clId="{6ECC583E-C178-46DD-AD3C-07C791E91982}" dt="2024-06-04T13:03:34.609" v="573"/>
          <ac:spMkLst>
            <pc:docMk/>
            <pc:sldMk cId="2693255593" sldId="323"/>
            <ac:spMk id="4097" creationId="{7FB5E218-4818-105C-661C-A30552049881}"/>
          </ac:spMkLst>
        </pc:spChg>
        <pc:spChg chg="mod">
          <ac:chgData name="Trần Duy Khánh" userId="2301c0c6-21aa-4d93-b28b-b8109eb1f817" providerId="ADAL" clId="{6ECC583E-C178-46DD-AD3C-07C791E91982}" dt="2024-06-04T13:02:40.010" v="557"/>
          <ac:spMkLst>
            <pc:docMk/>
            <pc:sldMk cId="2693255593" sldId="323"/>
            <ac:spMk id="4099" creationId="{4A642868-9976-BED3-18BD-A8A41A60BF94}"/>
          </ac:spMkLst>
        </pc:spChg>
        <pc:spChg chg="mod">
          <ac:chgData name="Trần Duy Khánh" userId="2301c0c6-21aa-4d93-b28b-b8109eb1f817" providerId="ADAL" clId="{6ECC583E-C178-46DD-AD3C-07C791E91982}" dt="2024-06-04T13:02:40.010" v="557"/>
          <ac:spMkLst>
            <pc:docMk/>
            <pc:sldMk cId="2693255593" sldId="323"/>
            <ac:spMk id="4101" creationId="{CBC2D765-2308-DD06-5BE4-5D218D3DBDFA}"/>
          </ac:spMkLst>
        </pc:spChg>
        <pc:spChg chg="mod">
          <ac:chgData name="Trần Duy Khánh" userId="2301c0c6-21aa-4d93-b28b-b8109eb1f817" providerId="ADAL" clId="{6ECC583E-C178-46DD-AD3C-07C791E91982}" dt="2024-06-04T13:02:40.010" v="557"/>
          <ac:spMkLst>
            <pc:docMk/>
            <pc:sldMk cId="2693255593" sldId="323"/>
            <ac:spMk id="4103" creationId="{45CD4D72-6B94-71DD-C212-F9EC7E768ECD}"/>
          </ac:spMkLst>
        </pc:spChg>
        <pc:spChg chg="mod">
          <ac:chgData name="Trần Duy Khánh" userId="2301c0c6-21aa-4d93-b28b-b8109eb1f817" providerId="ADAL" clId="{6ECC583E-C178-46DD-AD3C-07C791E91982}" dt="2024-06-04T13:02:40.010" v="557"/>
          <ac:spMkLst>
            <pc:docMk/>
            <pc:sldMk cId="2693255593" sldId="323"/>
            <ac:spMk id="4104" creationId="{D0837A40-EA00-193B-29E3-74BEF39D1C7E}"/>
          </ac:spMkLst>
        </pc:spChg>
        <pc:spChg chg="mod">
          <ac:chgData name="Trần Duy Khánh" userId="2301c0c6-21aa-4d93-b28b-b8109eb1f817" providerId="ADAL" clId="{6ECC583E-C178-46DD-AD3C-07C791E91982}" dt="2024-06-04T13:02:40.010" v="557"/>
          <ac:spMkLst>
            <pc:docMk/>
            <pc:sldMk cId="2693255593" sldId="323"/>
            <ac:spMk id="4105" creationId="{0AF48B4B-3A31-BF6C-BB0B-DD6D002BEBA7}"/>
          </ac:spMkLst>
        </pc:spChg>
        <pc:grpChg chg="add mod">
          <ac:chgData name="Trần Duy Khánh" userId="2301c0c6-21aa-4d93-b28b-b8109eb1f817" providerId="ADAL" clId="{6ECC583E-C178-46DD-AD3C-07C791E91982}" dt="2024-06-04T13:02:49.695" v="560" actId="1076"/>
          <ac:grpSpMkLst>
            <pc:docMk/>
            <pc:sldMk cId="2693255593" sldId="323"/>
            <ac:grpSpMk id="19" creationId="{557BC4B9-6A8A-E72F-A525-588FFF4A11EE}"/>
          </ac:grpSpMkLst>
        </pc:grpChg>
        <pc:grpChg chg="add mod">
          <ac:chgData name="Trần Duy Khánh" userId="2301c0c6-21aa-4d93-b28b-b8109eb1f817" providerId="ADAL" clId="{6ECC583E-C178-46DD-AD3C-07C791E91982}" dt="2024-06-04T13:02:49.695" v="560" actId="1076"/>
          <ac:grpSpMkLst>
            <pc:docMk/>
            <pc:sldMk cId="2693255593" sldId="323"/>
            <ac:grpSpMk id="25" creationId="{E33B07FB-1879-5D5E-CE17-52D055958288}"/>
          </ac:grpSpMkLst>
        </pc:grpChg>
        <pc:grpChg chg="add mod">
          <ac:chgData name="Trần Duy Khánh" userId="2301c0c6-21aa-4d93-b28b-b8109eb1f817" providerId="ADAL" clId="{6ECC583E-C178-46DD-AD3C-07C791E91982}" dt="2024-06-04T13:02:49.695" v="560" actId="1076"/>
          <ac:grpSpMkLst>
            <pc:docMk/>
            <pc:sldMk cId="2693255593" sldId="323"/>
            <ac:grpSpMk id="28" creationId="{43AD53ED-9119-CB5B-E6AA-3F99CE05197C}"/>
          </ac:grpSpMkLst>
        </pc:grpChg>
        <pc:grpChg chg="add mod">
          <ac:chgData name="Trần Duy Khánh" userId="2301c0c6-21aa-4d93-b28b-b8109eb1f817" providerId="ADAL" clId="{6ECC583E-C178-46DD-AD3C-07C791E91982}" dt="2024-06-04T13:02:49.695" v="560" actId="1076"/>
          <ac:grpSpMkLst>
            <pc:docMk/>
            <pc:sldMk cId="2693255593" sldId="323"/>
            <ac:grpSpMk id="4098" creationId="{326834EE-5331-1FE3-D3E9-B84AEF9D05C8}"/>
          </ac:grpSpMkLst>
        </pc:grpChg>
        <pc:grpChg chg="add mod">
          <ac:chgData name="Trần Duy Khánh" userId="2301c0c6-21aa-4d93-b28b-b8109eb1f817" providerId="ADAL" clId="{6ECC583E-C178-46DD-AD3C-07C791E91982}" dt="2024-06-04T13:02:49.695" v="560" actId="1076"/>
          <ac:grpSpMkLst>
            <pc:docMk/>
            <pc:sldMk cId="2693255593" sldId="323"/>
            <ac:grpSpMk id="4102" creationId="{0AEA4181-F25C-63EE-0494-FAAC729C6AEF}"/>
          </ac:grpSpMkLst>
        </pc:grpChg>
        <pc:picChg chg="del">
          <ac:chgData name="Trần Duy Khánh" userId="2301c0c6-21aa-4d93-b28b-b8109eb1f817" providerId="ADAL" clId="{6ECC583E-C178-46DD-AD3C-07C791E91982}" dt="2024-06-04T13:02:21.058" v="553" actId="478"/>
          <ac:picMkLst>
            <pc:docMk/>
            <pc:sldMk cId="2693255593" sldId="323"/>
            <ac:picMk id="4100" creationId="{5B3D9238-3285-9262-9FE3-E0C50F9D7EDB}"/>
          </ac:picMkLst>
        </pc:picChg>
      </pc:sldChg>
      <pc:sldChg chg="addSp delSp modSp add del mod">
        <pc:chgData name="Trần Duy Khánh" userId="2301c0c6-21aa-4d93-b28b-b8109eb1f817" providerId="ADAL" clId="{6ECC583E-C178-46DD-AD3C-07C791E91982}" dt="2024-06-04T13:07:10.902" v="698" actId="47"/>
        <pc:sldMkLst>
          <pc:docMk/>
          <pc:sldMk cId="593938955" sldId="324"/>
        </pc:sldMkLst>
        <pc:spChg chg="add">
          <ac:chgData name="Trần Duy Khánh" userId="2301c0c6-21aa-4d93-b28b-b8109eb1f817" providerId="ADAL" clId="{6ECC583E-C178-46DD-AD3C-07C791E91982}" dt="2024-06-04T13:06:59.006" v="697"/>
          <ac:spMkLst>
            <pc:docMk/>
            <pc:sldMk cId="593938955" sldId="324"/>
            <ac:spMk id="2" creationId="{1B99C336-7688-7002-FD4C-AC3BF9863B83}"/>
          </ac:spMkLst>
        </pc:spChg>
        <pc:spChg chg="add">
          <ac:chgData name="Trần Duy Khánh" userId="2301c0c6-21aa-4d93-b28b-b8109eb1f817" providerId="ADAL" clId="{6ECC583E-C178-46DD-AD3C-07C791E91982}" dt="2024-06-04T13:06:59.006" v="697"/>
          <ac:spMkLst>
            <pc:docMk/>
            <pc:sldMk cId="593938955" sldId="324"/>
            <ac:spMk id="3" creationId="{0DDB6F55-798F-54D5-70AC-0A597B1DB29C}"/>
          </ac:spMkLst>
        </pc:spChg>
        <pc:spChg chg="add">
          <ac:chgData name="Trần Duy Khánh" userId="2301c0c6-21aa-4d93-b28b-b8109eb1f817" providerId="ADAL" clId="{6ECC583E-C178-46DD-AD3C-07C791E91982}" dt="2024-06-04T13:06:59.006" v="697"/>
          <ac:spMkLst>
            <pc:docMk/>
            <pc:sldMk cId="593938955" sldId="324"/>
            <ac:spMk id="4" creationId="{C4D3BAA8-6482-8A1B-5269-AA41FFBFA6A2}"/>
          </ac:spMkLst>
        </pc:spChg>
        <pc:spChg chg="add">
          <ac:chgData name="Trần Duy Khánh" userId="2301c0c6-21aa-4d93-b28b-b8109eb1f817" providerId="ADAL" clId="{6ECC583E-C178-46DD-AD3C-07C791E91982}" dt="2024-06-04T13:06:59.006" v="697"/>
          <ac:spMkLst>
            <pc:docMk/>
            <pc:sldMk cId="593938955" sldId="324"/>
            <ac:spMk id="5" creationId="{EC2279AF-4D07-EC1D-1CCE-EAEFCDD254CC}"/>
          </ac:spMkLst>
        </pc:spChg>
        <pc:spChg chg="del mod">
          <ac:chgData name="Trần Duy Khánh" userId="2301c0c6-21aa-4d93-b28b-b8109eb1f817" providerId="ADAL" clId="{6ECC583E-C178-46DD-AD3C-07C791E91982}" dt="2024-06-04T13:06:55.071" v="696" actId="478"/>
          <ac:spMkLst>
            <pc:docMk/>
            <pc:sldMk cId="593938955" sldId="324"/>
            <ac:spMk id="16" creationId="{DD3AE4B1-019C-C495-E495-4168EFB37D7C}"/>
          </ac:spMkLst>
        </pc:spChg>
        <pc:picChg chg="add">
          <ac:chgData name="Trần Duy Khánh" userId="2301c0c6-21aa-4d93-b28b-b8109eb1f817" providerId="ADAL" clId="{6ECC583E-C178-46DD-AD3C-07C791E91982}" dt="2024-06-04T13:06:59.006" v="697"/>
          <ac:picMkLst>
            <pc:docMk/>
            <pc:sldMk cId="593938955" sldId="324"/>
            <ac:picMk id="2049" creationId="{0D8F1470-2A82-D439-FB5E-EEAEF20E1D78}"/>
          </ac:picMkLst>
        </pc:picChg>
        <pc:picChg chg="add">
          <ac:chgData name="Trần Duy Khánh" userId="2301c0c6-21aa-4d93-b28b-b8109eb1f817" providerId="ADAL" clId="{6ECC583E-C178-46DD-AD3C-07C791E91982}" dt="2024-06-04T13:06:59.006" v="697"/>
          <ac:picMkLst>
            <pc:docMk/>
            <pc:sldMk cId="593938955" sldId="324"/>
            <ac:picMk id="2050" creationId="{F7BA1DE2-E1D5-D2AE-AE1E-C7BF291893DF}"/>
          </ac:picMkLst>
        </pc:picChg>
        <pc:picChg chg="add">
          <ac:chgData name="Trần Duy Khánh" userId="2301c0c6-21aa-4d93-b28b-b8109eb1f817" providerId="ADAL" clId="{6ECC583E-C178-46DD-AD3C-07C791E91982}" dt="2024-06-04T13:06:59.006" v="697"/>
          <ac:picMkLst>
            <pc:docMk/>
            <pc:sldMk cId="593938955" sldId="324"/>
            <ac:picMk id="2051" creationId="{34819F9C-4A0E-0028-7394-C16653F4B735}"/>
          </ac:picMkLst>
        </pc:picChg>
      </pc:sldChg>
      <pc:sldChg chg="addSp delSp modSp add mod">
        <pc:chgData name="Trần Duy Khánh" userId="2301c0c6-21aa-4d93-b28b-b8109eb1f817" providerId="ADAL" clId="{6ECC583E-C178-46DD-AD3C-07C791E91982}" dt="2024-06-04T13:11:59.721" v="740" actId="255"/>
        <pc:sldMkLst>
          <pc:docMk/>
          <pc:sldMk cId="3208029532" sldId="326"/>
        </pc:sldMkLst>
        <pc:spChg chg="add mod">
          <ac:chgData name="Trần Duy Khánh" userId="2301c0c6-21aa-4d93-b28b-b8109eb1f817" providerId="ADAL" clId="{6ECC583E-C178-46DD-AD3C-07C791E91982}" dt="2024-06-04T13:11:54.584" v="739" actId="1076"/>
          <ac:spMkLst>
            <pc:docMk/>
            <pc:sldMk cId="3208029532" sldId="326"/>
            <ac:spMk id="2" creationId="{A33A74A7-61C3-E502-E8BC-2B0B1A68C60D}"/>
          </ac:spMkLst>
        </pc:spChg>
        <pc:spChg chg="add mod">
          <ac:chgData name="Trần Duy Khánh" userId="2301c0c6-21aa-4d93-b28b-b8109eb1f817" providerId="ADAL" clId="{6ECC583E-C178-46DD-AD3C-07C791E91982}" dt="2024-06-04T13:07:32.485" v="703" actId="1076"/>
          <ac:spMkLst>
            <pc:docMk/>
            <pc:sldMk cId="3208029532" sldId="326"/>
            <ac:spMk id="3" creationId="{490DEA7C-9218-AD45-307F-D80A4BA0AAF1}"/>
          </ac:spMkLst>
        </pc:spChg>
        <pc:spChg chg="add mod">
          <ac:chgData name="Trần Duy Khánh" userId="2301c0c6-21aa-4d93-b28b-b8109eb1f817" providerId="ADAL" clId="{6ECC583E-C178-46DD-AD3C-07C791E91982}" dt="2024-06-04T13:11:45.681" v="737" actId="255"/>
          <ac:spMkLst>
            <pc:docMk/>
            <pc:sldMk cId="3208029532" sldId="326"/>
            <ac:spMk id="4" creationId="{1AFF458D-5AD8-9E7F-D5D8-7EC54BEE18DA}"/>
          </ac:spMkLst>
        </pc:spChg>
        <pc:spChg chg="add del mod">
          <ac:chgData name="Trần Duy Khánh" userId="2301c0c6-21aa-4d93-b28b-b8109eb1f817" providerId="ADAL" clId="{6ECC583E-C178-46DD-AD3C-07C791E91982}" dt="2024-06-04T13:07:36.640" v="704" actId="478"/>
          <ac:spMkLst>
            <pc:docMk/>
            <pc:sldMk cId="3208029532" sldId="326"/>
            <ac:spMk id="5" creationId="{5279BB55-8F49-462E-13B4-3089A25CC330}"/>
          </ac:spMkLst>
        </pc:spChg>
        <pc:spChg chg="add mod">
          <ac:chgData name="Trần Duy Khánh" userId="2301c0c6-21aa-4d93-b28b-b8109eb1f817" providerId="ADAL" clId="{6ECC583E-C178-46DD-AD3C-07C791E91982}" dt="2024-06-04T13:11:59.721" v="740" actId="255"/>
          <ac:spMkLst>
            <pc:docMk/>
            <pc:sldMk cId="3208029532" sldId="326"/>
            <ac:spMk id="7" creationId="{29DE54EF-4EF5-DC3B-A059-1A591BC1ED7C}"/>
          </ac:spMkLst>
        </pc:spChg>
        <pc:spChg chg="del">
          <ac:chgData name="Trần Duy Khánh" userId="2301c0c6-21aa-4d93-b28b-b8109eb1f817" providerId="ADAL" clId="{6ECC583E-C178-46DD-AD3C-07C791E91982}" dt="2024-06-04T13:07:17.268" v="701" actId="478"/>
          <ac:spMkLst>
            <pc:docMk/>
            <pc:sldMk cId="3208029532" sldId="326"/>
            <ac:spMk id="14" creationId="{A069158C-39FD-1B37-3A01-3897C9B032F0}"/>
          </ac:spMkLst>
        </pc:spChg>
        <pc:spChg chg="del">
          <ac:chgData name="Trần Duy Khánh" userId="2301c0c6-21aa-4d93-b28b-b8109eb1f817" providerId="ADAL" clId="{6ECC583E-C178-46DD-AD3C-07C791E91982}" dt="2024-06-04T13:07:15.611" v="700" actId="478"/>
          <ac:spMkLst>
            <pc:docMk/>
            <pc:sldMk cId="3208029532" sldId="326"/>
            <ac:spMk id="16" creationId="{DD3AE4B1-019C-C495-E495-4168EFB37D7C}"/>
          </ac:spMkLst>
        </pc:spChg>
        <pc:spChg chg="mod">
          <ac:chgData name="Trần Duy Khánh" userId="2301c0c6-21aa-4d93-b28b-b8109eb1f817" providerId="ADAL" clId="{6ECC583E-C178-46DD-AD3C-07C791E91982}" dt="2024-06-04T13:11:27.102" v="733" actId="1076"/>
          <ac:spMkLst>
            <pc:docMk/>
            <pc:sldMk cId="3208029532" sldId="326"/>
            <ac:spMk id="937" creationId="{00000000-0000-0000-0000-000000000000}"/>
          </ac:spMkLst>
        </pc:spChg>
        <pc:picChg chg="add mod">
          <ac:chgData name="Trần Duy Khánh" userId="2301c0c6-21aa-4d93-b28b-b8109eb1f817" providerId="ADAL" clId="{6ECC583E-C178-46DD-AD3C-07C791E91982}" dt="2024-06-04T13:11:31.902" v="734" actId="1076"/>
          <ac:picMkLst>
            <pc:docMk/>
            <pc:sldMk cId="3208029532" sldId="326"/>
            <ac:picMk id="3073" creationId="{B537D9E5-DC65-A80F-5533-0964B14E22C6}"/>
          </ac:picMkLst>
        </pc:picChg>
        <pc:picChg chg="add mod">
          <ac:chgData name="Trần Duy Khánh" userId="2301c0c6-21aa-4d93-b28b-b8109eb1f817" providerId="ADAL" clId="{6ECC583E-C178-46DD-AD3C-07C791E91982}" dt="2024-06-04T13:11:31.902" v="734" actId="1076"/>
          <ac:picMkLst>
            <pc:docMk/>
            <pc:sldMk cId="3208029532" sldId="326"/>
            <ac:picMk id="3074" creationId="{5CC4BB19-964D-D09D-3C8D-47D57B8A2F3F}"/>
          </ac:picMkLst>
        </pc:picChg>
        <pc:picChg chg="add mod">
          <ac:chgData name="Trần Duy Khánh" userId="2301c0c6-21aa-4d93-b28b-b8109eb1f817" providerId="ADAL" clId="{6ECC583E-C178-46DD-AD3C-07C791E91982}" dt="2024-06-04T13:11:31.902" v="734" actId="1076"/>
          <ac:picMkLst>
            <pc:docMk/>
            <pc:sldMk cId="3208029532" sldId="326"/>
            <ac:picMk id="3075" creationId="{6208C41A-ACA4-078E-9089-5D22E69EBF63}"/>
          </ac:picMkLst>
        </pc:picChg>
      </pc:sldChg>
      <pc:sldChg chg="addSp delSp modSp add mod">
        <pc:chgData name="Trần Duy Khánh" userId="2301c0c6-21aa-4d93-b28b-b8109eb1f817" providerId="ADAL" clId="{6ECC583E-C178-46DD-AD3C-07C791E91982}" dt="2024-06-04T13:13:28.432" v="812" actId="20577"/>
        <pc:sldMkLst>
          <pc:docMk/>
          <pc:sldMk cId="2785177629" sldId="327"/>
        </pc:sldMkLst>
        <pc:spChg chg="mod">
          <ac:chgData name="Trần Duy Khánh" userId="2301c0c6-21aa-4d93-b28b-b8109eb1f817" providerId="ADAL" clId="{6ECC583E-C178-46DD-AD3C-07C791E91982}" dt="2024-06-04T13:13:28.432" v="812" actId="20577"/>
          <ac:spMkLst>
            <pc:docMk/>
            <pc:sldMk cId="2785177629" sldId="327"/>
            <ac:spMk id="2" creationId="{A33A74A7-61C3-E502-E8BC-2B0B1A68C60D}"/>
          </ac:spMkLst>
        </pc:spChg>
        <pc:spChg chg="del">
          <ac:chgData name="Trần Duy Khánh" userId="2301c0c6-21aa-4d93-b28b-b8109eb1f817" providerId="ADAL" clId="{6ECC583E-C178-46DD-AD3C-07C791E91982}" dt="2024-06-04T13:09:41.124" v="726" actId="478"/>
          <ac:spMkLst>
            <pc:docMk/>
            <pc:sldMk cId="2785177629" sldId="327"/>
            <ac:spMk id="4" creationId="{1AFF458D-5AD8-9E7F-D5D8-7EC54BEE18DA}"/>
          </ac:spMkLst>
        </pc:spChg>
        <pc:spChg chg="del">
          <ac:chgData name="Trần Duy Khánh" userId="2301c0c6-21aa-4d93-b28b-b8109eb1f817" providerId="ADAL" clId="{6ECC583E-C178-46DD-AD3C-07C791E91982}" dt="2024-06-04T13:09:39.694" v="725" actId="478"/>
          <ac:spMkLst>
            <pc:docMk/>
            <pc:sldMk cId="2785177629" sldId="327"/>
            <ac:spMk id="7" creationId="{29DE54EF-4EF5-DC3B-A059-1A591BC1ED7C}"/>
          </ac:spMkLst>
        </pc:spChg>
        <pc:spChg chg="add del mod">
          <ac:chgData name="Trần Duy Khánh" userId="2301c0c6-21aa-4d93-b28b-b8109eb1f817" providerId="ADAL" clId="{6ECC583E-C178-46DD-AD3C-07C791E91982}" dt="2024-06-04T13:12:36.806" v="748" actId="478"/>
          <ac:spMkLst>
            <pc:docMk/>
            <pc:sldMk cId="2785177629" sldId="327"/>
            <ac:spMk id="9" creationId="{208AFEA8-4EAF-951B-905E-5D9C39C0A84D}"/>
          </ac:spMkLst>
        </pc:spChg>
        <pc:spChg chg="mod">
          <ac:chgData name="Trần Duy Khánh" userId="2301c0c6-21aa-4d93-b28b-b8109eb1f817" providerId="ADAL" clId="{6ECC583E-C178-46DD-AD3C-07C791E91982}" dt="2024-06-04T13:09:15.483" v="718"/>
          <ac:spMkLst>
            <pc:docMk/>
            <pc:sldMk cId="2785177629" sldId="327"/>
            <ac:spMk id="937" creationId="{00000000-0000-0000-0000-000000000000}"/>
          </ac:spMkLst>
        </pc:spChg>
        <pc:picChg chg="add del mod">
          <ac:chgData name="Trần Duy Khánh" userId="2301c0c6-21aa-4d93-b28b-b8109eb1f817" providerId="ADAL" clId="{6ECC583E-C178-46DD-AD3C-07C791E91982}" dt="2024-06-04T13:12:30.130" v="743" actId="478"/>
          <ac:picMkLst>
            <pc:docMk/>
            <pc:sldMk cId="2785177629" sldId="327"/>
            <ac:picMk id="5" creationId="{6B0658EA-094C-F0F0-4DF8-A1FD66DE07E2}"/>
          </ac:picMkLst>
        </pc:picChg>
        <pc:picChg chg="add mod">
          <ac:chgData name="Trần Duy Khánh" userId="2301c0c6-21aa-4d93-b28b-b8109eb1f817" providerId="ADAL" clId="{6ECC583E-C178-46DD-AD3C-07C791E91982}" dt="2024-06-04T13:13:09.791" v="768" actId="1076"/>
          <ac:picMkLst>
            <pc:docMk/>
            <pc:sldMk cId="2785177629" sldId="327"/>
            <ac:picMk id="10" creationId="{9DDCA03F-7A74-A675-5FB0-AD0D5C36B7EB}"/>
          </ac:picMkLst>
        </pc:picChg>
        <pc:picChg chg="del">
          <ac:chgData name="Trần Duy Khánh" userId="2301c0c6-21aa-4d93-b28b-b8109eb1f817" providerId="ADAL" clId="{6ECC583E-C178-46DD-AD3C-07C791E91982}" dt="2024-06-04T13:09:28.704" v="720" actId="478"/>
          <ac:picMkLst>
            <pc:docMk/>
            <pc:sldMk cId="2785177629" sldId="327"/>
            <ac:picMk id="3073" creationId="{B537D9E5-DC65-A80F-5533-0964B14E22C6}"/>
          </ac:picMkLst>
        </pc:picChg>
        <pc:picChg chg="del">
          <ac:chgData name="Trần Duy Khánh" userId="2301c0c6-21aa-4d93-b28b-b8109eb1f817" providerId="ADAL" clId="{6ECC583E-C178-46DD-AD3C-07C791E91982}" dt="2024-06-04T13:09:29.262" v="721" actId="478"/>
          <ac:picMkLst>
            <pc:docMk/>
            <pc:sldMk cId="2785177629" sldId="327"/>
            <ac:picMk id="3074" creationId="{5CC4BB19-964D-D09D-3C8D-47D57B8A2F3F}"/>
          </ac:picMkLst>
        </pc:picChg>
        <pc:picChg chg="del">
          <ac:chgData name="Trần Duy Khánh" userId="2301c0c6-21aa-4d93-b28b-b8109eb1f817" providerId="ADAL" clId="{6ECC583E-C178-46DD-AD3C-07C791E91982}" dt="2024-06-04T13:09:29.785" v="722" actId="478"/>
          <ac:picMkLst>
            <pc:docMk/>
            <pc:sldMk cId="2785177629" sldId="327"/>
            <ac:picMk id="3075" creationId="{6208C41A-ACA4-078E-9089-5D22E69EBF63}"/>
          </ac:picMkLst>
        </pc:picChg>
      </pc:sldChg>
      <pc:sldChg chg="addSp delSp modSp add mod">
        <pc:chgData name="Trần Duy Khánh" userId="2301c0c6-21aa-4d93-b28b-b8109eb1f817" providerId="ADAL" clId="{6ECC583E-C178-46DD-AD3C-07C791E91982}" dt="2024-06-04T13:13:52.047" v="818" actId="14100"/>
        <pc:sldMkLst>
          <pc:docMk/>
          <pc:sldMk cId="2686228746" sldId="328"/>
        </pc:sldMkLst>
        <pc:spChg chg="mod">
          <ac:chgData name="Trần Duy Khánh" userId="2301c0c6-21aa-4d93-b28b-b8109eb1f817" providerId="ADAL" clId="{6ECC583E-C178-46DD-AD3C-07C791E91982}" dt="2024-06-04T13:13:37.437" v="814" actId="20577"/>
          <ac:spMkLst>
            <pc:docMk/>
            <pc:sldMk cId="2686228746" sldId="328"/>
            <ac:spMk id="2" creationId="{A33A74A7-61C3-E502-E8BC-2B0B1A68C60D}"/>
          </ac:spMkLst>
        </pc:spChg>
        <pc:picChg chg="add mod">
          <ac:chgData name="Trần Duy Khánh" userId="2301c0c6-21aa-4d93-b28b-b8109eb1f817" providerId="ADAL" clId="{6ECC583E-C178-46DD-AD3C-07C791E91982}" dt="2024-06-04T13:13:52.047" v="818" actId="14100"/>
          <ac:picMkLst>
            <pc:docMk/>
            <pc:sldMk cId="2686228746" sldId="328"/>
            <ac:picMk id="4" creationId="{0CF9D6D5-583E-1E82-752F-7CABF0760B1A}"/>
          </ac:picMkLst>
        </pc:picChg>
        <pc:picChg chg="del">
          <ac:chgData name="Trần Duy Khánh" userId="2301c0c6-21aa-4d93-b28b-b8109eb1f817" providerId="ADAL" clId="{6ECC583E-C178-46DD-AD3C-07C791E91982}" dt="2024-06-04T13:13:45.899" v="815" actId="478"/>
          <ac:picMkLst>
            <pc:docMk/>
            <pc:sldMk cId="2686228746" sldId="328"/>
            <ac:picMk id="10" creationId="{9DDCA03F-7A74-A675-5FB0-AD0D5C36B7EB}"/>
          </ac:picMkLst>
        </pc:picChg>
      </pc:sldChg>
      <pc:sldChg chg="add">
        <pc:chgData name="Trần Duy Khánh" userId="2301c0c6-21aa-4d93-b28b-b8109eb1f817" providerId="ADAL" clId="{6ECC583E-C178-46DD-AD3C-07C791E91982}" dt="2024-06-04T13:13:58.290" v="819" actId="2890"/>
        <pc:sldMkLst>
          <pc:docMk/>
          <pc:sldMk cId="1768172688" sldId="329"/>
        </pc:sldMkLst>
      </pc:sldChg>
      <pc:sldChg chg="new del">
        <pc:chgData name="Trần Duy Khánh" userId="2301c0c6-21aa-4d93-b28b-b8109eb1f817" providerId="ADAL" clId="{6ECC583E-C178-46DD-AD3C-07C791E91982}" dt="2024-06-04T13:14:27.625" v="822" actId="47"/>
        <pc:sldMkLst>
          <pc:docMk/>
          <pc:sldMk cId="3934959516" sldId="330"/>
        </pc:sldMkLst>
      </pc:sldChg>
      <pc:sldChg chg="addSp delSp modSp add mod">
        <pc:chgData name="Trần Duy Khánh" userId="2301c0c6-21aa-4d93-b28b-b8109eb1f817" providerId="ADAL" clId="{6ECC583E-C178-46DD-AD3C-07C791E91982}" dt="2024-06-04T13:15:15.928" v="912" actId="20577"/>
        <pc:sldMkLst>
          <pc:docMk/>
          <pc:sldMk cId="986448653" sldId="331"/>
        </pc:sldMkLst>
        <pc:spChg chg="mod">
          <ac:chgData name="Trần Duy Khánh" userId="2301c0c6-21aa-4d93-b28b-b8109eb1f817" providerId="ADAL" clId="{6ECC583E-C178-46DD-AD3C-07C791E91982}" dt="2024-06-04T13:14:44.694" v="902" actId="20577"/>
          <ac:spMkLst>
            <pc:docMk/>
            <pc:sldMk cId="986448653" sldId="331"/>
            <ac:spMk id="2" creationId="{A33A74A7-61C3-E502-E8BC-2B0B1A68C60D}"/>
          </ac:spMkLst>
        </pc:spChg>
        <pc:spChg chg="add mod">
          <ac:chgData name="Trần Duy Khánh" userId="2301c0c6-21aa-4d93-b28b-b8109eb1f817" providerId="ADAL" clId="{6ECC583E-C178-46DD-AD3C-07C791E91982}" dt="2024-06-04T13:15:15.928" v="912" actId="20577"/>
          <ac:spMkLst>
            <pc:docMk/>
            <pc:sldMk cId="986448653" sldId="331"/>
            <ac:spMk id="7" creationId="{F0709F6D-D8E9-A4B3-B65F-50E5F7BCD65D}"/>
          </ac:spMkLst>
        </pc:spChg>
        <pc:picChg chg="del">
          <ac:chgData name="Trần Duy Khánh" userId="2301c0c6-21aa-4d93-b28b-b8109eb1f817" providerId="ADAL" clId="{6ECC583E-C178-46DD-AD3C-07C791E91982}" dt="2024-06-04T13:14:46.199" v="903" actId="478"/>
          <ac:picMkLst>
            <pc:docMk/>
            <pc:sldMk cId="986448653" sldId="331"/>
            <ac:picMk id="4" creationId="{0CF9D6D5-583E-1E82-752F-7CABF0760B1A}"/>
          </ac:picMkLst>
        </pc:picChg>
        <pc:picChg chg="add mod">
          <ac:chgData name="Trần Duy Khánh" userId="2301c0c6-21aa-4d93-b28b-b8109eb1f817" providerId="ADAL" clId="{6ECC583E-C178-46DD-AD3C-07C791E91982}" dt="2024-06-04T13:14:57.396" v="907" actId="1076"/>
          <ac:picMkLst>
            <pc:docMk/>
            <pc:sldMk cId="986448653" sldId="331"/>
            <ac:picMk id="5" creationId="{C38D59D5-B113-3D17-2844-90FEC075B064}"/>
          </ac:picMkLst>
        </pc:picChg>
      </pc:sldChg>
      <pc:sldChg chg="addSp delSp modSp add mod">
        <pc:chgData name="Trần Duy Khánh" userId="2301c0c6-21aa-4d93-b28b-b8109eb1f817" providerId="ADAL" clId="{6ECC583E-C178-46DD-AD3C-07C791E91982}" dt="2024-06-04T13:15:48.983" v="933" actId="20577"/>
        <pc:sldMkLst>
          <pc:docMk/>
          <pc:sldMk cId="1786521043" sldId="332"/>
        </pc:sldMkLst>
        <pc:spChg chg="mod">
          <ac:chgData name="Trần Duy Khánh" userId="2301c0c6-21aa-4d93-b28b-b8109eb1f817" providerId="ADAL" clId="{6ECC583E-C178-46DD-AD3C-07C791E91982}" dt="2024-06-04T13:15:48.983" v="933" actId="20577"/>
          <ac:spMkLst>
            <pc:docMk/>
            <pc:sldMk cId="1786521043" sldId="332"/>
            <ac:spMk id="2" creationId="{A33A74A7-61C3-E502-E8BC-2B0B1A68C60D}"/>
          </ac:spMkLst>
        </pc:spChg>
        <pc:spChg chg="del">
          <ac:chgData name="Trần Duy Khánh" userId="2301c0c6-21aa-4d93-b28b-b8109eb1f817" providerId="ADAL" clId="{6ECC583E-C178-46DD-AD3C-07C791E91982}" dt="2024-06-04T13:15:41.024" v="916" actId="478"/>
          <ac:spMkLst>
            <pc:docMk/>
            <pc:sldMk cId="1786521043" sldId="332"/>
            <ac:spMk id="7" creationId="{F0709F6D-D8E9-A4B3-B65F-50E5F7BCD65D}"/>
          </ac:spMkLst>
        </pc:spChg>
        <pc:picChg chg="add mod">
          <ac:chgData name="Trần Duy Khánh" userId="2301c0c6-21aa-4d93-b28b-b8109eb1f817" providerId="ADAL" clId="{6ECC583E-C178-46DD-AD3C-07C791E91982}" dt="2024-06-04T13:15:44.430" v="918" actId="1076"/>
          <ac:picMkLst>
            <pc:docMk/>
            <pc:sldMk cId="1786521043" sldId="332"/>
            <ac:picMk id="4" creationId="{2EDD2DAC-2644-D925-1F02-B9FB3D236A87}"/>
          </ac:picMkLst>
        </pc:picChg>
        <pc:picChg chg="del">
          <ac:chgData name="Trần Duy Khánh" userId="2301c0c6-21aa-4d93-b28b-b8109eb1f817" providerId="ADAL" clId="{6ECC583E-C178-46DD-AD3C-07C791E91982}" dt="2024-06-04T13:15:38.866" v="914" actId="478"/>
          <ac:picMkLst>
            <pc:docMk/>
            <pc:sldMk cId="1786521043" sldId="332"/>
            <ac:picMk id="5" creationId="{C38D59D5-B113-3D17-2844-90FEC075B064}"/>
          </ac:picMkLst>
        </pc:picChg>
      </pc:sldChg>
      <pc:sldChg chg="addSp delSp modSp add mod">
        <pc:chgData name="Trần Duy Khánh" userId="2301c0c6-21aa-4d93-b28b-b8109eb1f817" providerId="ADAL" clId="{6ECC583E-C178-46DD-AD3C-07C791E91982}" dt="2024-06-04T13:19:25.727" v="1072" actId="1076"/>
        <pc:sldMkLst>
          <pc:docMk/>
          <pc:sldMk cId="1361262132" sldId="333"/>
        </pc:sldMkLst>
        <pc:spChg chg="mod">
          <ac:chgData name="Trần Duy Khánh" userId="2301c0c6-21aa-4d93-b28b-b8109eb1f817" providerId="ADAL" clId="{6ECC583E-C178-46DD-AD3C-07C791E91982}" dt="2024-06-04T13:19:25.727" v="1072" actId="1076"/>
          <ac:spMkLst>
            <pc:docMk/>
            <pc:sldMk cId="1361262132" sldId="333"/>
            <ac:spMk id="2" creationId="{A33A74A7-61C3-E502-E8BC-2B0B1A68C60D}"/>
          </ac:spMkLst>
        </pc:spChg>
        <pc:picChg chg="del">
          <ac:chgData name="Trần Duy Khánh" userId="2301c0c6-21aa-4d93-b28b-b8109eb1f817" providerId="ADAL" clId="{6ECC583E-C178-46DD-AD3C-07C791E91982}" dt="2024-06-04T13:16:22.186" v="935" actId="478"/>
          <ac:picMkLst>
            <pc:docMk/>
            <pc:sldMk cId="1361262132" sldId="333"/>
            <ac:picMk id="4" creationId="{2EDD2DAC-2644-D925-1F02-B9FB3D236A87}"/>
          </ac:picMkLst>
        </pc:picChg>
        <pc:picChg chg="add mod">
          <ac:chgData name="Trần Duy Khánh" userId="2301c0c6-21aa-4d93-b28b-b8109eb1f817" providerId="ADAL" clId="{6ECC583E-C178-46DD-AD3C-07C791E91982}" dt="2024-06-04T13:17:36.806" v="1040" actId="1076"/>
          <ac:picMkLst>
            <pc:docMk/>
            <pc:sldMk cId="1361262132" sldId="333"/>
            <ac:picMk id="5" creationId="{A16006AB-98AA-0968-5128-158C73EB319D}"/>
          </ac:picMkLst>
        </pc:picChg>
      </pc:sldChg>
      <pc:sldChg chg="addSp delSp modSp add mod">
        <pc:chgData name="Trần Duy Khánh" userId="2301c0c6-21aa-4d93-b28b-b8109eb1f817" providerId="ADAL" clId="{6ECC583E-C178-46DD-AD3C-07C791E91982}" dt="2024-06-04T13:20:04.893" v="1084" actId="1076"/>
        <pc:sldMkLst>
          <pc:docMk/>
          <pc:sldMk cId="183759064" sldId="334"/>
        </pc:sldMkLst>
        <pc:spChg chg="mod">
          <ac:chgData name="Trần Duy Khánh" userId="2301c0c6-21aa-4d93-b28b-b8109eb1f817" providerId="ADAL" clId="{6ECC583E-C178-46DD-AD3C-07C791E91982}" dt="2024-06-04T13:20:04.893" v="1084" actId="1076"/>
          <ac:spMkLst>
            <pc:docMk/>
            <pc:sldMk cId="183759064" sldId="334"/>
            <ac:spMk id="2" creationId="{A33A74A7-61C3-E502-E8BC-2B0B1A68C60D}"/>
          </ac:spMkLst>
        </pc:spChg>
        <pc:picChg chg="add mod">
          <ac:chgData name="Trần Duy Khánh" userId="2301c0c6-21aa-4d93-b28b-b8109eb1f817" providerId="ADAL" clId="{6ECC583E-C178-46DD-AD3C-07C791E91982}" dt="2024-06-04T13:19:43.973" v="1077" actId="14100"/>
          <ac:picMkLst>
            <pc:docMk/>
            <pc:sldMk cId="183759064" sldId="334"/>
            <ac:picMk id="4" creationId="{6F3ABC6C-A954-4862-B513-538B6A329BE3}"/>
          </ac:picMkLst>
        </pc:picChg>
        <pc:picChg chg="del">
          <ac:chgData name="Trần Duy Khánh" userId="2301c0c6-21aa-4d93-b28b-b8109eb1f817" providerId="ADAL" clId="{6ECC583E-C178-46DD-AD3C-07C791E91982}" dt="2024-06-04T13:19:40.615" v="1074" actId="478"/>
          <ac:picMkLst>
            <pc:docMk/>
            <pc:sldMk cId="183759064" sldId="334"/>
            <ac:picMk id="5" creationId="{A16006AB-98AA-0968-5128-158C73EB319D}"/>
          </ac:picMkLst>
        </pc:picChg>
      </pc:sldChg>
      <pc:sldChg chg="addSp delSp modSp add mod">
        <pc:chgData name="Trần Duy Khánh" userId="2301c0c6-21aa-4d93-b28b-b8109eb1f817" providerId="ADAL" clId="{6ECC583E-C178-46DD-AD3C-07C791E91982}" dt="2024-06-04T13:20:37.203" v="1104" actId="1076"/>
        <pc:sldMkLst>
          <pc:docMk/>
          <pc:sldMk cId="4139728648" sldId="335"/>
        </pc:sldMkLst>
        <pc:spChg chg="mod">
          <ac:chgData name="Trần Duy Khánh" userId="2301c0c6-21aa-4d93-b28b-b8109eb1f817" providerId="ADAL" clId="{6ECC583E-C178-46DD-AD3C-07C791E91982}" dt="2024-06-04T13:20:37.203" v="1104" actId="1076"/>
          <ac:spMkLst>
            <pc:docMk/>
            <pc:sldMk cId="4139728648" sldId="335"/>
            <ac:spMk id="2" creationId="{A33A74A7-61C3-E502-E8BC-2B0B1A68C60D}"/>
          </ac:spMkLst>
        </pc:spChg>
        <pc:picChg chg="del">
          <ac:chgData name="Trần Duy Khánh" userId="2301c0c6-21aa-4d93-b28b-b8109eb1f817" providerId="ADAL" clId="{6ECC583E-C178-46DD-AD3C-07C791E91982}" dt="2024-06-04T13:20:21.218" v="1086" actId="478"/>
          <ac:picMkLst>
            <pc:docMk/>
            <pc:sldMk cId="4139728648" sldId="335"/>
            <ac:picMk id="4" creationId="{6F3ABC6C-A954-4862-B513-538B6A329BE3}"/>
          </ac:picMkLst>
        </pc:picChg>
        <pc:picChg chg="add mod">
          <ac:chgData name="Trần Duy Khánh" userId="2301c0c6-21aa-4d93-b28b-b8109eb1f817" providerId="ADAL" clId="{6ECC583E-C178-46DD-AD3C-07C791E91982}" dt="2024-06-04T13:20:24.040" v="1088" actId="1076"/>
          <ac:picMkLst>
            <pc:docMk/>
            <pc:sldMk cId="4139728648" sldId="335"/>
            <ac:picMk id="5" creationId="{B2DE90BA-90FB-3869-8246-91A8BA236223}"/>
          </ac:picMkLst>
        </pc:picChg>
      </pc:sldChg>
      <pc:sldChg chg="delSp modSp add mod ord">
        <pc:chgData name="Trần Duy Khánh" userId="2301c0c6-21aa-4d93-b28b-b8109eb1f817" providerId="ADAL" clId="{6ECC583E-C178-46DD-AD3C-07C791E91982}" dt="2024-06-04T13:31:59.387" v="1245"/>
        <pc:sldMkLst>
          <pc:docMk/>
          <pc:sldMk cId="1534796106" sldId="336"/>
        </pc:sldMkLst>
        <pc:spChg chg="del">
          <ac:chgData name="Trần Duy Khánh" userId="2301c0c6-21aa-4d93-b28b-b8109eb1f817" providerId="ADAL" clId="{6ECC583E-C178-46DD-AD3C-07C791E91982}" dt="2024-06-04T13:22:10.141" v="1127" actId="478"/>
          <ac:spMkLst>
            <pc:docMk/>
            <pc:sldMk cId="1534796106" sldId="336"/>
            <ac:spMk id="3" creationId="{523FC193-5388-6305-2858-407233A4FC7D}"/>
          </ac:spMkLst>
        </pc:spChg>
        <pc:spChg chg="mod">
          <ac:chgData name="Trần Duy Khánh" userId="2301c0c6-21aa-4d93-b28b-b8109eb1f817" providerId="ADAL" clId="{6ECC583E-C178-46DD-AD3C-07C791E91982}" dt="2024-06-04T13:31:59.387" v="1245"/>
          <ac:spMkLst>
            <pc:docMk/>
            <pc:sldMk cId="1534796106" sldId="336"/>
            <ac:spMk id="5" creationId="{1A5A2AC7-1A0D-B382-C8F5-1308168BECD8}"/>
          </ac:spMkLst>
        </pc:spChg>
        <pc:spChg chg="mod">
          <ac:chgData name="Trần Duy Khánh" userId="2301c0c6-21aa-4d93-b28b-b8109eb1f817" providerId="ADAL" clId="{6ECC583E-C178-46DD-AD3C-07C791E91982}" dt="2024-06-04T13:21:21.143" v="1111"/>
          <ac:spMkLst>
            <pc:docMk/>
            <pc:sldMk cId="1534796106" sldId="336"/>
            <ac:spMk id="7" creationId="{8C487E61-472F-9698-A7D8-141A6DEBE1A2}"/>
          </ac:spMkLst>
        </pc:spChg>
        <pc:spChg chg="del">
          <ac:chgData name="Trần Duy Khánh" userId="2301c0c6-21aa-4d93-b28b-b8109eb1f817" providerId="ADAL" clId="{6ECC583E-C178-46DD-AD3C-07C791E91982}" dt="2024-06-04T13:22:11.967" v="1128" actId="478"/>
          <ac:spMkLst>
            <pc:docMk/>
            <pc:sldMk cId="1534796106" sldId="336"/>
            <ac:spMk id="15" creationId="{6B47D9B6-876E-6C2B-C5E3-54AD31B56010}"/>
          </ac:spMkLst>
        </pc:spChg>
        <pc:spChg chg="mod">
          <ac:chgData name="Trần Duy Khánh" userId="2301c0c6-21aa-4d93-b28b-b8109eb1f817" providerId="ADAL" clId="{6ECC583E-C178-46DD-AD3C-07C791E91982}" dt="2024-06-04T13:22:07.008" v="1126" actId="1076"/>
          <ac:spMkLst>
            <pc:docMk/>
            <pc:sldMk cId="1534796106" sldId="336"/>
            <ac:spMk id="31" creationId="{9548C7F5-FF46-81CC-E9F8-C78A275DB9BC}"/>
          </ac:spMkLst>
        </pc:spChg>
        <pc:spChg chg="mod">
          <ac:chgData name="Trần Duy Khánh" userId="2301c0c6-21aa-4d93-b28b-b8109eb1f817" providerId="ADAL" clId="{6ECC583E-C178-46DD-AD3C-07C791E91982}" dt="2024-06-04T13:21:41.687" v="1121" actId="20577"/>
          <ac:spMkLst>
            <pc:docMk/>
            <pc:sldMk cId="1534796106" sldId="336"/>
            <ac:spMk id="4096" creationId="{DF925453-2025-EACA-4BBD-50FBD5BA2006}"/>
          </ac:spMkLst>
        </pc:spChg>
        <pc:spChg chg="mod">
          <ac:chgData name="Trần Duy Khánh" userId="2301c0c6-21aa-4d93-b28b-b8109eb1f817" providerId="ADAL" clId="{6ECC583E-C178-46DD-AD3C-07C791E91982}" dt="2024-06-04T13:21:32.252" v="1116" actId="20577"/>
          <ac:spMkLst>
            <pc:docMk/>
            <pc:sldMk cId="1534796106" sldId="336"/>
            <ac:spMk id="4097" creationId="{7FB5E218-4818-105C-661C-A30552049881}"/>
          </ac:spMkLst>
        </pc:spChg>
        <pc:grpChg chg="del">
          <ac:chgData name="Trần Duy Khánh" userId="2301c0c6-21aa-4d93-b28b-b8109eb1f817" providerId="ADAL" clId="{6ECC583E-C178-46DD-AD3C-07C791E91982}" dt="2024-06-04T13:22:13.036" v="1129" actId="478"/>
          <ac:grpSpMkLst>
            <pc:docMk/>
            <pc:sldMk cId="1534796106" sldId="336"/>
            <ac:grpSpMk id="4102" creationId="{0AEA4181-F25C-63EE-0494-FAAC729C6AEF}"/>
          </ac:grpSpMkLst>
        </pc:grpChg>
      </pc:sldChg>
      <pc:sldChg chg="addSp delSp modSp add mod">
        <pc:chgData name="Trần Duy Khánh" userId="2301c0c6-21aa-4d93-b28b-b8109eb1f817" providerId="ADAL" clId="{6ECC583E-C178-46DD-AD3C-07C791E91982}" dt="2024-06-04T13:24:50.318" v="1139" actId="1076"/>
        <pc:sldMkLst>
          <pc:docMk/>
          <pc:sldMk cId="1259072307" sldId="337"/>
        </pc:sldMkLst>
        <pc:spChg chg="mod">
          <ac:chgData name="Trần Duy Khánh" userId="2301c0c6-21aa-4d93-b28b-b8109eb1f817" providerId="ADAL" clId="{6ECC583E-C178-46DD-AD3C-07C791E91982}" dt="2024-06-04T13:24:41.199" v="1136"/>
          <ac:spMkLst>
            <pc:docMk/>
            <pc:sldMk cId="1259072307" sldId="337"/>
            <ac:spMk id="2" creationId="{A33A74A7-61C3-E502-E8BC-2B0B1A68C60D}"/>
          </ac:spMkLst>
        </pc:spChg>
        <pc:spChg chg="mod">
          <ac:chgData name="Trần Duy Khánh" userId="2301c0c6-21aa-4d93-b28b-b8109eb1f817" providerId="ADAL" clId="{6ECC583E-C178-46DD-AD3C-07C791E91982}" dt="2024-06-04T13:24:28.013" v="1135"/>
          <ac:spMkLst>
            <pc:docMk/>
            <pc:sldMk cId="1259072307" sldId="337"/>
            <ac:spMk id="937" creationId="{00000000-0000-0000-0000-000000000000}"/>
          </ac:spMkLst>
        </pc:spChg>
        <pc:picChg chg="add mod">
          <ac:chgData name="Trần Duy Khánh" userId="2301c0c6-21aa-4d93-b28b-b8109eb1f817" providerId="ADAL" clId="{6ECC583E-C178-46DD-AD3C-07C791E91982}" dt="2024-06-04T13:24:50.318" v="1139" actId="1076"/>
          <ac:picMkLst>
            <pc:docMk/>
            <pc:sldMk cId="1259072307" sldId="337"/>
            <ac:picMk id="4" creationId="{2427A5AF-F0D5-2BBB-3E29-85D52619BA1F}"/>
          </ac:picMkLst>
        </pc:picChg>
        <pc:picChg chg="add del">
          <ac:chgData name="Trần Duy Khánh" userId="2301c0c6-21aa-4d93-b28b-b8109eb1f817" providerId="ADAL" clId="{6ECC583E-C178-46DD-AD3C-07C791E91982}" dt="2024-06-04T13:24:47.816" v="1137" actId="478"/>
          <ac:picMkLst>
            <pc:docMk/>
            <pc:sldMk cId="1259072307" sldId="337"/>
            <ac:picMk id="10" creationId="{9DDCA03F-7A74-A675-5FB0-AD0D5C36B7EB}"/>
          </ac:picMkLst>
        </pc:picChg>
      </pc:sldChg>
      <pc:sldChg chg="add del">
        <pc:chgData name="Trần Duy Khánh" userId="2301c0c6-21aa-4d93-b28b-b8109eb1f817" providerId="ADAL" clId="{6ECC583E-C178-46DD-AD3C-07C791E91982}" dt="2024-06-04T13:23:51.744" v="1131" actId="47"/>
        <pc:sldMkLst>
          <pc:docMk/>
          <pc:sldMk cId="3330718917" sldId="337"/>
        </pc:sldMkLst>
      </pc:sldChg>
      <pc:sldChg chg="addSp delSp modSp add mod">
        <pc:chgData name="Trần Duy Khánh" userId="2301c0c6-21aa-4d93-b28b-b8109eb1f817" providerId="ADAL" clId="{6ECC583E-C178-46DD-AD3C-07C791E91982}" dt="2024-06-04T13:25:17.166" v="1147"/>
        <pc:sldMkLst>
          <pc:docMk/>
          <pc:sldMk cId="77805558" sldId="338"/>
        </pc:sldMkLst>
        <pc:spChg chg="mod">
          <ac:chgData name="Trần Duy Khánh" userId="2301c0c6-21aa-4d93-b28b-b8109eb1f817" providerId="ADAL" clId="{6ECC583E-C178-46DD-AD3C-07C791E91982}" dt="2024-06-04T13:25:17.166" v="1147"/>
          <ac:spMkLst>
            <pc:docMk/>
            <pc:sldMk cId="77805558" sldId="338"/>
            <ac:spMk id="2" creationId="{A33A74A7-61C3-E502-E8BC-2B0B1A68C60D}"/>
          </ac:spMkLst>
        </pc:spChg>
        <pc:picChg chg="del">
          <ac:chgData name="Trần Duy Khánh" userId="2301c0c6-21aa-4d93-b28b-b8109eb1f817" providerId="ADAL" clId="{6ECC583E-C178-46DD-AD3C-07C791E91982}" dt="2024-06-04T13:25:00.383" v="1142" actId="478"/>
          <ac:picMkLst>
            <pc:docMk/>
            <pc:sldMk cId="77805558" sldId="338"/>
            <ac:picMk id="4" creationId="{2427A5AF-F0D5-2BBB-3E29-85D52619BA1F}"/>
          </ac:picMkLst>
        </pc:picChg>
        <pc:picChg chg="add mod">
          <ac:chgData name="Trần Duy Khánh" userId="2301c0c6-21aa-4d93-b28b-b8109eb1f817" providerId="ADAL" clId="{6ECC583E-C178-46DD-AD3C-07C791E91982}" dt="2024-06-04T13:25:04.141" v="1144" actId="14100"/>
          <ac:picMkLst>
            <pc:docMk/>
            <pc:sldMk cId="77805558" sldId="338"/>
            <ac:picMk id="5" creationId="{EADA64A5-E489-2A34-D42C-37720757374E}"/>
          </ac:picMkLst>
        </pc:picChg>
      </pc:sldChg>
      <pc:sldChg chg="addSp delSp modSp add mod">
        <pc:chgData name="Trần Duy Khánh" userId="2301c0c6-21aa-4d93-b28b-b8109eb1f817" providerId="ADAL" clId="{6ECC583E-C178-46DD-AD3C-07C791E91982}" dt="2024-06-04T13:25:52.072" v="1158" actId="20577"/>
        <pc:sldMkLst>
          <pc:docMk/>
          <pc:sldMk cId="2541631679" sldId="339"/>
        </pc:sldMkLst>
        <pc:spChg chg="mod">
          <ac:chgData name="Trần Duy Khánh" userId="2301c0c6-21aa-4d93-b28b-b8109eb1f817" providerId="ADAL" clId="{6ECC583E-C178-46DD-AD3C-07C791E91982}" dt="2024-06-04T13:25:52.072" v="1158" actId="20577"/>
          <ac:spMkLst>
            <pc:docMk/>
            <pc:sldMk cId="2541631679" sldId="339"/>
            <ac:spMk id="2" creationId="{A33A74A7-61C3-E502-E8BC-2B0B1A68C60D}"/>
          </ac:spMkLst>
        </pc:spChg>
        <pc:picChg chg="add mod">
          <ac:chgData name="Trần Duy Khánh" userId="2301c0c6-21aa-4d93-b28b-b8109eb1f817" providerId="ADAL" clId="{6ECC583E-C178-46DD-AD3C-07C791E91982}" dt="2024-06-04T13:25:40.807" v="1151" actId="1076"/>
          <ac:picMkLst>
            <pc:docMk/>
            <pc:sldMk cId="2541631679" sldId="339"/>
            <ac:picMk id="4" creationId="{6B264D36-D34C-D7FB-5A68-776DF8E4965A}"/>
          </ac:picMkLst>
        </pc:picChg>
        <pc:picChg chg="del">
          <ac:chgData name="Trần Duy Khánh" userId="2301c0c6-21aa-4d93-b28b-b8109eb1f817" providerId="ADAL" clId="{6ECC583E-C178-46DD-AD3C-07C791E91982}" dt="2024-06-04T13:25:38.672" v="1149" actId="478"/>
          <ac:picMkLst>
            <pc:docMk/>
            <pc:sldMk cId="2541631679" sldId="339"/>
            <ac:picMk id="5" creationId="{EADA64A5-E489-2A34-D42C-37720757374E}"/>
          </ac:picMkLst>
        </pc:picChg>
      </pc:sldChg>
      <pc:sldChg chg="addSp delSp modSp add mod">
        <pc:chgData name="Trần Duy Khánh" userId="2301c0c6-21aa-4d93-b28b-b8109eb1f817" providerId="ADAL" clId="{6ECC583E-C178-46DD-AD3C-07C791E91982}" dt="2024-06-04T13:26:21.546" v="1169"/>
        <pc:sldMkLst>
          <pc:docMk/>
          <pc:sldMk cId="1452467122" sldId="340"/>
        </pc:sldMkLst>
        <pc:spChg chg="mod">
          <ac:chgData name="Trần Duy Khánh" userId="2301c0c6-21aa-4d93-b28b-b8109eb1f817" providerId="ADAL" clId="{6ECC583E-C178-46DD-AD3C-07C791E91982}" dt="2024-06-04T13:26:21.546" v="1169"/>
          <ac:spMkLst>
            <pc:docMk/>
            <pc:sldMk cId="1452467122" sldId="340"/>
            <ac:spMk id="2" creationId="{A33A74A7-61C3-E502-E8BC-2B0B1A68C60D}"/>
          </ac:spMkLst>
        </pc:spChg>
        <pc:picChg chg="del">
          <ac:chgData name="Trần Duy Khánh" userId="2301c0c6-21aa-4d93-b28b-b8109eb1f817" providerId="ADAL" clId="{6ECC583E-C178-46DD-AD3C-07C791E91982}" dt="2024-06-04T13:26:00.599" v="1160" actId="478"/>
          <ac:picMkLst>
            <pc:docMk/>
            <pc:sldMk cId="1452467122" sldId="340"/>
            <ac:picMk id="4" creationId="{6B264D36-D34C-D7FB-5A68-776DF8E4965A}"/>
          </ac:picMkLst>
        </pc:picChg>
        <pc:picChg chg="add mod">
          <ac:chgData name="Trần Duy Khánh" userId="2301c0c6-21aa-4d93-b28b-b8109eb1f817" providerId="ADAL" clId="{6ECC583E-C178-46DD-AD3C-07C791E91982}" dt="2024-06-04T13:26:06.282" v="1164" actId="1076"/>
          <ac:picMkLst>
            <pc:docMk/>
            <pc:sldMk cId="1452467122" sldId="340"/>
            <ac:picMk id="5" creationId="{FFD84893-D496-6CF6-704F-63745B233C58}"/>
          </ac:picMkLst>
        </pc:picChg>
      </pc:sldChg>
      <pc:sldChg chg="addSp delSp modSp add mod">
        <pc:chgData name="Trần Duy Khánh" userId="2301c0c6-21aa-4d93-b28b-b8109eb1f817" providerId="ADAL" clId="{6ECC583E-C178-46DD-AD3C-07C791E91982}" dt="2024-06-04T13:26:54.978" v="1176"/>
        <pc:sldMkLst>
          <pc:docMk/>
          <pc:sldMk cId="2466435471" sldId="341"/>
        </pc:sldMkLst>
        <pc:spChg chg="mod">
          <ac:chgData name="Trần Duy Khánh" userId="2301c0c6-21aa-4d93-b28b-b8109eb1f817" providerId="ADAL" clId="{6ECC583E-C178-46DD-AD3C-07C791E91982}" dt="2024-06-04T13:26:54.978" v="1176"/>
          <ac:spMkLst>
            <pc:docMk/>
            <pc:sldMk cId="2466435471" sldId="341"/>
            <ac:spMk id="2" creationId="{A33A74A7-61C3-E502-E8BC-2B0B1A68C60D}"/>
          </ac:spMkLst>
        </pc:spChg>
        <pc:picChg chg="add mod">
          <ac:chgData name="Trần Duy Khánh" userId="2301c0c6-21aa-4d93-b28b-b8109eb1f817" providerId="ADAL" clId="{6ECC583E-C178-46DD-AD3C-07C791E91982}" dt="2024-06-04T13:26:47.129" v="1173" actId="1076"/>
          <ac:picMkLst>
            <pc:docMk/>
            <pc:sldMk cId="2466435471" sldId="341"/>
            <ac:picMk id="4" creationId="{43EC3CAB-25AC-E0E5-D39B-24C56AA775BE}"/>
          </ac:picMkLst>
        </pc:picChg>
        <pc:picChg chg="del">
          <ac:chgData name="Trần Duy Khánh" userId="2301c0c6-21aa-4d93-b28b-b8109eb1f817" providerId="ADAL" clId="{6ECC583E-C178-46DD-AD3C-07C791E91982}" dt="2024-06-04T13:26:40.883" v="1171" actId="478"/>
          <ac:picMkLst>
            <pc:docMk/>
            <pc:sldMk cId="2466435471" sldId="341"/>
            <ac:picMk id="5" creationId="{FFD84893-D496-6CF6-704F-63745B233C58}"/>
          </ac:picMkLst>
        </pc:picChg>
      </pc:sldChg>
      <pc:sldChg chg="addSp delSp modSp add mod">
        <pc:chgData name="Trần Duy Khánh" userId="2301c0c6-21aa-4d93-b28b-b8109eb1f817" providerId="ADAL" clId="{6ECC583E-C178-46DD-AD3C-07C791E91982}" dt="2024-06-04T13:31:04.389" v="1235" actId="20577"/>
        <pc:sldMkLst>
          <pc:docMk/>
          <pc:sldMk cId="4126044862" sldId="342"/>
        </pc:sldMkLst>
        <pc:spChg chg="del mod">
          <ac:chgData name="Trần Duy Khánh" userId="2301c0c6-21aa-4d93-b28b-b8109eb1f817" providerId="ADAL" clId="{6ECC583E-C178-46DD-AD3C-07C791E91982}" dt="2024-06-04T13:27:34.455" v="1188" actId="478"/>
          <ac:spMkLst>
            <pc:docMk/>
            <pc:sldMk cId="4126044862" sldId="342"/>
            <ac:spMk id="2" creationId="{A33A74A7-61C3-E502-E8BC-2B0B1A68C60D}"/>
          </ac:spMkLst>
        </pc:spChg>
        <pc:spChg chg="add mod">
          <ac:chgData name="Trần Duy Khánh" userId="2301c0c6-21aa-4d93-b28b-b8109eb1f817" providerId="ADAL" clId="{6ECC583E-C178-46DD-AD3C-07C791E91982}" dt="2024-06-04T13:31:04.389" v="1235" actId="20577"/>
          <ac:spMkLst>
            <pc:docMk/>
            <pc:sldMk cId="4126044862" sldId="342"/>
            <ac:spMk id="7" creationId="{6CE01A3A-A615-763C-93B7-D5AD37B68F85}"/>
          </ac:spMkLst>
        </pc:spChg>
        <pc:picChg chg="del">
          <ac:chgData name="Trần Duy Khánh" userId="2301c0c6-21aa-4d93-b28b-b8109eb1f817" providerId="ADAL" clId="{6ECC583E-C178-46DD-AD3C-07C791E91982}" dt="2024-06-04T13:27:14.211" v="1178" actId="478"/>
          <ac:picMkLst>
            <pc:docMk/>
            <pc:sldMk cId="4126044862" sldId="342"/>
            <ac:picMk id="4" creationId="{43EC3CAB-25AC-E0E5-D39B-24C56AA775BE}"/>
          </ac:picMkLst>
        </pc:picChg>
        <pc:picChg chg="add del mod">
          <ac:chgData name="Trần Duy Khánh" userId="2301c0c6-21aa-4d93-b28b-b8109eb1f817" providerId="ADAL" clId="{6ECC583E-C178-46DD-AD3C-07C791E91982}" dt="2024-06-04T13:27:31.737" v="1187" actId="478"/>
          <ac:picMkLst>
            <pc:docMk/>
            <pc:sldMk cId="4126044862" sldId="342"/>
            <ac:picMk id="5" creationId="{25105D57-8D95-02F6-B3FA-CF19284F756B}"/>
          </ac:picMkLst>
        </pc:picChg>
        <pc:picChg chg="add mod">
          <ac:chgData name="Trần Duy Khánh" userId="2301c0c6-21aa-4d93-b28b-b8109eb1f817" providerId="ADAL" clId="{6ECC583E-C178-46DD-AD3C-07C791E91982}" dt="2024-06-04T13:29:01.640" v="1191" actId="1076"/>
          <ac:picMkLst>
            <pc:docMk/>
            <pc:sldMk cId="4126044862" sldId="342"/>
            <ac:picMk id="6" creationId="{CFB248CB-1444-1C8C-094A-D3F74AB391E8}"/>
          </ac:picMkLst>
        </pc:picChg>
      </pc:sldChg>
      <pc:sldChg chg="add">
        <pc:chgData name="Trần Duy Khánh" userId="2301c0c6-21aa-4d93-b28b-b8109eb1f817" providerId="ADAL" clId="{6ECC583E-C178-46DD-AD3C-07C791E91982}" dt="2024-06-04T13:28:12.057" v="1189" actId="2890"/>
        <pc:sldMkLst>
          <pc:docMk/>
          <pc:sldMk cId="2962536644" sldId="343"/>
        </pc:sldMkLst>
      </pc:sldChg>
      <pc:sldChg chg="addSp delSp modSp add mod">
        <pc:chgData name="Trần Duy Khánh" userId="2301c0c6-21aa-4d93-b28b-b8109eb1f817" providerId="ADAL" clId="{6ECC583E-C178-46DD-AD3C-07C791E91982}" dt="2024-06-04T13:31:16.757" v="1239" actId="1076"/>
        <pc:sldMkLst>
          <pc:docMk/>
          <pc:sldMk cId="1603521731" sldId="344"/>
        </pc:sldMkLst>
        <pc:picChg chg="add mod">
          <ac:chgData name="Trần Duy Khánh" userId="2301c0c6-21aa-4d93-b28b-b8109eb1f817" providerId="ADAL" clId="{6ECC583E-C178-46DD-AD3C-07C791E91982}" dt="2024-06-04T13:31:16.757" v="1239" actId="1076"/>
          <ac:picMkLst>
            <pc:docMk/>
            <pc:sldMk cId="1603521731" sldId="344"/>
            <ac:picMk id="2" creationId="{29A93290-EEFC-7C71-76B4-FF5C0BD296D3}"/>
          </ac:picMkLst>
        </pc:picChg>
        <pc:picChg chg="del">
          <ac:chgData name="Trần Duy Khánh" userId="2301c0c6-21aa-4d93-b28b-b8109eb1f817" providerId="ADAL" clId="{6ECC583E-C178-46DD-AD3C-07C791E91982}" dt="2024-06-04T13:31:15.002" v="1237" actId="478"/>
          <ac:picMkLst>
            <pc:docMk/>
            <pc:sldMk cId="1603521731" sldId="344"/>
            <ac:picMk id="6" creationId="{CFB248CB-1444-1C8C-094A-D3F74AB391E8}"/>
          </ac:picMkLst>
        </pc:picChg>
      </pc:sldChg>
      <pc:sldChg chg="addSp delSp modSp add mod">
        <pc:chgData name="Trần Duy Khánh" userId="2301c0c6-21aa-4d93-b28b-b8109eb1f817" providerId="ADAL" clId="{6ECC583E-C178-46DD-AD3C-07C791E91982}" dt="2024-06-04T13:31:26.688" v="1243" actId="1076"/>
        <pc:sldMkLst>
          <pc:docMk/>
          <pc:sldMk cId="2134733229" sldId="345"/>
        </pc:sldMkLst>
        <pc:picChg chg="del">
          <ac:chgData name="Trần Duy Khánh" userId="2301c0c6-21aa-4d93-b28b-b8109eb1f817" providerId="ADAL" clId="{6ECC583E-C178-46DD-AD3C-07C791E91982}" dt="2024-06-04T13:31:24.649" v="1241" actId="478"/>
          <ac:picMkLst>
            <pc:docMk/>
            <pc:sldMk cId="2134733229" sldId="345"/>
            <ac:picMk id="2" creationId="{29A93290-EEFC-7C71-76B4-FF5C0BD296D3}"/>
          </ac:picMkLst>
        </pc:picChg>
        <pc:picChg chg="add mod">
          <ac:chgData name="Trần Duy Khánh" userId="2301c0c6-21aa-4d93-b28b-b8109eb1f817" providerId="ADAL" clId="{6ECC583E-C178-46DD-AD3C-07C791E91982}" dt="2024-06-04T13:31:26.688" v="1243" actId="1076"/>
          <ac:picMkLst>
            <pc:docMk/>
            <pc:sldMk cId="2134733229" sldId="345"/>
            <ac:picMk id="4" creationId="{444307B3-88A2-4916-4CB9-0CD0213FE402}"/>
          </ac:picMkLst>
        </pc:picChg>
      </pc:sldChg>
      <pc:sldChg chg="delSp modSp add mod">
        <pc:chgData name="Trần Duy Khánh" userId="2301c0c6-21aa-4d93-b28b-b8109eb1f817" providerId="ADAL" clId="{6ECC583E-C178-46DD-AD3C-07C791E91982}" dt="2024-06-04T13:34:57.270" v="1288" actId="1076"/>
        <pc:sldMkLst>
          <pc:docMk/>
          <pc:sldMk cId="513066647" sldId="346"/>
        </pc:sldMkLst>
        <pc:spChg chg="mod">
          <ac:chgData name="Trần Duy Khánh" userId="2301c0c6-21aa-4d93-b28b-b8109eb1f817" providerId="ADAL" clId="{6ECC583E-C178-46DD-AD3C-07C791E91982}" dt="2024-06-04T13:32:27.186" v="1249"/>
          <ac:spMkLst>
            <pc:docMk/>
            <pc:sldMk cId="513066647" sldId="346"/>
            <ac:spMk id="5" creationId="{1A5A2AC7-1A0D-B382-C8F5-1308168BECD8}"/>
          </ac:spMkLst>
        </pc:spChg>
        <pc:spChg chg="del mod">
          <ac:chgData name="Trần Duy Khánh" userId="2301c0c6-21aa-4d93-b28b-b8109eb1f817" providerId="ADAL" clId="{6ECC583E-C178-46DD-AD3C-07C791E91982}" dt="2024-06-04T13:33:26.256" v="1261" actId="478"/>
          <ac:spMkLst>
            <pc:docMk/>
            <pc:sldMk cId="513066647" sldId="346"/>
            <ac:spMk id="7" creationId="{8C487E61-472F-9698-A7D8-141A6DEBE1A2}"/>
          </ac:spMkLst>
        </pc:spChg>
        <pc:spChg chg="del mod">
          <ac:chgData name="Trần Duy Khánh" userId="2301c0c6-21aa-4d93-b28b-b8109eb1f817" providerId="ADAL" clId="{6ECC583E-C178-46DD-AD3C-07C791E91982}" dt="2024-06-04T13:33:23.837" v="1260" actId="478"/>
          <ac:spMkLst>
            <pc:docMk/>
            <pc:sldMk cId="513066647" sldId="346"/>
            <ac:spMk id="8" creationId="{FEB1ECB6-1654-5407-B499-BE9022ECB309}"/>
          </ac:spMkLst>
        </pc:spChg>
        <pc:spChg chg="mod">
          <ac:chgData name="Trần Duy Khánh" userId="2301c0c6-21aa-4d93-b28b-b8109eb1f817" providerId="ADAL" clId="{6ECC583E-C178-46DD-AD3C-07C791E91982}" dt="2024-06-04T13:33:57.693" v="1272" actId="1076"/>
          <ac:spMkLst>
            <pc:docMk/>
            <pc:sldMk cId="513066647" sldId="346"/>
            <ac:spMk id="9" creationId="{09C9E96C-C908-01C3-2FDC-1BBD70B09220}"/>
          </ac:spMkLst>
        </pc:spChg>
        <pc:spChg chg="mod">
          <ac:chgData name="Trần Duy Khánh" userId="2301c0c6-21aa-4d93-b28b-b8109eb1f817" providerId="ADAL" clId="{6ECC583E-C178-46DD-AD3C-07C791E91982}" dt="2024-06-04T13:34:07.996" v="1276" actId="1076"/>
          <ac:spMkLst>
            <pc:docMk/>
            <pc:sldMk cId="513066647" sldId="346"/>
            <ac:spMk id="10" creationId="{0FD9B04E-42B5-216D-9CBB-1960478FC375}"/>
          </ac:spMkLst>
        </pc:spChg>
        <pc:spChg chg="mod">
          <ac:chgData name="Trần Duy Khánh" userId="2301c0c6-21aa-4d93-b28b-b8109eb1f817" providerId="ADAL" clId="{6ECC583E-C178-46DD-AD3C-07C791E91982}" dt="2024-06-04T13:34:15.419" v="1279" actId="1076"/>
          <ac:spMkLst>
            <pc:docMk/>
            <pc:sldMk cId="513066647" sldId="346"/>
            <ac:spMk id="11" creationId="{07D4AE6F-27AD-337B-C457-585810795831}"/>
          </ac:spMkLst>
        </pc:spChg>
        <pc:spChg chg="mod">
          <ac:chgData name="Trần Duy Khánh" userId="2301c0c6-21aa-4d93-b28b-b8109eb1f817" providerId="ADAL" clId="{6ECC583E-C178-46DD-AD3C-07C791E91982}" dt="2024-06-04T13:34:13.605" v="1278" actId="1076"/>
          <ac:spMkLst>
            <pc:docMk/>
            <pc:sldMk cId="513066647" sldId="346"/>
            <ac:spMk id="12" creationId="{9229D08B-47A1-0859-118C-9A93454B0F30}"/>
          </ac:spMkLst>
        </pc:spChg>
        <pc:spChg chg="del mod">
          <ac:chgData name="Trần Duy Khánh" userId="2301c0c6-21aa-4d93-b28b-b8109eb1f817" providerId="ADAL" clId="{6ECC583E-C178-46DD-AD3C-07C791E91982}" dt="2024-06-04T13:33:22.105" v="1258" actId="478"/>
          <ac:spMkLst>
            <pc:docMk/>
            <pc:sldMk cId="513066647" sldId="346"/>
            <ac:spMk id="13" creationId="{11EB95A9-1712-94E9-EBEC-0EE5B56C833A}"/>
          </ac:spMkLst>
        </pc:spChg>
        <pc:spChg chg="del">
          <ac:chgData name="Trần Duy Khánh" userId="2301c0c6-21aa-4d93-b28b-b8109eb1f817" providerId="ADAL" clId="{6ECC583E-C178-46DD-AD3C-07C791E91982}" dt="2024-06-04T13:33:23.345" v="1259" actId="478"/>
          <ac:spMkLst>
            <pc:docMk/>
            <pc:sldMk cId="513066647" sldId="346"/>
            <ac:spMk id="14" creationId="{A85D2B16-CFA0-EE52-E070-0AF812E39BBD}"/>
          </ac:spMkLst>
        </pc:spChg>
        <pc:spChg chg="mod">
          <ac:chgData name="Trần Duy Khánh" userId="2301c0c6-21aa-4d93-b28b-b8109eb1f817" providerId="ADAL" clId="{6ECC583E-C178-46DD-AD3C-07C791E91982}" dt="2024-06-04T13:34:00.361" v="1273" actId="1076"/>
          <ac:spMkLst>
            <pc:docMk/>
            <pc:sldMk cId="513066647" sldId="346"/>
            <ac:spMk id="16" creationId="{A1EEBFB7-2427-39CE-DCCB-E3AA61A7A88C}"/>
          </ac:spMkLst>
        </pc:spChg>
        <pc:spChg chg="mod">
          <ac:chgData name="Trần Duy Khánh" userId="2301c0c6-21aa-4d93-b28b-b8109eb1f817" providerId="ADAL" clId="{6ECC583E-C178-46DD-AD3C-07C791E91982}" dt="2024-06-04T13:34:26.590" v="1282" actId="1076"/>
          <ac:spMkLst>
            <pc:docMk/>
            <pc:sldMk cId="513066647" sldId="346"/>
            <ac:spMk id="17" creationId="{B1E70279-F55F-630B-97D2-614FB5851CBB}"/>
          </ac:spMkLst>
        </pc:spChg>
        <pc:spChg chg="del mod">
          <ac:chgData name="Trần Duy Khánh" userId="2301c0c6-21aa-4d93-b28b-b8109eb1f817" providerId="ADAL" clId="{6ECC583E-C178-46DD-AD3C-07C791E91982}" dt="2024-06-04T13:33:22.105" v="1258" actId="478"/>
          <ac:spMkLst>
            <pc:docMk/>
            <pc:sldMk cId="513066647" sldId="346"/>
            <ac:spMk id="18" creationId="{2F3943DA-A5FA-5FD5-D717-D59419BEDA1A}"/>
          </ac:spMkLst>
        </pc:spChg>
        <pc:spChg chg="del mod">
          <ac:chgData name="Trần Duy Khánh" userId="2301c0c6-21aa-4d93-b28b-b8109eb1f817" providerId="ADAL" clId="{6ECC583E-C178-46DD-AD3C-07C791E91982}" dt="2024-06-04T13:33:22.105" v="1258" actId="478"/>
          <ac:spMkLst>
            <pc:docMk/>
            <pc:sldMk cId="513066647" sldId="346"/>
            <ac:spMk id="31" creationId="{9548C7F5-FF46-81CC-E9F8-C78A275DB9BC}"/>
          </ac:spMkLst>
        </pc:spChg>
        <pc:spChg chg="mod">
          <ac:chgData name="Trần Duy Khánh" userId="2301c0c6-21aa-4d93-b28b-b8109eb1f817" providerId="ADAL" clId="{6ECC583E-C178-46DD-AD3C-07C791E91982}" dt="2024-06-04T13:34:57.270" v="1288" actId="1076"/>
          <ac:spMkLst>
            <pc:docMk/>
            <pc:sldMk cId="513066647" sldId="346"/>
            <ac:spMk id="4096" creationId="{DF925453-2025-EACA-4BBD-50FBD5BA2006}"/>
          </ac:spMkLst>
        </pc:spChg>
        <pc:spChg chg="mod">
          <ac:chgData name="Trần Duy Khánh" userId="2301c0c6-21aa-4d93-b28b-b8109eb1f817" providerId="ADAL" clId="{6ECC583E-C178-46DD-AD3C-07C791E91982}" dt="2024-06-04T13:34:45.216" v="1286" actId="1076"/>
          <ac:spMkLst>
            <pc:docMk/>
            <pc:sldMk cId="513066647" sldId="346"/>
            <ac:spMk id="4097" creationId="{7FB5E218-4818-105C-661C-A30552049881}"/>
          </ac:spMkLst>
        </pc:spChg>
        <pc:grpChg chg="mod">
          <ac:chgData name="Trần Duy Khánh" userId="2301c0c6-21aa-4d93-b28b-b8109eb1f817" providerId="ADAL" clId="{6ECC583E-C178-46DD-AD3C-07C791E91982}" dt="2024-06-04T13:34:05.918" v="1275" actId="1076"/>
          <ac:grpSpMkLst>
            <pc:docMk/>
            <pc:sldMk cId="513066647" sldId="346"/>
            <ac:grpSpMk id="19" creationId="{557BC4B9-6A8A-E72F-A525-588FFF4A11EE}"/>
          </ac:grpSpMkLst>
        </pc:grpChg>
        <pc:grpChg chg="del mod">
          <ac:chgData name="Trần Duy Khánh" userId="2301c0c6-21aa-4d93-b28b-b8109eb1f817" providerId="ADAL" clId="{6ECC583E-C178-46DD-AD3C-07C791E91982}" dt="2024-06-04T13:33:22.105" v="1258" actId="478"/>
          <ac:grpSpMkLst>
            <pc:docMk/>
            <pc:sldMk cId="513066647" sldId="346"/>
            <ac:grpSpMk id="25" creationId="{E33B07FB-1879-5D5E-CE17-52D055958288}"/>
          </ac:grpSpMkLst>
        </pc:grpChg>
        <pc:grpChg chg="mod">
          <ac:chgData name="Trần Duy Khánh" userId="2301c0c6-21aa-4d93-b28b-b8109eb1f817" providerId="ADAL" clId="{6ECC583E-C178-46DD-AD3C-07C791E91982}" dt="2024-06-04T13:33:55.502" v="1270" actId="1076"/>
          <ac:grpSpMkLst>
            <pc:docMk/>
            <pc:sldMk cId="513066647" sldId="346"/>
            <ac:grpSpMk id="28" creationId="{43AD53ED-9119-CB5B-E6AA-3F99CE05197C}"/>
          </ac:grpSpMkLst>
        </pc:grpChg>
        <pc:grpChg chg="mod">
          <ac:chgData name="Trần Duy Khánh" userId="2301c0c6-21aa-4d93-b28b-b8109eb1f817" providerId="ADAL" clId="{6ECC583E-C178-46DD-AD3C-07C791E91982}" dt="2024-06-04T13:34:18.834" v="1280" actId="1076"/>
          <ac:grpSpMkLst>
            <pc:docMk/>
            <pc:sldMk cId="513066647" sldId="346"/>
            <ac:grpSpMk id="4098" creationId="{326834EE-5331-1FE3-D3E9-B84AEF9D05C8}"/>
          </ac:grpSpMkLst>
        </pc:grpChg>
      </pc:sldChg>
      <pc:sldChg chg="addSp delSp modSp add mod">
        <pc:chgData name="Trần Duy Khánh" userId="2301c0c6-21aa-4d93-b28b-b8109eb1f817" providerId="ADAL" clId="{6ECC583E-C178-46DD-AD3C-07C791E91982}" dt="2024-06-04T13:38:22.214" v="1320" actId="1076"/>
        <pc:sldMkLst>
          <pc:docMk/>
          <pc:sldMk cId="934896458" sldId="347"/>
        </pc:sldMkLst>
        <pc:spChg chg="mod">
          <ac:chgData name="Trần Duy Khánh" userId="2301c0c6-21aa-4d93-b28b-b8109eb1f817" providerId="ADAL" clId="{6ECC583E-C178-46DD-AD3C-07C791E91982}" dt="2024-06-04T13:36:41.043" v="1302" actId="1076"/>
          <ac:spMkLst>
            <pc:docMk/>
            <pc:sldMk cId="934896458" sldId="347"/>
            <ac:spMk id="2" creationId="{A33A74A7-61C3-E502-E8BC-2B0B1A68C60D}"/>
          </ac:spMkLst>
        </pc:spChg>
        <pc:spChg chg="del">
          <ac:chgData name="Trần Duy Khánh" userId="2301c0c6-21aa-4d93-b28b-b8109eb1f817" providerId="ADAL" clId="{6ECC583E-C178-46DD-AD3C-07C791E91982}" dt="2024-06-04T13:36:38.296" v="1300" actId="478"/>
          <ac:spMkLst>
            <pc:docMk/>
            <pc:sldMk cId="934896458" sldId="347"/>
            <ac:spMk id="4" creationId="{1AFF458D-5AD8-9E7F-D5D8-7EC54BEE18DA}"/>
          </ac:spMkLst>
        </pc:spChg>
        <pc:spChg chg="add mod">
          <ac:chgData name="Trần Duy Khánh" userId="2301c0c6-21aa-4d93-b28b-b8109eb1f817" providerId="ADAL" clId="{6ECC583E-C178-46DD-AD3C-07C791E91982}" dt="2024-06-04T13:37:29.103" v="1306" actId="20577"/>
          <ac:spMkLst>
            <pc:docMk/>
            <pc:sldMk cId="934896458" sldId="347"/>
            <ac:spMk id="6" creationId="{01ECD69D-60A6-ACB3-548B-67AD9597A0F7}"/>
          </ac:spMkLst>
        </pc:spChg>
        <pc:spChg chg="del">
          <ac:chgData name="Trần Duy Khánh" userId="2301c0c6-21aa-4d93-b28b-b8109eb1f817" providerId="ADAL" clId="{6ECC583E-C178-46DD-AD3C-07C791E91982}" dt="2024-06-04T13:36:39.219" v="1301" actId="478"/>
          <ac:spMkLst>
            <pc:docMk/>
            <pc:sldMk cId="934896458" sldId="347"/>
            <ac:spMk id="7" creationId="{29DE54EF-4EF5-DC3B-A059-1A591BC1ED7C}"/>
          </ac:spMkLst>
        </pc:spChg>
        <pc:spChg chg="add del mod">
          <ac:chgData name="Trần Duy Khánh" userId="2301c0c6-21aa-4d93-b28b-b8109eb1f817" providerId="ADAL" clId="{6ECC583E-C178-46DD-AD3C-07C791E91982}" dt="2024-06-04T13:38:06.384" v="1316" actId="478"/>
          <ac:spMkLst>
            <pc:docMk/>
            <pc:sldMk cId="934896458" sldId="347"/>
            <ac:spMk id="10" creationId="{64091BF6-7F57-E13C-8788-C4F65BAA6F70}"/>
          </ac:spMkLst>
        </pc:spChg>
        <pc:spChg chg="add mod">
          <ac:chgData name="Trần Duy Khánh" userId="2301c0c6-21aa-4d93-b28b-b8109eb1f817" providerId="ADAL" clId="{6ECC583E-C178-46DD-AD3C-07C791E91982}" dt="2024-06-04T13:38:22.214" v="1320" actId="1076"/>
          <ac:spMkLst>
            <pc:docMk/>
            <pc:sldMk cId="934896458" sldId="347"/>
            <ac:spMk id="14" creationId="{4703CB2F-4A7A-D79D-C89C-53ED09EC739A}"/>
          </ac:spMkLst>
        </pc:spChg>
        <pc:spChg chg="mod">
          <ac:chgData name="Trần Duy Khánh" userId="2301c0c6-21aa-4d93-b28b-b8109eb1f817" providerId="ADAL" clId="{6ECC583E-C178-46DD-AD3C-07C791E91982}" dt="2024-06-04T13:36:21.019" v="1294" actId="1076"/>
          <ac:spMkLst>
            <pc:docMk/>
            <pc:sldMk cId="934896458" sldId="347"/>
            <ac:spMk id="937" creationId="{00000000-0000-0000-0000-000000000000}"/>
          </ac:spMkLst>
        </pc:spChg>
        <pc:picChg chg="add mod">
          <ac:chgData name="Trần Duy Khánh" userId="2301c0c6-21aa-4d93-b28b-b8109eb1f817" providerId="ADAL" clId="{6ECC583E-C178-46DD-AD3C-07C791E91982}" dt="2024-06-04T13:38:11.028" v="1318" actId="1076"/>
          <ac:picMkLst>
            <pc:docMk/>
            <pc:sldMk cId="934896458" sldId="347"/>
            <ac:picMk id="12" creationId="{A79BBAC8-3374-B7C4-B402-89EBBA949B72}"/>
          </ac:picMkLst>
        </pc:picChg>
        <pc:picChg chg="del">
          <ac:chgData name="Trần Duy Khánh" userId="2301c0c6-21aa-4d93-b28b-b8109eb1f817" providerId="ADAL" clId="{6ECC583E-C178-46DD-AD3C-07C791E91982}" dt="2024-06-04T13:36:36.241" v="1299" actId="478"/>
          <ac:picMkLst>
            <pc:docMk/>
            <pc:sldMk cId="934896458" sldId="347"/>
            <ac:picMk id="3073" creationId="{B537D9E5-DC65-A80F-5533-0964B14E22C6}"/>
          </ac:picMkLst>
        </pc:picChg>
        <pc:picChg chg="del">
          <ac:chgData name="Trần Duy Khánh" userId="2301c0c6-21aa-4d93-b28b-b8109eb1f817" providerId="ADAL" clId="{6ECC583E-C178-46DD-AD3C-07C791E91982}" dt="2024-06-04T13:36:35.828" v="1298" actId="478"/>
          <ac:picMkLst>
            <pc:docMk/>
            <pc:sldMk cId="934896458" sldId="347"/>
            <ac:picMk id="3074" creationId="{5CC4BB19-964D-D09D-3C8D-47D57B8A2F3F}"/>
          </ac:picMkLst>
        </pc:picChg>
        <pc:picChg chg="del">
          <ac:chgData name="Trần Duy Khánh" userId="2301c0c6-21aa-4d93-b28b-b8109eb1f817" providerId="ADAL" clId="{6ECC583E-C178-46DD-AD3C-07C791E91982}" dt="2024-06-04T13:36:35.236" v="1297" actId="478"/>
          <ac:picMkLst>
            <pc:docMk/>
            <pc:sldMk cId="934896458" sldId="347"/>
            <ac:picMk id="3075" creationId="{6208C41A-ACA4-078E-9089-5D22E69EBF63}"/>
          </ac:picMkLst>
        </pc:picChg>
      </pc:sldChg>
      <pc:sldChg chg="addSp delSp modSp add mod">
        <pc:chgData name="Trần Duy Khánh" userId="2301c0c6-21aa-4d93-b28b-b8109eb1f817" providerId="ADAL" clId="{6ECC583E-C178-46DD-AD3C-07C791E91982}" dt="2024-06-04T13:40:04.612" v="1340" actId="1076"/>
        <pc:sldMkLst>
          <pc:docMk/>
          <pc:sldMk cId="1485990736" sldId="348"/>
        </pc:sldMkLst>
        <pc:spChg chg="mod">
          <ac:chgData name="Trần Duy Khánh" userId="2301c0c6-21aa-4d93-b28b-b8109eb1f817" providerId="ADAL" clId="{6ECC583E-C178-46DD-AD3C-07C791E91982}" dt="2024-06-04T13:40:04.612" v="1340" actId="1076"/>
          <ac:spMkLst>
            <pc:docMk/>
            <pc:sldMk cId="1485990736" sldId="348"/>
            <ac:spMk id="2" creationId="{A33A74A7-61C3-E502-E8BC-2B0B1A68C60D}"/>
          </ac:spMkLst>
        </pc:spChg>
        <pc:spChg chg="add mod">
          <ac:chgData name="Trần Duy Khánh" userId="2301c0c6-21aa-4d93-b28b-b8109eb1f817" providerId="ADAL" clId="{6ECC583E-C178-46DD-AD3C-07C791E91982}" dt="2024-06-04T13:40:04.612" v="1340" actId="1076"/>
          <ac:spMkLst>
            <pc:docMk/>
            <pc:sldMk cId="1485990736" sldId="348"/>
            <ac:spMk id="6" creationId="{5D206993-5CF0-3A7D-9FDD-05B47880DE7E}"/>
          </ac:spMkLst>
        </pc:spChg>
        <pc:spChg chg="add del mod">
          <ac:chgData name="Trần Duy Khánh" userId="2301c0c6-21aa-4d93-b28b-b8109eb1f817" providerId="ADAL" clId="{6ECC583E-C178-46DD-AD3C-07C791E91982}" dt="2024-06-04T13:39:40.604" v="1336"/>
          <ac:spMkLst>
            <pc:docMk/>
            <pc:sldMk cId="1485990736" sldId="348"/>
            <ac:spMk id="7" creationId="{BCC49F8E-6C38-C978-2725-FFB9CB6D42FB}"/>
          </ac:spMkLst>
        </pc:spChg>
        <pc:spChg chg="mod">
          <ac:chgData name="Trần Duy Khánh" userId="2301c0c6-21aa-4d93-b28b-b8109eb1f817" providerId="ADAL" clId="{6ECC583E-C178-46DD-AD3C-07C791E91982}" dt="2024-06-04T13:39:02.752" v="1327" actId="1076"/>
          <ac:spMkLst>
            <pc:docMk/>
            <pc:sldMk cId="1485990736" sldId="348"/>
            <ac:spMk id="937" creationId="{00000000-0000-0000-0000-000000000000}"/>
          </ac:spMkLst>
        </pc:spChg>
        <pc:picChg chg="del">
          <ac:chgData name="Trần Duy Khánh" userId="2301c0c6-21aa-4d93-b28b-b8109eb1f817" providerId="ADAL" clId="{6ECC583E-C178-46DD-AD3C-07C791E91982}" dt="2024-06-04T13:39:18.727" v="1328" actId="478"/>
          <ac:picMkLst>
            <pc:docMk/>
            <pc:sldMk cId="1485990736" sldId="348"/>
            <ac:picMk id="4" creationId="{2427A5AF-F0D5-2BBB-3E29-85D52619BA1F}"/>
          </ac:picMkLst>
        </pc:picChg>
        <pc:picChg chg="add mod">
          <ac:chgData name="Trần Duy Khánh" userId="2301c0c6-21aa-4d93-b28b-b8109eb1f817" providerId="ADAL" clId="{6ECC583E-C178-46DD-AD3C-07C791E91982}" dt="2024-06-04T13:40:04.612" v="1340" actId="1076"/>
          <ac:picMkLst>
            <pc:docMk/>
            <pc:sldMk cId="1485990736" sldId="348"/>
            <ac:picMk id="5" creationId="{F30FEA50-22D4-643C-A247-D84C6E18AE27}"/>
          </ac:picMkLst>
        </pc:picChg>
        <pc:picChg chg="add mod">
          <ac:chgData name="Trần Duy Khánh" userId="2301c0c6-21aa-4d93-b28b-b8109eb1f817" providerId="ADAL" clId="{6ECC583E-C178-46DD-AD3C-07C791E91982}" dt="2024-06-04T13:40:04.612" v="1340" actId="1076"/>
          <ac:picMkLst>
            <pc:docMk/>
            <pc:sldMk cId="1485990736" sldId="348"/>
            <ac:picMk id="4097" creationId="{DC6B98FC-118A-72BB-A964-535E08E62812}"/>
          </ac:picMkLst>
        </pc:picChg>
      </pc:sldChg>
      <pc:sldChg chg="addSp delSp modSp add mod">
        <pc:chgData name="Trần Duy Khánh" userId="2301c0c6-21aa-4d93-b28b-b8109eb1f817" providerId="ADAL" clId="{6ECC583E-C178-46DD-AD3C-07C791E91982}" dt="2024-06-04T13:41:22.328" v="1358" actId="1076"/>
        <pc:sldMkLst>
          <pc:docMk/>
          <pc:sldMk cId="2494807143" sldId="349"/>
        </pc:sldMkLst>
        <pc:spChg chg="mod">
          <ac:chgData name="Trần Duy Khánh" userId="2301c0c6-21aa-4d93-b28b-b8109eb1f817" providerId="ADAL" clId="{6ECC583E-C178-46DD-AD3C-07C791E91982}" dt="2024-06-04T13:40:34.350" v="1344"/>
          <ac:spMkLst>
            <pc:docMk/>
            <pc:sldMk cId="2494807143" sldId="349"/>
            <ac:spMk id="2" creationId="{A33A74A7-61C3-E502-E8BC-2B0B1A68C60D}"/>
          </ac:spMkLst>
        </pc:spChg>
        <pc:spChg chg="mod">
          <ac:chgData name="Trần Duy Khánh" userId="2301c0c6-21aa-4d93-b28b-b8109eb1f817" providerId="ADAL" clId="{6ECC583E-C178-46DD-AD3C-07C791E91982}" dt="2024-06-04T13:41:03.207" v="1351" actId="1076"/>
          <ac:spMkLst>
            <pc:docMk/>
            <pc:sldMk cId="2494807143" sldId="349"/>
            <ac:spMk id="6" creationId="{5D206993-5CF0-3A7D-9FDD-05B47880DE7E}"/>
          </ac:spMkLst>
        </pc:spChg>
        <pc:picChg chg="add mod">
          <ac:chgData name="Trần Duy Khánh" userId="2301c0c6-21aa-4d93-b28b-b8109eb1f817" providerId="ADAL" clId="{6ECC583E-C178-46DD-AD3C-07C791E91982}" dt="2024-06-04T13:40:42.498" v="1347" actId="1076"/>
          <ac:picMkLst>
            <pc:docMk/>
            <pc:sldMk cId="2494807143" sldId="349"/>
            <ac:picMk id="4" creationId="{1F39CE83-3C3B-E0A6-26B6-14A15913D7EB}"/>
          </ac:picMkLst>
        </pc:picChg>
        <pc:picChg chg="del">
          <ac:chgData name="Trần Duy Khánh" userId="2301c0c6-21aa-4d93-b28b-b8109eb1f817" providerId="ADAL" clId="{6ECC583E-C178-46DD-AD3C-07C791E91982}" dt="2024-06-04T13:40:37.930" v="1345" actId="478"/>
          <ac:picMkLst>
            <pc:docMk/>
            <pc:sldMk cId="2494807143" sldId="349"/>
            <ac:picMk id="5" creationId="{F30FEA50-22D4-643C-A247-D84C6E18AE27}"/>
          </ac:picMkLst>
        </pc:picChg>
        <pc:picChg chg="add mod">
          <ac:chgData name="Trần Duy Khánh" userId="2301c0c6-21aa-4d93-b28b-b8109eb1f817" providerId="ADAL" clId="{6ECC583E-C178-46DD-AD3C-07C791E91982}" dt="2024-06-04T13:41:22.328" v="1358" actId="1076"/>
          <ac:picMkLst>
            <pc:docMk/>
            <pc:sldMk cId="2494807143" sldId="349"/>
            <ac:picMk id="7" creationId="{A8BAABE6-6450-E16E-12B9-35AC34BCB796}"/>
          </ac:picMkLst>
        </pc:picChg>
        <pc:picChg chg="del mod">
          <ac:chgData name="Trần Duy Khánh" userId="2301c0c6-21aa-4d93-b28b-b8109eb1f817" providerId="ADAL" clId="{6ECC583E-C178-46DD-AD3C-07C791E91982}" dt="2024-06-04T13:41:13.358" v="1354" actId="478"/>
          <ac:picMkLst>
            <pc:docMk/>
            <pc:sldMk cId="2494807143" sldId="349"/>
            <ac:picMk id="4097" creationId="{DC6B98FC-118A-72BB-A964-535E08E62812}"/>
          </ac:picMkLst>
        </pc:picChg>
      </pc:sldChg>
      <pc:sldChg chg="addSp delSp modSp add mod">
        <pc:chgData name="Trần Duy Khánh" userId="2301c0c6-21aa-4d93-b28b-b8109eb1f817" providerId="ADAL" clId="{6ECC583E-C178-46DD-AD3C-07C791E91982}" dt="2024-06-04T13:42:36.302" v="1417" actId="20577"/>
        <pc:sldMkLst>
          <pc:docMk/>
          <pc:sldMk cId="635034998" sldId="350"/>
        </pc:sldMkLst>
        <pc:spChg chg="mod">
          <ac:chgData name="Trần Duy Khánh" userId="2301c0c6-21aa-4d93-b28b-b8109eb1f817" providerId="ADAL" clId="{6ECC583E-C178-46DD-AD3C-07C791E91982}" dt="2024-06-04T13:41:52.746" v="1371" actId="1076"/>
          <ac:spMkLst>
            <pc:docMk/>
            <pc:sldMk cId="635034998" sldId="350"/>
            <ac:spMk id="2" creationId="{A33A74A7-61C3-E502-E8BC-2B0B1A68C60D}"/>
          </ac:spMkLst>
        </pc:spChg>
        <pc:spChg chg="del">
          <ac:chgData name="Trần Duy Khánh" userId="2301c0c6-21aa-4d93-b28b-b8109eb1f817" providerId="ADAL" clId="{6ECC583E-C178-46DD-AD3C-07C791E91982}" dt="2024-06-04T13:41:48.627" v="1369" actId="478"/>
          <ac:spMkLst>
            <pc:docMk/>
            <pc:sldMk cId="635034998" sldId="350"/>
            <ac:spMk id="6" creationId="{5D206993-5CF0-3A7D-9FDD-05B47880DE7E}"/>
          </ac:spMkLst>
        </pc:spChg>
        <pc:spChg chg="add mod">
          <ac:chgData name="Trần Duy Khánh" userId="2301c0c6-21aa-4d93-b28b-b8109eb1f817" providerId="ADAL" clId="{6ECC583E-C178-46DD-AD3C-07C791E91982}" dt="2024-06-04T13:42:36.302" v="1417" actId="20577"/>
          <ac:spMkLst>
            <pc:docMk/>
            <pc:sldMk cId="635034998" sldId="350"/>
            <ac:spMk id="11" creationId="{2856D7CE-2970-D8F6-BCDC-D421076E48F1}"/>
          </ac:spMkLst>
        </pc:spChg>
        <pc:picChg chg="del">
          <ac:chgData name="Trần Duy Khánh" userId="2301c0c6-21aa-4d93-b28b-b8109eb1f817" providerId="ADAL" clId="{6ECC583E-C178-46DD-AD3C-07C791E91982}" dt="2024-06-04T13:41:40.844" v="1363" actId="478"/>
          <ac:picMkLst>
            <pc:docMk/>
            <pc:sldMk cId="635034998" sldId="350"/>
            <ac:picMk id="4" creationId="{1F39CE83-3C3B-E0A6-26B6-14A15913D7EB}"/>
          </ac:picMkLst>
        </pc:picChg>
        <pc:picChg chg="add mod">
          <ac:chgData name="Trần Duy Khánh" userId="2301c0c6-21aa-4d93-b28b-b8109eb1f817" providerId="ADAL" clId="{6ECC583E-C178-46DD-AD3C-07C791E91982}" dt="2024-06-04T13:41:50.707" v="1370" actId="1076"/>
          <ac:picMkLst>
            <pc:docMk/>
            <pc:sldMk cId="635034998" sldId="350"/>
            <ac:picMk id="5" creationId="{D661E29D-02FD-4037-72CD-6F96C14193FC}"/>
          </ac:picMkLst>
        </pc:picChg>
        <pc:picChg chg="del mod">
          <ac:chgData name="Trần Duy Khánh" userId="2301c0c6-21aa-4d93-b28b-b8109eb1f817" providerId="ADAL" clId="{6ECC583E-C178-46DD-AD3C-07C791E91982}" dt="2024-06-04T13:41:46.113" v="1367" actId="478"/>
          <ac:picMkLst>
            <pc:docMk/>
            <pc:sldMk cId="635034998" sldId="350"/>
            <ac:picMk id="7" creationId="{A8BAABE6-6450-E16E-12B9-35AC34BCB796}"/>
          </ac:picMkLst>
        </pc:picChg>
        <pc:picChg chg="add mod">
          <ac:chgData name="Trần Duy Khánh" userId="2301c0c6-21aa-4d93-b28b-b8109eb1f817" providerId="ADAL" clId="{6ECC583E-C178-46DD-AD3C-07C791E91982}" dt="2024-06-04T13:42:19.824" v="1378" actId="1076"/>
          <ac:picMkLst>
            <pc:docMk/>
            <pc:sldMk cId="635034998" sldId="350"/>
            <ac:picMk id="9" creationId="{92E4C707-3D64-9AEA-10F3-6FFA2B8BF9E3}"/>
          </ac:picMkLst>
        </pc:picChg>
      </pc:sldChg>
      <pc:sldChg chg="addSp delSp modSp add mod">
        <pc:chgData name="Trần Duy Khánh" userId="2301c0c6-21aa-4d93-b28b-b8109eb1f817" providerId="ADAL" clId="{6ECC583E-C178-46DD-AD3C-07C791E91982}" dt="2024-06-04T13:43:16.623" v="1430" actId="1076"/>
        <pc:sldMkLst>
          <pc:docMk/>
          <pc:sldMk cId="936555683" sldId="351"/>
        </pc:sldMkLst>
        <pc:spChg chg="mod">
          <ac:chgData name="Trần Duy Khánh" userId="2301c0c6-21aa-4d93-b28b-b8109eb1f817" providerId="ADAL" clId="{6ECC583E-C178-46DD-AD3C-07C791E91982}" dt="2024-06-04T13:43:15.254" v="1429" actId="1076"/>
          <ac:spMkLst>
            <pc:docMk/>
            <pc:sldMk cId="936555683" sldId="351"/>
            <ac:spMk id="2" creationId="{A33A74A7-61C3-E502-E8BC-2B0B1A68C60D}"/>
          </ac:spMkLst>
        </pc:spChg>
        <pc:spChg chg="del">
          <ac:chgData name="Trần Duy Khánh" userId="2301c0c6-21aa-4d93-b28b-b8109eb1f817" providerId="ADAL" clId="{6ECC583E-C178-46DD-AD3C-07C791E91982}" dt="2024-06-04T13:43:03.659" v="1422" actId="478"/>
          <ac:spMkLst>
            <pc:docMk/>
            <pc:sldMk cId="936555683" sldId="351"/>
            <ac:spMk id="11" creationId="{2856D7CE-2970-D8F6-BCDC-D421076E48F1}"/>
          </ac:spMkLst>
        </pc:spChg>
        <pc:picChg chg="add mod">
          <ac:chgData name="Trần Duy Khánh" userId="2301c0c6-21aa-4d93-b28b-b8109eb1f817" providerId="ADAL" clId="{6ECC583E-C178-46DD-AD3C-07C791E91982}" dt="2024-06-04T13:43:16.623" v="1430" actId="1076"/>
          <ac:picMkLst>
            <pc:docMk/>
            <pc:sldMk cId="936555683" sldId="351"/>
            <ac:picMk id="4" creationId="{8CECF68B-BE49-FD0C-0E20-27ECFD2B9CCA}"/>
          </ac:picMkLst>
        </pc:picChg>
        <pc:picChg chg="del">
          <ac:chgData name="Trần Duy Khánh" userId="2301c0c6-21aa-4d93-b28b-b8109eb1f817" providerId="ADAL" clId="{6ECC583E-C178-46DD-AD3C-07C791E91982}" dt="2024-06-04T13:43:07.493" v="1424" actId="478"/>
          <ac:picMkLst>
            <pc:docMk/>
            <pc:sldMk cId="936555683" sldId="351"/>
            <ac:picMk id="5" creationId="{D661E29D-02FD-4037-72CD-6F96C14193FC}"/>
          </ac:picMkLst>
        </pc:picChg>
        <pc:picChg chg="del">
          <ac:chgData name="Trần Duy Khánh" userId="2301c0c6-21aa-4d93-b28b-b8109eb1f817" providerId="ADAL" clId="{6ECC583E-C178-46DD-AD3C-07C791E91982}" dt="2024-06-04T13:43:04.892" v="1423" actId="478"/>
          <ac:picMkLst>
            <pc:docMk/>
            <pc:sldMk cId="936555683" sldId="351"/>
            <ac:picMk id="9" creationId="{92E4C707-3D64-9AEA-10F3-6FFA2B8BF9E3}"/>
          </ac:picMkLst>
        </pc:picChg>
      </pc:sldChg>
      <pc:sldChg chg="modSp mod">
        <pc:chgData name="Trần Duy Khánh" userId="2301c0c6-21aa-4d93-b28b-b8109eb1f817" providerId="ADAL" clId="{6ECC583E-C178-46DD-AD3C-07C791E91982}" dt="2024-06-04T13:58:15.411" v="1711" actId="1076"/>
        <pc:sldMkLst>
          <pc:docMk/>
          <pc:sldMk cId="755216567" sldId="352"/>
        </pc:sldMkLst>
        <pc:spChg chg="mod">
          <ac:chgData name="Trần Duy Khánh" userId="2301c0c6-21aa-4d93-b28b-b8109eb1f817" providerId="ADAL" clId="{6ECC583E-C178-46DD-AD3C-07C791E91982}" dt="2024-06-04T13:58:15.411" v="1711" actId="1076"/>
          <ac:spMkLst>
            <pc:docMk/>
            <pc:sldMk cId="755216567" sldId="352"/>
            <ac:spMk id="14" creationId="{4703CB2F-4A7A-D79D-C89C-53ED09EC739A}"/>
          </ac:spMkLst>
        </pc:spChg>
      </pc:sldChg>
      <pc:sldChg chg="modSp mod ord">
        <pc:chgData name="Trần Duy Khánh" userId="2301c0c6-21aa-4d93-b28b-b8109eb1f817" providerId="ADAL" clId="{6ECC583E-C178-46DD-AD3C-07C791E91982}" dt="2024-06-04T13:56:47.308" v="1695" actId="20577"/>
        <pc:sldMkLst>
          <pc:docMk/>
          <pc:sldMk cId="3283814321" sldId="353"/>
        </pc:sldMkLst>
        <pc:spChg chg="mod">
          <ac:chgData name="Trần Duy Khánh" userId="2301c0c6-21aa-4d93-b28b-b8109eb1f817" providerId="ADAL" clId="{6ECC583E-C178-46DD-AD3C-07C791E91982}" dt="2024-06-04T13:56:47.308" v="1695" actId="20577"/>
          <ac:spMkLst>
            <pc:docMk/>
            <pc:sldMk cId="3283814321" sldId="353"/>
            <ac:spMk id="2" creationId="{D84BC755-DC66-7FFC-5E69-3B931345549A}"/>
          </ac:spMkLst>
        </pc:spChg>
      </pc:sldChg>
      <pc:sldChg chg="addSp delSp modSp add mod">
        <pc:chgData name="Trần Duy Khánh" userId="2301c0c6-21aa-4d93-b28b-b8109eb1f817" providerId="ADAL" clId="{6ECC583E-C178-46DD-AD3C-07C791E91982}" dt="2024-06-04T13:43:55.663" v="1443" actId="1076"/>
        <pc:sldMkLst>
          <pc:docMk/>
          <pc:sldMk cId="50092295" sldId="354"/>
        </pc:sldMkLst>
        <pc:spChg chg="mod">
          <ac:chgData name="Trần Duy Khánh" userId="2301c0c6-21aa-4d93-b28b-b8109eb1f817" providerId="ADAL" clId="{6ECC583E-C178-46DD-AD3C-07C791E91982}" dt="2024-06-04T13:43:41.104" v="1440" actId="1076"/>
          <ac:spMkLst>
            <pc:docMk/>
            <pc:sldMk cId="50092295" sldId="354"/>
            <ac:spMk id="2" creationId="{A33A74A7-61C3-E502-E8BC-2B0B1A68C60D}"/>
          </ac:spMkLst>
        </pc:spChg>
        <pc:picChg chg="del">
          <ac:chgData name="Trần Duy Khánh" userId="2301c0c6-21aa-4d93-b28b-b8109eb1f817" providerId="ADAL" clId="{6ECC583E-C178-46DD-AD3C-07C791E91982}" dt="2024-06-04T13:43:31.632" v="1435" actId="478"/>
          <ac:picMkLst>
            <pc:docMk/>
            <pc:sldMk cId="50092295" sldId="354"/>
            <ac:picMk id="4" creationId="{8CECF68B-BE49-FD0C-0E20-27ECFD2B9CCA}"/>
          </ac:picMkLst>
        </pc:picChg>
        <pc:picChg chg="add mod">
          <ac:chgData name="Trần Duy Khánh" userId="2301c0c6-21aa-4d93-b28b-b8109eb1f817" providerId="ADAL" clId="{6ECC583E-C178-46DD-AD3C-07C791E91982}" dt="2024-06-04T13:43:55.663" v="1443" actId="1076"/>
          <ac:picMkLst>
            <pc:docMk/>
            <pc:sldMk cId="50092295" sldId="354"/>
            <ac:picMk id="5" creationId="{CF762150-FFD9-48E9-00E7-B40DFA45DA4C}"/>
          </ac:picMkLst>
        </pc:picChg>
      </pc:sldChg>
      <pc:sldChg chg="addSp delSp modSp add mod">
        <pc:chgData name="Trần Duy Khánh" userId="2301c0c6-21aa-4d93-b28b-b8109eb1f817" providerId="ADAL" clId="{6ECC583E-C178-46DD-AD3C-07C791E91982}" dt="2024-06-04T13:44:45.768" v="1454" actId="1076"/>
        <pc:sldMkLst>
          <pc:docMk/>
          <pc:sldMk cId="3003136705" sldId="355"/>
        </pc:sldMkLst>
        <pc:spChg chg="mod">
          <ac:chgData name="Trần Duy Khánh" userId="2301c0c6-21aa-4d93-b28b-b8109eb1f817" providerId="ADAL" clId="{6ECC583E-C178-46DD-AD3C-07C791E91982}" dt="2024-06-04T13:44:45.768" v="1454" actId="1076"/>
          <ac:spMkLst>
            <pc:docMk/>
            <pc:sldMk cId="3003136705" sldId="355"/>
            <ac:spMk id="2" creationId="{A33A74A7-61C3-E502-E8BC-2B0B1A68C60D}"/>
          </ac:spMkLst>
        </pc:spChg>
        <pc:spChg chg="mod">
          <ac:chgData name="Trần Duy Khánh" userId="2301c0c6-21aa-4d93-b28b-b8109eb1f817" providerId="ADAL" clId="{6ECC583E-C178-46DD-AD3C-07C791E91982}" dt="2024-06-04T13:44:22.182" v="1447"/>
          <ac:spMkLst>
            <pc:docMk/>
            <pc:sldMk cId="3003136705" sldId="355"/>
            <ac:spMk id="937" creationId="{00000000-0000-0000-0000-000000000000}"/>
          </ac:spMkLst>
        </pc:spChg>
        <pc:picChg chg="add mod">
          <ac:chgData name="Trần Duy Khánh" userId="2301c0c6-21aa-4d93-b28b-b8109eb1f817" providerId="ADAL" clId="{6ECC583E-C178-46DD-AD3C-07C791E91982}" dt="2024-06-04T13:44:42.219" v="1453" actId="1076"/>
          <ac:picMkLst>
            <pc:docMk/>
            <pc:sldMk cId="3003136705" sldId="355"/>
            <ac:picMk id="4" creationId="{70DBA8B5-8B0A-9F9A-DCBE-AF6B794FA2AE}"/>
          </ac:picMkLst>
        </pc:picChg>
        <pc:picChg chg="del">
          <ac:chgData name="Trần Duy Khánh" userId="2301c0c6-21aa-4d93-b28b-b8109eb1f817" providerId="ADAL" clId="{6ECC583E-C178-46DD-AD3C-07C791E91982}" dt="2024-06-04T13:44:28.463" v="1448" actId="478"/>
          <ac:picMkLst>
            <pc:docMk/>
            <pc:sldMk cId="3003136705" sldId="355"/>
            <ac:picMk id="5" creationId="{CF762150-FFD9-48E9-00E7-B40DFA45DA4C}"/>
          </ac:picMkLst>
        </pc:picChg>
      </pc:sldChg>
      <pc:sldChg chg="add">
        <pc:chgData name="Trần Duy Khánh" userId="2301c0c6-21aa-4d93-b28b-b8109eb1f817" providerId="ADAL" clId="{6ECC583E-C178-46DD-AD3C-07C791E91982}" dt="2024-06-04T13:44:49.738" v="1455" actId="2890"/>
        <pc:sldMkLst>
          <pc:docMk/>
          <pc:sldMk cId="3525251597" sldId="356"/>
        </pc:sldMkLst>
      </pc:sldChg>
      <pc:sldChg chg="addSp delSp modSp add mod ord">
        <pc:chgData name="Trần Duy Khánh" userId="2301c0c6-21aa-4d93-b28b-b8109eb1f817" providerId="ADAL" clId="{6ECC583E-C178-46DD-AD3C-07C791E91982}" dt="2024-06-04T13:47:18.569" v="1500" actId="1076"/>
        <pc:sldMkLst>
          <pc:docMk/>
          <pc:sldMk cId="557119092" sldId="357"/>
        </pc:sldMkLst>
        <pc:spChg chg="mod">
          <ac:chgData name="Trần Duy Khánh" userId="2301c0c6-21aa-4d93-b28b-b8109eb1f817" providerId="ADAL" clId="{6ECC583E-C178-46DD-AD3C-07C791E91982}" dt="2024-06-04T13:47:10.174" v="1495"/>
          <ac:spMkLst>
            <pc:docMk/>
            <pc:sldMk cId="557119092" sldId="357"/>
            <ac:spMk id="2" creationId="{A33A74A7-61C3-E502-E8BC-2B0B1A68C60D}"/>
          </ac:spMkLst>
        </pc:spChg>
        <pc:spChg chg="mod">
          <ac:chgData name="Trần Duy Khánh" userId="2301c0c6-21aa-4d93-b28b-b8109eb1f817" providerId="ADAL" clId="{6ECC583E-C178-46DD-AD3C-07C791E91982}" dt="2024-06-04T13:47:04.754" v="1494"/>
          <ac:spMkLst>
            <pc:docMk/>
            <pc:sldMk cId="557119092" sldId="357"/>
            <ac:spMk id="937" creationId="{00000000-0000-0000-0000-000000000000}"/>
          </ac:spMkLst>
        </pc:spChg>
        <pc:picChg chg="del">
          <ac:chgData name="Trần Duy Khánh" userId="2301c0c6-21aa-4d93-b28b-b8109eb1f817" providerId="ADAL" clId="{6ECC583E-C178-46DD-AD3C-07C791E91982}" dt="2024-06-04T13:47:11.766" v="1496" actId="478"/>
          <ac:picMkLst>
            <pc:docMk/>
            <pc:sldMk cId="557119092" sldId="357"/>
            <ac:picMk id="4" creationId="{70DBA8B5-8B0A-9F9A-DCBE-AF6B794FA2AE}"/>
          </ac:picMkLst>
        </pc:picChg>
        <pc:picChg chg="add mod">
          <ac:chgData name="Trần Duy Khánh" userId="2301c0c6-21aa-4d93-b28b-b8109eb1f817" providerId="ADAL" clId="{6ECC583E-C178-46DD-AD3C-07C791E91982}" dt="2024-06-04T13:47:18.569" v="1500" actId="1076"/>
          <ac:picMkLst>
            <pc:docMk/>
            <pc:sldMk cId="557119092" sldId="357"/>
            <ac:picMk id="5" creationId="{8426FC56-5603-26F0-3C0D-43DF3110144C}"/>
          </ac:picMkLst>
        </pc:picChg>
      </pc:sldChg>
      <pc:sldChg chg="modSp mod">
        <pc:chgData name="Trần Duy Khánh" userId="2301c0c6-21aa-4d93-b28b-b8109eb1f817" providerId="ADAL" clId="{6ECC583E-C178-46DD-AD3C-07C791E91982}" dt="2024-06-04T13:57:40.534" v="1703" actId="14100"/>
        <pc:sldMkLst>
          <pc:docMk/>
          <pc:sldMk cId="2161169582" sldId="358"/>
        </pc:sldMkLst>
        <pc:spChg chg="mod">
          <ac:chgData name="Trần Duy Khánh" userId="2301c0c6-21aa-4d93-b28b-b8109eb1f817" providerId="ADAL" clId="{6ECC583E-C178-46DD-AD3C-07C791E91982}" dt="2024-06-04T13:57:40.534" v="1703" actId="14100"/>
          <ac:spMkLst>
            <pc:docMk/>
            <pc:sldMk cId="2161169582" sldId="358"/>
            <ac:spMk id="14" creationId="{4703CB2F-4A7A-D79D-C89C-53ED09EC739A}"/>
          </ac:spMkLst>
        </pc:spChg>
      </pc:sldChg>
      <pc:sldChg chg="modSp add mod">
        <pc:chgData name="Trần Duy Khánh" userId="2301c0c6-21aa-4d93-b28b-b8109eb1f817" providerId="ADAL" clId="{6ECC583E-C178-46DD-AD3C-07C791E91982}" dt="2024-06-04T13:46:55.516" v="1491"/>
        <pc:sldMkLst>
          <pc:docMk/>
          <pc:sldMk cId="952561268" sldId="359"/>
        </pc:sldMkLst>
        <pc:spChg chg="mod">
          <ac:chgData name="Trần Duy Khánh" userId="2301c0c6-21aa-4d93-b28b-b8109eb1f817" providerId="ADAL" clId="{6ECC583E-C178-46DD-AD3C-07C791E91982}" dt="2024-06-04T13:46:47.019" v="1486"/>
          <ac:spMkLst>
            <pc:docMk/>
            <pc:sldMk cId="952561268" sldId="359"/>
            <ac:spMk id="4" creationId="{4813E8CC-4350-5C35-445D-F091F6F35BDB}"/>
          </ac:spMkLst>
        </pc:spChg>
        <pc:spChg chg="mod">
          <ac:chgData name="Trần Duy Khánh" userId="2301c0c6-21aa-4d93-b28b-b8109eb1f817" providerId="ADAL" clId="{6ECC583E-C178-46DD-AD3C-07C791E91982}" dt="2024-06-04T13:46:55.516" v="1491"/>
          <ac:spMkLst>
            <pc:docMk/>
            <pc:sldMk cId="952561268" sldId="359"/>
            <ac:spMk id="12" creationId="{4666881C-2D85-7A85-7D1D-F3A745EE7AD6}"/>
          </ac:spMkLst>
        </pc:spChg>
        <pc:spChg chg="mod">
          <ac:chgData name="Trần Duy Khánh" userId="2301c0c6-21aa-4d93-b28b-b8109eb1f817" providerId="ADAL" clId="{6ECC583E-C178-46DD-AD3C-07C791E91982}" dt="2024-06-04T13:46:42.436" v="1485" actId="1076"/>
          <ac:spMkLst>
            <pc:docMk/>
            <pc:sldMk cId="952561268" sldId="359"/>
            <ac:spMk id="424" creationId="{00000000-0000-0000-0000-000000000000}"/>
          </ac:spMkLst>
        </pc:spChg>
      </pc:sldChg>
      <pc:sldChg chg="addSp delSp modSp add mod">
        <pc:chgData name="Trần Duy Khánh" userId="2301c0c6-21aa-4d93-b28b-b8109eb1f817" providerId="ADAL" clId="{6ECC583E-C178-46DD-AD3C-07C791E91982}" dt="2024-06-04T13:47:40.698" v="1506" actId="14100"/>
        <pc:sldMkLst>
          <pc:docMk/>
          <pc:sldMk cId="1310413120" sldId="360"/>
        </pc:sldMkLst>
        <pc:spChg chg="mod">
          <ac:chgData name="Trần Duy Khánh" userId="2301c0c6-21aa-4d93-b28b-b8109eb1f817" providerId="ADAL" clId="{6ECC583E-C178-46DD-AD3C-07C791E91982}" dt="2024-06-04T13:47:31.769" v="1502"/>
          <ac:spMkLst>
            <pc:docMk/>
            <pc:sldMk cId="1310413120" sldId="360"/>
            <ac:spMk id="2" creationId="{A33A74A7-61C3-E502-E8BC-2B0B1A68C60D}"/>
          </ac:spMkLst>
        </pc:spChg>
        <pc:picChg chg="add mod">
          <ac:chgData name="Trần Duy Khánh" userId="2301c0c6-21aa-4d93-b28b-b8109eb1f817" providerId="ADAL" clId="{6ECC583E-C178-46DD-AD3C-07C791E91982}" dt="2024-06-04T13:47:40.698" v="1506" actId="14100"/>
          <ac:picMkLst>
            <pc:docMk/>
            <pc:sldMk cId="1310413120" sldId="360"/>
            <ac:picMk id="4" creationId="{26E5ACB8-253C-548B-B4C8-D5A8D872981D}"/>
          </ac:picMkLst>
        </pc:picChg>
        <pc:picChg chg="del">
          <ac:chgData name="Trần Duy Khánh" userId="2301c0c6-21aa-4d93-b28b-b8109eb1f817" providerId="ADAL" clId="{6ECC583E-C178-46DD-AD3C-07C791E91982}" dt="2024-06-04T13:47:36.871" v="1504" actId="478"/>
          <ac:picMkLst>
            <pc:docMk/>
            <pc:sldMk cId="1310413120" sldId="360"/>
            <ac:picMk id="5" creationId="{8426FC56-5603-26F0-3C0D-43DF3110144C}"/>
          </ac:picMkLst>
        </pc:picChg>
      </pc:sldChg>
      <pc:sldChg chg="addSp delSp modSp add mod">
        <pc:chgData name="Trần Duy Khánh" userId="2301c0c6-21aa-4d93-b28b-b8109eb1f817" providerId="ADAL" clId="{6ECC583E-C178-46DD-AD3C-07C791E91982}" dt="2024-06-04T13:48:34.622" v="1523" actId="1076"/>
        <pc:sldMkLst>
          <pc:docMk/>
          <pc:sldMk cId="1372187203" sldId="361"/>
        </pc:sldMkLst>
        <pc:spChg chg="mod">
          <ac:chgData name="Trần Duy Khánh" userId="2301c0c6-21aa-4d93-b28b-b8109eb1f817" providerId="ADAL" clId="{6ECC583E-C178-46DD-AD3C-07C791E91982}" dt="2024-06-04T13:48:34.622" v="1523" actId="1076"/>
          <ac:spMkLst>
            <pc:docMk/>
            <pc:sldMk cId="1372187203" sldId="361"/>
            <ac:spMk id="2" creationId="{A33A74A7-61C3-E502-E8BC-2B0B1A68C60D}"/>
          </ac:spMkLst>
        </pc:spChg>
        <pc:spChg chg="add mod">
          <ac:chgData name="Trần Duy Khánh" userId="2301c0c6-21aa-4d93-b28b-b8109eb1f817" providerId="ADAL" clId="{6ECC583E-C178-46DD-AD3C-07C791E91982}" dt="2024-06-04T13:48:27.304" v="1521" actId="1076"/>
          <ac:spMkLst>
            <pc:docMk/>
            <pc:sldMk cId="1372187203" sldId="361"/>
            <ac:spMk id="6" creationId="{2B04A16F-38DD-BE51-C5D4-CB1400CFA05A}"/>
          </ac:spMkLst>
        </pc:spChg>
        <pc:spChg chg="add mod">
          <ac:chgData name="Trần Duy Khánh" userId="2301c0c6-21aa-4d93-b28b-b8109eb1f817" providerId="ADAL" clId="{6ECC583E-C178-46DD-AD3C-07C791E91982}" dt="2024-06-04T13:48:32.086" v="1522" actId="1076"/>
          <ac:spMkLst>
            <pc:docMk/>
            <pc:sldMk cId="1372187203" sldId="361"/>
            <ac:spMk id="9" creationId="{8B2A40F4-1757-3068-AFAF-B0B0BDEBDF2D}"/>
          </ac:spMkLst>
        </pc:spChg>
        <pc:picChg chg="del">
          <ac:chgData name="Trần Duy Khánh" userId="2301c0c6-21aa-4d93-b28b-b8109eb1f817" providerId="ADAL" clId="{6ECC583E-C178-46DD-AD3C-07C791E91982}" dt="2024-06-04T13:48:05.942" v="1511" actId="478"/>
          <ac:picMkLst>
            <pc:docMk/>
            <pc:sldMk cId="1372187203" sldId="361"/>
            <ac:picMk id="4" creationId="{26E5ACB8-253C-548B-B4C8-D5A8D872981D}"/>
          </ac:picMkLst>
        </pc:picChg>
      </pc:sldChg>
      <pc:sldChg chg="modSp mod">
        <pc:chgData name="Trần Duy Khánh" userId="2301c0c6-21aa-4d93-b28b-b8109eb1f817" providerId="ADAL" clId="{6ECC583E-C178-46DD-AD3C-07C791E91982}" dt="2024-06-04T13:57:45.397" v="1704" actId="1076"/>
        <pc:sldMkLst>
          <pc:docMk/>
          <pc:sldMk cId="4047663153" sldId="362"/>
        </pc:sldMkLst>
        <pc:spChg chg="mod">
          <ac:chgData name="Trần Duy Khánh" userId="2301c0c6-21aa-4d93-b28b-b8109eb1f817" providerId="ADAL" clId="{6ECC583E-C178-46DD-AD3C-07C791E91982}" dt="2024-06-04T13:57:45.397" v="1704" actId="1076"/>
          <ac:spMkLst>
            <pc:docMk/>
            <pc:sldMk cId="4047663153" sldId="362"/>
            <ac:spMk id="14" creationId="{4703CB2F-4A7A-D79D-C89C-53ED09EC739A}"/>
          </ac:spMkLst>
        </pc:spChg>
      </pc:sldChg>
      <pc:sldChg chg="addSp delSp modSp add mod">
        <pc:chgData name="Trần Duy Khánh" userId="2301c0c6-21aa-4d93-b28b-b8109eb1f817" providerId="ADAL" clId="{6ECC583E-C178-46DD-AD3C-07C791E91982}" dt="2024-06-04T13:49:36.357" v="1545" actId="1076"/>
        <pc:sldMkLst>
          <pc:docMk/>
          <pc:sldMk cId="4222444194" sldId="363"/>
        </pc:sldMkLst>
        <pc:spChg chg="del">
          <ac:chgData name="Trần Duy Khánh" userId="2301c0c6-21aa-4d93-b28b-b8109eb1f817" providerId="ADAL" clId="{6ECC583E-C178-46DD-AD3C-07C791E91982}" dt="2024-06-04T13:49:00.095" v="1531" actId="478"/>
          <ac:spMkLst>
            <pc:docMk/>
            <pc:sldMk cId="4222444194" sldId="363"/>
            <ac:spMk id="2" creationId="{A33A74A7-61C3-E502-E8BC-2B0B1A68C60D}"/>
          </ac:spMkLst>
        </pc:spChg>
        <pc:spChg chg="del">
          <ac:chgData name="Trần Duy Khánh" userId="2301c0c6-21aa-4d93-b28b-b8109eb1f817" providerId="ADAL" clId="{6ECC583E-C178-46DD-AD3C-07C791E91982}" dt="2024-06-04T13:48:46.701" v="1525" actId="478"/>
          <ac:spMkLst>
            <pc:docMk/>
            <pc:sldMk cId="4222444194" sldId="363"/>
            <ac:spMk id="6" creationId="{2B04A16F-38DD-BE51-C5D4-CB1400CFA05A}"/>
          </ac:spMkLst>
        </pc:spChg>
        <pc:spChg chg="del">
          <ac:chgData name="Trần Duy Khánh" userId="2301c0c6-21aa-4d93-b28b-b8109eb1f817" providerId="ADAL" clId="{6ECC583E-C178-46DD-AD3C-07C791E91982}" dt="2024-06-04T13:48:48.655" v="1526" actId="478"/>
          <ac:spMkLst>
            <pc:docMk/>
            <pc:sldMk cId="4222444194" sldId="363"/>
            <ac:spMk id="9" creationId="{8B2A40F4-1757-3068-AFAF-B0B0BDEBDF2D}"/>
          </ac:spMkLst>
        </pc:spChg>
        <pc:spChg chg="mod">
          <ac:chgData name="Trần Duy Khánh" userId="2301c0c6-21aa-4d93-b28b-b8109eb1f817" providerId="ADAL" clId="{6ECC583E-C178-46DD-AD3C-07C791E91982}" dt="2024-06-04T13:49:36.357" v="1545" actId="1076"/>
          <ac:spMkLst>
            <pc:docMk/>
            <pc:sldMk cId="4222444194" sldId="363"/>
            <ac:spMk id="937" creationId="{00000000-0000-0000-0000-000000000000}"/>
          </ac:spMkLst>
        </pc:spChg>
        <pc:picChg chg="add mod">
          <ac:chgData name="Trần Duy Khánh" userId="2301c0c6-21aa-4d93-b28b-b8109eb1f817" providerId="ADAL" clId="{6ECC583E-C178-46DD-AD3C-07C791E91982}" dt="2024-06-04T13:49:33.435" v="1544" actId="1076"/>
          <ac:picMkLst>
            <pc:docMk/>
            <pc:sldMk cId="4222444194" sldId="363"/>
            <ac:picMk id="4" creationId="{7E181FBE-19FA-60CD-4DA2-953E7F85F4EB}"/>
          </ac:picMkLst>
        </pc:picChg>
      </pc:sldChg>
      <pc:sldChg chg="add del ord">
        <pc:chgData name="Trần Duy Khánh" userId="2301c0c6-21aa-4d93-b28b-b8109eb1f817" providerId="ADAL" clId="{6ECC583E-C178-46DD-AD3C-07C791E91982}" dt="2024-06-04T13:50:06.531" v="1550" actId="47"/>
        <pc:sldMkLst>
          <pc:docMk/>
          <pc:sldMk cId="3889645176" sldId="364"/>
        </pc:sldMkLst>
      </pc:sldChg>
      <pc:sldChg chg="addSp delSp modSp add mod">
        <pc:chgData name="Trần Duy Khánh" userId="2301c0c6-21aa-4d93-b28b-b8109eb1f817" providerId="ADAL" clId="{6ECC583E-C178-46DD-AD3C-07C791E91982}" dt="2024-06-04T13:53:03.513" v="1631" actId="1076"/>
        <pc:sldMkLst>
          <pc:docMk/>
          <pc:sldMk cId="3793937053" sldId="365"/>
        </pc:sldMkLst>
        <pc:spChg chg="mod">
          <ac:chgData name="Trần Duy Khánh" userId="2301c0c6-21aa-4d93-b28b-b8109eb1f817" providerId="ADAL" clId="{6ECC583E-C178-46DD-AD3C-07C791E91982}" dt="2024-06-04T13:52:31.991" v="1624" actId="1076"/>
          <ac:spMkLst>
            <pc:docMk/>
            <pc:sldMk cId="3793937053" sldId="365"/>
            <ac:spMk id="58" creationId="{00000000-0000-0000-0000-000000000000}"/>
          </ac:spMkLst>
        </pc:spChg>
        <pc:picChg chg="del">
          <ac:chgData name="Trần Duy Khánh" userId="2301c0c6-21aa-4d93-b28b-b8109eb1f817" providerId="ADAL" clId="{6ECC583E-C178-46DD-AD3C-07C791E91982}" dt="2024-06-04T13:52:15.571" v="1617" actId="478"/>
          <ac:picMkLst>
            <pc:docMk/>
            <pc:sldMk cId="3793937053" sldId="365"/>
            <ac:picMk id="3" creationId="{E23667D7-3733-817D-7E94-8A327CC0AFFF}"/>
          </ac:picMkLst>
        </pc:picChg>
        <pc:picChg chg="add mod">
          <ac:chgData name="Trần Duy Khánh" userId="2301c0c6-21aa-4d93-b28b-b8109eb1f817" providerId="ADAL" clId="{6ECC583E-C178-46DD-AD3C-07C791E91982}" dt="2024-06-04T13:53:03.513" v="1631" actId="1076"/>
          <ac:picMkLst>
            <pc:docMk/>
            <pc:sldMk cId="3793937053" sldId="365"/>
            <ac:picMk id="5" creationId="{0C5C47B6-9B56-B62E-B910-E8EB4DF7ED1F}"/>
          </ac:picMkLst>
        </pc:picChg>
        <pc:picChg chg="add del mod">
          <ac:chgData name="Trần Duy Khánh" userId="2301c0c6-21aa-4d93-b28b-b8109eb1f817" providerId="ADAL" clId="{6ECC583E-C178-46DD-AD3C-07C791E91982}" dt="2024-06-04T13:52:35.358" v="1627" actId="478"/>
          <ac:picMkLst>
            <pc:docMk/>
            <pc:sldMk cId="3793937053" sldId="365"/>
            <ac:picMk id="5122" creationId="{2E8A4D62-5780-A993-F4DD-218AA3BBB9C7}"/>
          </ac:picMkLst>
        </pc:picChg>
      </pc:sldChg>
      <pc:sldChg chg="modSp add mod">
        <pc:chgData name="Trần Duy Khánh" userId="2301c0c6-21aa-4d93-b28b-b8109eb1f817" providerId="ADAL" clId="{6ECC583E-C178-46DD-AD3C-07C791E91982}" dt="2024-06-04T13:56:42.084" v="1693" actId="20577"/>
        <pc:sldMkLst>
          <pc:docMk/>
          <pc:sldMk cId="4042816051" sldId="368"/>
        </pc:sldMkLst>
        <pc:spChg chg="mod">
          <ac:chgData name="Trần Duy Khánh" userId="2301c0c6-21aa-4d93-b28b-b8109eb1f817" providerId="ADAL" clId="{6ECC583E-C178-46DD-AD3C-07C791E91982}" dt="2024-06-04T13:56:42.084" v="1693" actId="20577"/>
          <ac:spMkLst>
            <pc:docMk/>
            <pc:sldMk cId="4042816051" sldId="368"/>
            <ac:spMk id="8" creationId="{388F9495-DC35-70DE-CA1C-C50B48F34372}"/>
          </ac:spMkLst>
        </pc:spChg>
        <pc:spChg chg="mod">
          <ac:chgData name="Trần Duy Khánh" userId="2301c0c6-21aa-4d93-b28b-b8109eb1f817" providerId="ADAL" clId="{6ECC583E-C178-46DD-AD3C-07C791E91982}" dt="2024-06-04T13:55:38.744" v="1674"/>
          <ac:spMkLst>
            <pc:docMk/>
            <pc:sldMk cId="4042816051" sldId="368"/>
            <ac:spMk id="14" creationId="{4703CB2F-4A7A-D79D-C89C-53ED09EC739A}"/>
          </ac:spMkLst>
        </pc:spChg>
        <pc:spChg chg="mod">
          <ac:chgData name="Trần Duy Khánh" userId="2301c0c6-21aa-4d93-b28b-b8109eb1f817" providerId="ADAL" clId="{6ECC583E-C178-46DD-AD3C-07C791E91982}" dt="2024-06-04T13:55:47.360" v="1677"/>
          <ac:spMkLst>
            <pc:docMk/>
            <pc:sldMk cId="4042816051" sldId="368"/>
            <ac:spMk id="937" creationId="{00000000-0000-0000-0000-000000000000}"/>
          </ac:spMkLst>
        </pc:spChg>
      </pc:sldChg>
      <pc:sldChg chg="modSp mod">
        <pc:chgData name="Trần Duy Khánh" userId="2301c0c6-21aa-4d93-b28b-b8109eb1f817" providerId="ADAL" clId="{6ECC583E-C178-46DD-AD3C-07C791E91982}" dt="2024-06-04T13:57:19.160" v="1701" actId="1076"/>
        <pc:sldMkLst>
          <pc:docMk/>
          <pc:sldMk cId="2510305906" sldId="369"/>
        </pc:sldMkLst>
        <pc:spChg chg="mod">
          <ac:chgData name="Trần Duy Khánh" userId="2301c0c6-21aa-4d93-b28b-b8109eb1f817" providerId="ADAL" clId="{6ECC583E-C178-46DD-AD3C-07C791E91982}" dt="2024-06-04T13:57:19.160" v="1701" actId="1076"/>
          <ac:spMkLst>
            <pc:docMk/>
            <pc:sldMk cId="2510305906" sldId="369"/>
            <ac:spMk id="14" creationId="{4703CB2F-4A7A-D79D-C89C-53ED09EC739A}"/>
          </ac:spMkLst>
        </pc:spChg>
        <pc:spChg chg="mod">
          <ac:chgData name="Trần Duy Khánh" userId="2301c0c6-21aa-4d93-b28b-b8109eb1f817" providerId="ADAL" clId="{6ECC583E-C178-46DD-AD3C-07C791E91982}" dt="2024-06-04T13:57:16.639" v="1700" actId="1076"/>
          <ac:spMkLst>
            <pc:docMk/>
            <pc:sldMk cId="2510305906" sldId="369"/>
            <ac:spMk id="937" creationId="{00000000-0000-0000-0000-000000000000}"/>
          </ac:spMkLst>
        </pc:spChg>
      </pc:sldChg>
      <pc:sldChg chg="modSp mod">
        <pc:chgData name="Trần Duy Khánh" userId="2301c0c6-21aa-4d93-b28b-b8109eb1f817" providerId="ADAL" clId="{6ECC583E-C178-46DD-AD3C-07C791E91982}" dt="2024-06-04T13:56:59.079" v="1697" actId="20577"/>
        <pc:sldMkLst>
          <pc:docMk/>
          <pc:sldMk cId="3215293295" sldId="370"/>
        </pc:sldMkLst>
        <pc:spChg chg="mod">
          <ac:chgData name="Trần Duy Khánh" userId="2301c0c6-21aa-4d93-b28b-b8109eb1f817" providerId="ADAL" clId="{6ECC583E-C178-46DD-AD3C-07C791E91982}" dt="2024-06-04T13:56:59.079" v="1697" actId="20577"/>
          <ac:spMkLst>
            <pc:docMk/>
            <pc:sldMk cId="3215293295" sldId="370"/>
            <ac:spMk id="14" creationId="{4703CB2F-4A7A-D79D-C89C-53ED09EC739A}"/>
          </ac:spMkLst>
        </pc:spChg>
      </pc:sldChg>
      <pc:sldChg chg="addSp delSp modSp add mod">
        <pc:chgData name="Trần Duy Khánh" userId="2301c0c6-21aa-4d93-b28b-b8109eb1f817" providerId="ADAL" clId="{6ECC583E-C178-46DD-AD3C-07C791E91982}" dt="2024-06-04T13:54:38.702" v="1673" actId="14100"/>
        <pc:sldMkLst>
          <pc:docMk/>
          <pc:sldMk cId="2098651393" sldId="371"/>
        </pc:sldMkLst>
        <pc:spChg chg="add mod">
          <ac:chgData name="Trần Duy Khánh" userId="2301c0c6-21aa-4d93-b28b-b8109eb1f817" providerId="ADAL" clId="{6ECC583E-C178-46DD-AD3C-07C791E91982}" dt="2024-06-04T13:54:38.702" v="1673" actId="14100"/>
          <ac:spMkLst>
            <pc:docMk/>
            <pc:sldMk cId="2098651393" sldId="371"/>
            <ac:spMk id="6" creationId="{EB54BD9D-F364-DBED-5816-F9790CA3F2B1}"/>
          </ac:spMkLst>
        </pc:spChg>
        <pc:spChg chg="del">
          <ac:chgData name="Trần Duy Khánh" userId="2301c0c6-21aa-4d93-b28b-b8109eb1f817" providerId="ADAL" clId="{6ECC583E-C178-46DD-AD3C-07C791E91982}" dt="2024-06-04T13:54:23.817" v="1637" actId="478"/>
          <ac:spMkLst>
            <pc:docMk/>
            <pc:sldMk cId="2098651393" sldId="371"/>
            <ac:spMk id="937" creationId="{00000000-0000-0000-0000-000000000000}"/>
          </ac:spMkLst>
        </pc:spChg>
        <pc:picChg chg="add del mod">
          <ac:chgData name="Trần Duy Khánh" userId="2301c0c6-21aa-4d93-b28b-b8109eb1f817" providerId="ADAL" clId="{6ECC583E-C178-46DD-AD3C-07C791E91982}" dt="2024-06-04T13:54:26.708" v="1639" actId="478"/>
          <ac:picMkLst>
            <pc:docMk/>
            <pc:sldMk cId="2098651393" sldId="371"/>
            <ac:picMk id="2" creationId="{BBBB35CA-69E7-A7E2-BC44-F4CB437792D2}"/>
          </ac:picMkLst>
        </pc:picChg>
        <pc:picChg chg="del">
          <ac:chgData name="Trần Duy Khánh" userId="2301c0c6-21aa-4d93-b28b-b8109eb1f817" providerId="ADAL" clId="{6ECC583E-C178-46DD-AD3C-07C791E91982}" dt="2024-06-04T13:54:20.755" v="1634" actId="478"/>
          <ac:picMkLst>
            <pc:docMk/>
            <pc:sldMk cId="2098651393" sldId="371"/>
            <ac:picMk id="4" creationId="{7E181FBE-19FA-60CD-4DA2-953E7F85F4EB}"/>
          </ac:picMkLst>
        </pc:picChg>
      </pc:sldChg>
      <pc:sldChg chg="modSp add mod">
        <pc:chgData name="Trần Duy Khánh" userId="2301c0c6-21aa-4d93-b28b-b8109eb1f817" providerId="ADAL" clId="{6ECC583E-C178-46DD-AD3C-07C791E91982}" dt="2024-06-04T13:56:36.192" v="1691" actId="20577"/>
        <pc:sldMkLst>
          <pc:docMk/>
          <pc:sldMk cId="7316791" sldId="372"/>
        </pc:sldMkLst>
        <pc:spChg chg="mod">
          <ac:chgData name="Trần Duy Khánh" userId="2301c0c6-21aa-4d93-b28b-b8109eb1f817" providerId="ADAL" clId="{6ECC583E-C178-46DD-AD3C-07C791E91982}" dt="2024-06-04T13:56:36.192" v="1691" actId="20577"/>
          <ac:spMkLst>
            <pc:docMk/>
            <pc:sldMk cId="7316791" sldId="372"/>
            <ac:spMk id="8" creationId="{388F9495-DC35-70DE-CA1C-C50B48F34372}"/>
          </ac:spMkLst>
        </pc:spChg>
        <pc:spChg chg="mod">
          <ac:chgData name="Trần Duy Khánh" userId="2301c0c6-21aa-4d93-b28b-b8109eb1f817" providerId="ADAL" clId="{6ECC583E-C178-46DD-AD3C-07C791E91982}" dt="2024-06-04T13:55:55.848" v="1679"/>
          <ac:spMkLst>
            <pc:docMk/>
            <pc:sldMk cId="7316791" sldId="372"/>
            <ac:spMk id="14" creationId="{4703CB2F-4A7A-D79D-C89C-53ED09EC739A}"/>
          </ac:spMkLst>
        </pc:spChg>
      </pc:sldChg>
      <pc:sldChg chg="modSp add mod">
        <pc:chgData name="Trần Duy Khánh" userId="2301c0c6-21aa-4d93-b28b-b8109eb1f817" providerId="ADAL" clId="{6ECC583E-C178-46DD-AD3C-07C791E91982}" dt="2024-06-04T13:56:32.442" v="1689" actId="20577"/>
        <pc:sldMkLst>
          <pc:docMk/>
          <pc:sldMk cId="4210869234" sldId="373"/>
        </pc:sldMkLst>
        <pc:spChg chg="mod">
          <ac:chgData name="Trần Duy Khánh" userId="2301c0c6-21aa-4d93-b28b-b8109eb1f817" providerId="ADAL" clId="{6ECC583E-C178-46DD-AD3C-07C791E91982}" dt="2024-06-04T13:56:32.442" v="1689" actId="20577"/>
          <ac:spMkLst>
            <pc:docMk/>
            <pc:sldMk cId="4210869234" sldId="373"/>
            <ac:spMk id="8" creationId="{388F9495-DC35-70DE-CA1C-C50B48F34372}"/>
          </ac:spMkLst>
        </pc:spChg>
        <pc:spChg chg="mod">
          <ac:chgData name="Trần Duy Khánh" userId="2301c0c6-21aa-4d93-b28b-b8109eb1f817" providerId="ADAL" clId="{6ECC583E-C178-46DD-AD3C-07C791E91982}" dt="2024-06-04T13:56:07.616" v="1681"/>
          <ac:spMkLst>
            <pc:docMk/>
            <pc:sldMk cId="4210869234" sldId="373"/>
            <ac:spMk id="14" creationId="{4703CB2F-4A7A-D79D-C89C-53ED09EC739A}"/>
          </ac:spMkLst>
        </pc:spChg>
      </pc:sldChg>
    </pc:docChg>
  </pc:docChgLst>
  <pc:docChgLst>
    <pc:chgData name="Nguyễn Lê Thái Hiền" userId="b989b7f6-f8b0-494b-b9c7-52ac145bab55" providerId="ADAL" clId="{249ACE83-F83B-48E5-8A12-38E036A741E9}"/>
    <pc:docChg chg="modSld">
      <pc:chgData name="Nguyễn Lê Thái Hiền" userId="b989b7f6-f8b0-494b-b9c7-52ac145bab55" providerId="ADAL" clId="{249ACE83-F83B-48E5-8A12-38E036A741E9}" dt="2024-04-21T13:21:38.306" v="3" actId="20577"/>
      <pc:docMkLst>
        <pc:docMk/>
      </pc:docMkLst>
      <pc:sldChg chg="modSp mod">
        <pc:chgData name="Nguyễn Lê Thái Hiền" userId="b989b7f6-f8b0-494b-b9c7-52ac145bab55" providerId="ADAL" clId="{249ACE83-F83B-48E5-8A12-38E036A741E9}" dt="2024-04-21T13:20:26.881" v="1" actId="20577"/>
        <pc:sldMkLst>
          <pc:docMk/>
          <pc:sldMk cId="0" sldId="258"/>
        </pc:sldMkLst>
        <pc:spChg chg="mod">
          <ac:chgData name="Nguyễn Lê Thái Hiền" userId="b989b7f6-f8b0-494b-b9c7-52ac145bab55" providerId="ADAL" clId="{249ACE83-F83B-48E5-8A12-38E036A741E9}" dt="2024-04-21T13:20:26.881" v="1" actId="20577"/>
          <ac:spMkLst>
            <pc:docMk/>
            <pc:sldMk cId="0" sldId="258"/>
            <ac:spMk id="171" creationId="{00000000-0000-0000-0000-000000000000}"/>
          </ac:spMkLst>
        </pc:spChg>
      </pc:sldChg>
      <pc:sldChg chg="modSp mod">
        <pc:chgData name="Nguyễn Lê Thái Hiền" userId="b989b7f6-f8b0-494b-b9c7-52ac145bab55" providerId="ADAL" clId="{249ACE83-F83B-48E5-8A12-38E036A741E9}" dt="2024-04-21T13:21:38.306" v="3" actId="20577"/>
        <pc:sldMkLst>
          <pc:docMk/>
          <pc:sldMk cId="3189200723" sldId="293"/>
        </pc:sldMkLst>
        <pc:spChg chg="mod">
          <ac:chgData name="Nguyễn Lê Thái Hiền" userId="b989b7f6-f8b0-494b-b9c7-52ac145bab55" providerId="ADAL" clId="{249ACE83-F83B-48E5-8A12-38E036A741E9}" dt="2024-04-21T13:21:38.306" v="3" actId="20577"/>
          <ac:spMkLst>
            <pc:docMk/>
            <pc:sldMk cId="3189200723" sldId="293"/>
            <ac:spMk id="585" creationId="{00000000-0000-0000-0000-000000000000}"/>
          </ac:spMkLst>
        </pc:spChg>
      </pc:sldChg>
    </pc:docChg>
  </pc:docChgLst>
  <pc:docChgLst>
    <pc:chgData name="Trần Duy Khánh" userId="2301c0c6-21aa-4d93-b28b-b8109eb1f817" providerId="ADAL" clId="{EA289A65-88AE-43BB-BACA-E77C4C4EC3FE}"/>
    <pc:docChg chg="undo redo custSel addSld delSld modSld sldOrd">
      <pc:chgData name="Trần Duy Khánh" userId="2301c0c6-21aa-4d93-b28b-b8109eb1f817" providerId="ADAL" clId="{EA289A65-88AE-43BB-BACA-E77C4C4EC3FE}" dt="2024-05-14T10:42:10.497" v="1649" actId="1076"/>
      <pc:docMkLst>
        <pc:docMk/>
      </pc:docMkLst>
      <pc:sldChg chg="addSp delSp modSp mod">
        <pc:chgData name="Trần Duy Khánh" userId="2301c0c6-21aa-4d93-b28b-b8109eb1f817" providerId="ADAL" clId="{EA289A65-88AE-43BB-BACA-E77C4C4EC3FE}" dt="2024-05-13T08:51:25.884" v="35" actId="1076"/>
        <pc:sldMkLst>
          <pc:docMk/>
          <pc:sldMk cId="0" sldId="256"/>
        </pc:sldMkLst>
        <pc:spChg chg="mod">
          <ac:chgData name="Trần Duy Khánh" userId="2301c0c6-21aa-4d93-b28b-b8109eb1f817" providerId="ADAL" clId="{EA289A65-88AE-43BB-BACA-E77C4C4EC3FE}" dt="2024-05-13T08:48:45.701" v="18" actId="20577"/>
          <ac:spMkLst>
            <pc:docMk/>
            <pc:sldMk cId="0" sldId="256"/>
            <ac:spMk id="57" creationId="{00000000-0000-0000-0000-000000000000}"/>
          </ac:spMkLst>
        </pc:spChg>
        <pc:spChg chg="mod">
          <ac:chgData name="Trần Duy Khánh" userId="2301c0c6-21aa-4d93-b28b-b8109eb1f817" providerId="ADAL" clId="{EA289A65-88AE-43BB-BACA-E77C4C4EC3FE}" dt="2024-05-13T08:51:25.884" v="35" actId="1076"/>
          <ac:spMkLst>
            <pc:docMk/>
            <pc:sldMk cId="0" sldId="256"/>
            <ac:spMk id="58" creationId="{00000000-0000-0000-0000-000000000000}"/>
          </ac:spMkLst>
        </pc:spChg>
        <pc:picChg chg="add mod">
          <ac:chgData name="Trần Duy Khánh" userId="2301c0c6-21aa-4d93-b28b-b8109eb1f817" providerId="ADAL" clId="{EA289A65-88AE-43BB-BACA-E77C4C4EC3FE}" dt="2024-05-13T08:51:18.977" v="34" actId="1076"/>
          <ac:picMkLst>
            <pc:docMk/>
            <pc:sldMk cId="0" sldId="256"/>
            <ac:picMk id="4" creationId="{3EBDAF56-2113-B5EE-0492-BEE5FA34CAF3}"/>
          </ac:picMkLst>
        </pc:picChg>
        <pc:picChg chg="del">
          <ac:chgData name="Trần Duy Khánh" userId="2301c0c6-21aa-4d93-b28b-b8109eb1f817" providerId="ADAL" clId="{EA289A65-88AE-43BB-BACA-E77C4C4EC3FE}" dt="2024-05-13T08:49:37.705" v="19" actId="478"/>
          <ac:picMkLst>
            <pc:docMk/>
            <pc:sldMk cId="0" sldId="256"/>
            <ac:picMk id="1026" creationId="{0E865C17-4922-11D5-65F8-D28000928F3C}"/>
          </ac:picMkLst>
        </pc:picChg>
      </pc:sldChg>
      <pc:sldChg chg="modSp mod">
        <pc:chgData name="Trần Duy Khánh" userId="2301c0c6-21aa-4d93-b28b-b8109eb1f817" providerId="ADAL" clId="{EA289A65-88AE-43BB-BACA-E77C4C4EC3FE}" dt="2024-05-13T08:56:33.851" v="80" actId="20577"/>
        <pc:sldMkLst>
          <pc:docMk/>
          <pc:sldMk cId="0" sldId="258"/>
        </pc:sldMkLst>
        <pc:spChg chg="mod">
          <ac:chgData name="Trần Duy Khánh" userId="2301c0c6-21aa-4d93-b28b-b8109eb1f817" providerId="ADAL" clId="{EA289A65-88AE-43BB-BACA-E77C4C4EC3FE}" dt="2024-05-13T08:52:07.814" v="45" actId="1076"/>
          <ac:spMkLst>
            <pc:docMk/>
            <pc:sldMk cId="0" sldId="258"/>
            <ac:spMk id="159" creationId="{00000000-0000-0000-0000-000000000000}"/>
          </ac:spMkLst>
        </pc:spChg>
        <pc:spChg chg="mod">
          <ac:chgData name="Trần Duy Khánh" userId="2301c0c6-21aa-4d93-b28b-b8109eb1f817" providerId="ADAL" clId="{EA289A65-88AE-43BB-BACA-E77C4C4EC3FE}" dt="2024-05-13T08:54:28.753" v="65" actId="14100"/>
          <ac:spMkLst>
            <pc:docMk/>
            <pc:sldMk cId="0" sldId="258"/>
            <ac:spMk id="168" creationId="{00000000-0000-0000-0000-000000000000}"/>
          </ac:spMkLst>
        </pc:spChg>
        <pc:spChg chg="mod">
          <ac:chgData name="Trần Duy Khánh" userId="2301c0c6-21aa-4d93-b28b-b8109eb1f817" providerId="ADAL" clId="{EA289A65-88AE-43BB-BACA-E77C4C4EC3FE}" dt="2024-05-13T08:54:26.323" v="64" actId="14100"/>
          <ac:spMkLst>
            <pc:docMk/>
            <pc:sldMk cId="0" sldId="258"/>
            <ac:spMk id="169" creationId="{00000000-0000-0000-0000-000000000000}"/>
          </ac:spMkLst>
        </pc:spChg>
        <pc:spChg chg="mod">
          <ac:chgData name="Trần Duy Khánh" userId="2301c0c6-21aa-4d93-b28b-b8109eb1f817" providerId="ADAL" clId="{EA289A65-88AE-43BB-BACA-E77C4C4EC3FE}" dt="2024-05-13T08:52:25.266" v="48" actId="1076"/>
          <ac:spMkLst>
            <pc:docMk/>
            <pc:sldMk cId="0" sldId="258"/>
            <ac:spMk id="170" creationId="{00000000-0000-0000-0000-000000000000}"/>
          </ac:spMkLst>
        </pc:spChg>
        <pc:spChg chg="mod">
          <ac:chgData name="Trần Duy Khánh" userId="2301c0c6-21aa-4d93-b28b-b8109eb1f817" providerId="ADAL" clId="{EA289A65-88AE-43BB-BACA-E77C4C4EC3FE}" dt="2024-05-13T08:52:16.615" v="46" actId="1076"/>
          <ac:spMkLst>
            <pc:docMk/>
            <pc:sldMk cId="0" sldId="258"/>
            <ac:spMk id="171" creationId="{00000000-0000-0000-0000-000000000000}"/>
          </ac:spMkLst>
        </pc:spChg>
        <pc:spChg chg="mod">
          <ac:chgData name="Trần Duy Khánh" userId="2301c0c6-21aa-4d93-b28b-b8109eb1f817" providerId="ADAL" clId="{EA289A65-88AE-43BB-BACA-E77C4C4EC3FE}" dt="2024-05-13T08:56:30.323" v="79" actId="14100"/>
          <ac:spMkLst>
            <pc:docMk/>
            <pc:sldMk cId="0" sldId="258"/>
            <ac:spMk id="172" creationId="{00000000-0000-0000-0000-000000000000}"/>
          </ac:spMkLst>
        </pc:spChg>
        <pc:spChg chg="mod">
          <ac:chgData name="Trần Duy Khánh" userId="2301c0c6-21aa-4d93-b28b-b8109eb1f817" providerId="ADAL" clId="{EA289A65-88AE-43BB-BACA-E77C4C4EC3FE}" dt="2024-05-13T08:56:33.851" v="80" actId="20577"/>
          <ac:spMkLst>
            <pc:docMk/>
            <pc:sldMk cId="0" sldId="258"/>
            <ac:spMk id="173" creationId="{00000000-0000-0000-0000-000000000000}"/>
          </ac:spMkLst>
        </pc:spChg>
        <pc:spChg chg="mod">
          <ac:chgData name="Trần Duy Khánh" userId="2301c0c6-21aa-4d93-b28b-b8109eb1f817" providerId="ADAL" clId="{EA289A65-88AE-43BB-BACA-E77C4C4EC3FE}" dt="2024-05-13T08:55:27.823" v="73" actId="14100"/>
          <ac:spMkLst>
            <pc:docMk/>
            <pc:sldMk cId="0" sldId="258"/>
            <ac:spMk id="174" creationId="{00000000-0000-0000-0000-000000000000}"/>
          </ac:spMkLst>
        </pc:spChg>
        <pc:spChg chg="mod">
          <ac:chgData name="Trần Duy Khánh" userId="2301c0c6-21aa-4d93-b28b-b8109eb1f817" providerId="ADAL" clId="{EA289A65-88AE-43BB-BACA-E77C4C4EC3FE}" dt="2024-05-13T08:55:24.628" v="72" actId="14100"/>
          <ac:spMkLst>
            <pc:docMk/>
            <pc:sldMk cId="0" sldId="258"/>
            <ac:spMk id="175" creationId="{00000000-0000-0000-0000-000000000000}"/>
          </ac:spMkLst>
        </pc:spChg>
      </pc:sldChg>
      <pc:sldChg chg="modSp mod">
        <pc:chgData name="Trần Duy Khánh" userId="2301c0c6-21aa-4d93-b28b-b8109eb1f817" providerId="ADAL" clId="{EA289A65-88AE-43BB-BACA-E77C4C4EC3FE}" dt="2024-05-13T08:50:52.759" v="32" actId="6549"/>
        <pc:sldMkLst>
          <pc:docMk/>
          <pc:sldMk cId="0" sldId="259"/>
        </pc:sldMkLst>
        <pc:spChg chg="mod">
          <ac:chgData name="Trần Duy Khánh" userId="2301c0c6-21aa-4d93-b28b-b8109eb1f817" providerId="ADAL" clId="{EA289A65-88AE-43BB-BACA-E77C4C4EC3FE}" dt="2024-05-13T08:50:20.688" v="28" actId="20577"/>
          <ac:spMkLst>
            <pc:docMk/>
            <pc:sldMk cId="0" sldId="259"/>
            <ac:spMk id="244" creationId="{00000000-0000-0000-0000-000000000000}"/>
          </ac:spMkLst>
        </pc:spChg>
        <pc:spChg chg="mod">
          <ac:chgData name="Trần Duy Khánh" userId="2301c0c6-21aa-4d93-b28b-b8109eb1f817" providerId="ADAL" clId="{EA289A65-88AE-43BB-BACA-E77C4C4EC3FE}" dt="2024-05-13T08:50:52.759" v="32" actId="6549"/>
          <ac:spMkLst>
            <pc:docMk/>
            <pc:sldMk cId="0" sldId="259"/>
            <ac:spMk id="255" creationId="{00000000-0000-0000-0000-000000000000}"/>
          </ac:spMkLst>
        </pc:spChg>
      </pc:sldChg>
      <pc:sldChg chg="addSp delSp modSp mod">
        <pc:chgData name="Trần Duy Khánh" userId="2301c0c6-21aa-4d93-b28b-b8109eb1f817" providerId="ADAL" clId="{EA289A65-88AE-43BB-BACA-E77C4C4EC3FE}" dt="2024-05-14T09:11:21.730" v="848" actId="1076"/>
        <pc:sldMkLst>
          <pc:docMk/>
          <pc:sldMk cId="0" sldId="260"/>
        </pc:sldMkLst>
        <pc:spChg chg="add mod">
          <ac:chgData name="Trần Duy Khánh" userId="2301c0c6-21aa-4d93-b28b-b8109eb1f817" providerId="ADAL" clId="{EA289A65-88AE-43BB-BACA-E77C4C4EC3FE}" dt="2024-05-14T09:07:56.112" v="843" actId="20578"/>
          <ac:spMkLst>
            <pc:docMk/>
            <pc:sldMk cId="0" sldId="260"/>
            <ac:spMk id="5" creationId="{7C3A5E94-35A6-170C-98CF-3C98948AC42B}"/>
          </ac:spMkLst>
        </pc:spChg>
        <pc:spChg chg="mod">
          <ac:chgData name="Trần Duy Khánh" userId="2301c0c6-21aa-4d93-b28b-b8109eb1f817" providerId="ADAL" clId="{EA289A65-88AE-43BB-BACA-E77C4C4EC3FE}" dt="2024-05-14T09:04:20.868" v="836"/>
          <ac:spMkLst>
            <pc:docMk/>
            <pc:sldMk cId="0" sldId="260"/>
            <ac:spMk id="290" creationId="{00000000-0000-0000-0000-000000000000}"/>
          </ac:spMkLst>
        </pc:spChg>
        <pc:picChg chg="add mod">
          <ac:chgData name="Trần Duy Khánh" userId="2301c0c6-21aa-4d93-b28b-b8109eb1f817" providerId="ADAL" clId="{EA289A65-88AE-43BB-BACA-E77C4C4EC3FE}" dt="2024-05-14T09:11:21.730" v="848" actId="1076"/>
          <ac:picMkLst>
            <pc:docMk/>
            <pc:sldMk cId="0" sldId="260"/>
            <ac:picMk id="1026" creationId="{5F54DE1E-5223-FC84-4D97-3273C4C152AB}"/>
          </ac:picMkLst>
        </pc:picChg>
        <pc:picChg chg="del">
          <ac:chgData name="Trần Duy Khánh" userId="2301c0c6-21aa-4d93-b28b-b8109eb1f817" providerId="ADAL" clId="{EA289A65-88AE-43BB-BACA-E77C4C4EC3FE}" dt="2024-05-13T09:04:23.130" v="81" actId="478"/>
          <ac:picMkLst>
            <pc:docMk/>
            <pc:sldMk cId="0" sldId="260"/>
            <ac:picMk id="2050" creationId="{38C03F9F-A80D-3F5D-C5A9-40A2605372E8}"/>
          </ac:picMkLst>
        </pc:picChg>
      </pc:sldChg>
      <pc:sldChg chg="addSp delSp modSp mod">
        <pc:chgData name="Trần Duy Khánh" userId="2301c0c6-21aa-4d93-b28b-b8109eb1f817" providerId="ADAL" clId="{EA289A65-88AE-43BB-BACA-E77C4C4EC3FE}" dt="2024-05-14T10:12:46.028" v="1314" actId="1076"/>
        <pc:sldMkLst>
          <pc:docMk/>
          <pc:sldMk cId="0" sldId="261"/>
        </pc:sldMkLst>
        <pc:spChg chg="mod">
          <ac:chgData name="Trần Duy Khánh" userId="2301c0c6-21aa-4d93-b28b-b8109eb1f817" providerId="ADAL" clId="{EA289A65-88AE-43BB-BACA-E77C4C4EC3FE}" dt="2024-05-14T10:12:46.028" v="1314" actId="1076"/>
          <ac:spMkLst>
            <pc:docMk/>
            <pc:sldMk cId="0" sldId="261"/>
            <ac:spMk id="3" creationId="{057673DB-1BE4-80B8-7169-DF5007AA7963}"/>
          </ac:spMkLst>
        </pc:spChg>
        <pc:spChg chg="mod">
          <ac:chgData name="Trần Duy Khánh" userId="2301c0c6-21aa-4d93-b28b-b8109eb1f817" providerId="ADAL" clId="{EA289A65-88AE-43BB-BACA-E77C4C4EC3FE}" dt="2024-05-14T10:02:07.714" v="1184" actId="1076"/>
          <ac:spMkLst>
            <pc:docMk/>
            <pc:sldMk cId="0" sldId="261"/>
            <ac:spMk id="13" creationId="{35B43072-26E7-0A0C-EDFD-AC4F14C36DDC}"/>
          </ac:spMkLst>
        </pc:spChg>
        <pc:spChg chg="mod">
          <ac:chgData name="Trần Duy Khánh" userId="2301c0c6-21aa-4d93-b28b-b8109eb1f817" providerId="ADAL" clId="{EA289A65-88AE-43BB-BACA-E77C4C4EC3FE}" dt="2024-05-14T09:50:38.548" v="1154"/>
          <ac:spMkLst>
            <pc:docMk/>
            <pc:sldMk cId="0" sldId="261"/>
            <ac:spMk id="325" creationId="{00000000-0000-0000-0000-000000000000}"/>
          </ac:spMkLst>
        </pc:spChg>
        <pc:picChg chg="del">
          <ac:chgData name="Trần Duy Khánh" userId="2301c0c6-21aa-4d93-b28b-b8109eb1f817" providerId="ADAL" clId="{EA289A65-88AE-43BB-BACA-E77C4C4EC3FE}" dt="2024-05-14T09:52:06.297" v="1171" actId="478"/>
          <ac:picMkLst>
            <pc:docMk/>
            <pc:sldMk cId="0" sldId="261"/>
            <ac:picMk id="2" creationId="{3B322E60-F20B-757E-F4D2-DA727B7D1A4A}"/>
          </ac:picMkLst>
        </pc:picChg>
        <pc:picChg chg="del">
          <ac:chgData name="Trần Duy Khánh" userId="2301c0c6-21aa-4d93-b28b-b8109eb1f817" providerId="ADAL" clId="{EA289A65-88AE-43BB-BACA-E77C4C4EC3FE}" dt="2024-05-14T09:52:07.751" v="1172" actId="478"/>
          <ac:picMkLst>
            <pc:docMk/>
            <pc:sldMk cId="0" sldId="261"/>
            <ac:picMk id="14" creationId="{EE78F47A-7EE3-5431-80BB-304F855CDB3F}"/>
          </ac:picMkLst>
        </pc:picChg>
        <pc:picChg chg="add mod">
          <ac:chgData name="Trần Duy Khánh" userId="2301c0c6-21aa-4d93-b28b-b8109eb1f817" providerId="ADAL" clId="{EA289A65-88AE-43BB-BACA-E77C4C4EC3FE}" dt="2024-05-14T10:02:02.821" v="1183" actId="1076"/>
          <ac:picMkLst>
            <pc:docMk/>
            <pc:sldMk cId="0" sldId="261"/>
            <ac:picMk id="2050" creationId="{3983732F-78D3-7209-61F3-DAEA1AC770B4}"/>
          </ac:picMkLst>
        </pc:picChg>
      </pc:sldChg>
      <pc:sldChg chg="addSp delSp modSp mod">
        <pc:chgData name="Trần Duy Khánh" userId="2301c0c6-21aa-4d93-b28b-b8109eb1f817" providerId="ADAL" clId="{EA289A65-88AE-43BB-BACA-E77C4C4EC3FE}" dt="2024-05-14T10:12:29.665" v="1308" actId="20577"/>
        <pc:sldMkLst>
          <pc:docMk/>
          <pc:sldMk cId="0" sldId="264"/>
        </pc:sldMkLst>
        <pc:spChg chg="mod">
          <ac:chgData name="Trần Duy Khánh" userId="2301c0c6-21aa-4d93-b28b-b8109eb1f817" providerId="ADAL" clId="{EA289A65-88AE-43BB-BACA-E77C4C4EC3FE}" dt="2024-05-14T10:12:29.665" v="1308" actId="20577"/>
          <ac:spMkLst>
            <pc:docMk/>
            <pc:sldMk cId="0" sldId="264"/>
            <ac:spMk id="2" creationId="{4C3C1E36-7458-44D9-F044-5EEA688D7F2A}"/>
          </ac:spMkLst>
        </pc:spChg>
        <pc:spChg chg="add mod">
          <ac:chgData name="Trần Duy Khánh" userId="2301c0c6-21aa-4d93-b28b-b8109eb1f817" providerId="ADAL" clId="{EA289A65-88AE-43BB-BACA-E77C4C4EC3FE}" dt="2024-05-14T09:50:24.299" v="1151" actId="1076"/>
          <ac:spMkLst>
            <pc:docMk/>
            <pc:sldMk cId="0" sldId="264"/>
            <ac:spMk id="4" creationId="{4813E8CC-4350-5C35-445D-F091F6F35BDB}"/>
          </ac:spMkLst>
        </pc:spChg>
        <pc:spChg chg="add del mod">
          <ac:chgData name="Trần Duy Khánh" userId="2301c0c6-21aa-4d93-b28b-b8109eb1f817" providerId="ADAL" clId="{EA289A65-88AE-43BB-BACA-E77C4C4EC3FE}" dt="2024-05-14T09:47:09.856" v="1099" actId="478"/>
          <ac:spMkLst>
            <pc:docMk/>
            <pc:sldMk cId="0" sldId="264"/>
            <ac:spMk id="6" creationId="{D0A5B936-4510-D0B9-9DDF-9C709E1E1E03}"/>
          </ac:spMkLst>
        </pc:spChg>
        <pc:spChg chg="add mod">
          <ac:chgData name="Trần Duy Khánh" userId="2301c0c6-21aa-4d93-b28b-b8109eb1f817" providerId="ADAL" clId="{EA289A65-88AE-43BB-BACA-E77C4C4EC3FE}" dt="2024-05-14T09:50:24.299" v="1151" actId="1076"/>
          <ac:spMkLst>
            <pc:docMk/>
            <pc:sldMk cId="0" sldId="264"/>
            <ac:spMk id="7" creationId="{3E917881-C727-F562-1F88-2260E8F42231}"/>
          </ac:spMkLst>
        </pc:spChg>
        <pc:spChg chg="mod">
          <ac:chgData name="Trần Duy Khánh" userId="2301c0c6-21aa-4d93-b28b-b8109eb1f817" providerId="ADAL" clId="{EA289A65-88AE-43BB-BACA-E77C4C4EC3FE}" dt="2024-05-14T09:46:26.991" v="1089"/>
          <ac:spMkLst>
            <pc:docMk/>
            <pc:sldMk cId="0" sldId="264"/>
            <ac:spMk id="9" creationId="{11658490-5FCE-0B3C-A26C-F6605082CC60}"/>
          </ac:spMkLst>
        </pc:spChg>
        <pc:spChg chg="mod">
          <ac:chgData name="Trần Duy Khánh" userId="2301c0c6-21aa-4d93-b28b-b8109eb1f817" providerId="ADAL" clId="{EA289A65-88AE-43BB-BACA-E77C4C4EC3FE}" dt="2024-05-14T09:46:26.991" v="1089"/>
          <ac:spMkLst>
            <pc:docMk/>
            <pc:sldMk cId="0" sldId="264"/>
            <ac:spMk id="10" creationId="{8A179299-28DD-EA45-A3A5-CD04D341582D}"/>
          </ac:spMkLst>
        </pc:spChg>
        <pc:spChg chg="add mod">
          <ac:chgData name="Trần Duy Khánh" userId="2301c0c6-21aa-4d93-b28b-b8109eb1f817" providerId="ADAL" clId="{EA289A65-88AE-43BB-BACA-E77C4C4EC3FE}" dt="2024-05-14T09:50:24.299" v="1151" actId="1076"/>
          <ac:spMkLst>
            <pc:docMk/>
            <pc:sldMk cId="0" sldId="264"/>
            <ac:spMk id="12" creationId="{4666881C-2D85-7A85-7D1D-F3A745EE7AD6}"/>
          </ac:spMkLst>
        </pc:spChg>
        <pc:spChg chg="add mod">
          <ac:chgData name="Trần Duy Khánh" userId="2301c0c6-21aa-4d93-b28b-b8109eb1f817" providerId="ADAL" clId="{EA289A65-88AE-43BB-BACA-E77C4C4EC3FE}" dt="2024-05-14T09:50:24.299" v="1151" actId="1076"/>
          <ac:spMkLst>
            <pc:docMk/>
            <pc:sldMk cId="0" sldId="264"/>
            <ac:spMk id="14" creationId="{90B88B7A-616A-308F-661B-5C2934288A55}"/>
          </ac:spMkLst>
        </pc:spChg>
        <pc:spChg chg="mod">
          <ac:chgData name="Trần Duy Khánh" userId="2301c0c6-21aa-4d93-b28b-b8109eb1f817" providerId="ADAL" clId="{EA289A65-88AE-43BB-BACA-E77C4C4EC3FE}" dt="2024-05-14T09:50:06.385" v="1148" actId="1076"/>
          <ac:spMkLst>
            <pc:docMk/>
            <pc:sldMk cId="0" sldId="264"/>
            <ac:spMk id="424" creationId="{00000000-0000-0000-0000-000000000000}"/>
          </ac:spMkLst>
        </pc:spChg>
        <pc:spChg chg="mod">
          <ac:chgData name="Trần Duy Khánh" userId="2301c0c6-21aa-4d93-b28b-b8109eb1f817" providerId="ADAL" clId="{EA289A65-88AE-43BB-BACA-E77C4C4EC3FE}" dt="2024-05-14T09:50:24.299" v="1151" actId="1076"/>
          <ac:spMkLst>
            <pc:docMk/>
            <pc:sldMk cId="0" sldId="264"/>
            <ac:spMk id="425" creationId="{00000000-0000-0000-0000-000000000000}"/>
          </ac:spMkLst>
        </pc:spChg>
        <pc:spChg chg="mod">
          <ac:chgData name="Trần Duy Khánh" userId="2301c0c6-21aa-4d93-b28b-b8109eb1f817" providerId="ADAL" clId="{EA289A65-88AE-43BB-BACA-E77C4C4EC3FE}" dt="2024-05-14T09:50:24.299" v="1151" actId="1076"/>
          <ac:spMkLst>
            <pc:docMk/>
            <pc:sldMk cId="0" sldId="264"/>
            <ac:spMk id="426" creationId="{00000000-0000-0000-0000-000000000000}"/>
          </ac:spMkLst>
        </pc:spChg>
        <pc:spChg chg="mod">
          <ac:chgData name="Trần Duy Khánh" userId="2301c0c6-21aa-4d93-b28b-b8109eb1f817" providerId="ADAL" clId="{EA289A65-88AE-43BB-BACA-E77C4C4EC3FE}" dt="2024-05-14T09:50:24.299" v="1151" actId="1076"/>
          <ac:spMkLst>
            <pc:docMk/>
            <pc:sldMk cId="0" sldId="264"/>
            <ac:spMk id="427" creationId="{00000000-0000-0000-0000-000000000000}"/>
          </ac:spMkLst>
        </pc:spChg>
        <pc:spChg chg="del mod">
          <ac:chgData name="Trần Duy Khánh" userId="2301c0c6-21aa-4d93-b28b-b8109eb1f817" providerId="ADAL" clId="{EA289A65-88AE-43BB-BACA-E77C4C4EC3FE}" dt="2024-05-14T09:17:38.112" v="909" actId="478"/>
          <ac:spMkLst>
            <pc:docMk/>
            <pc:sldMk cId="0" sldId="264"/>
            <ac:spMk id="428" creationId="{00000000-0000-0000-0000-000000000000}"/>
          </ac:spMkLst>
        </pc:spChg>
        <pc:spChg chg="del mod">
          <ac:chgData name="Trần Duy Khánh" userId="2301c0c6-21aa-4d93-b28b-b8109eb1f817" providerId="ADAL" clId="{EA289A65-88AE-43BB-BACA-E77C4C4EC3FE}" dt="2024-05-14T09:15:51.719" v="898" actId="478"/>
          <ac:spMkLst>
            <pc:docMk/>
            <pc:sldMk cId="0" sldId="264"/>
            <ac:spMk id="430" creationId="{00000000-0000-0000-0000-000000000000}"/>
          </ac:spMkLst>
        </pc:spChg>
        <pc:spChg chg="del mod">
          <ac:chgData name="Trần Duy Khánh" userId="2301c0c6-21aa-4d93-b28b-b8109eb1f817" providerId="ADAL" clId="{EA289A65-88AE-43BB-BACA-E77C4C4EC3FE}" dt="2024-05-14T09:15:53.339" v="899" actId="478"/>
          <ac:spMkLst>
            <pc:docMk/>
            <pc:sldMk cId="0" sldId="264"/>
            <ac:spMk id="431" creationId="{00000000-0000-0000-0000-000000000000}"/>
          </ac:spMkLst>
        </pc:spChg>
        <pc:spChg chg="del mod">
          <ac:chgData name="Trần Duy Khánh" userId="2301c0c6-21aa-4d93-b28b-b8109eb1f817" providerId="ADAL" clId="{EA289A65-88AE-43BB-BACA-E77C4C4EC3FE}" dt="2024-05-14T09:15:55.048" v="900" actId="478"/>
          <ac:spMkLst>
            <pc:docMk/>
            <pc:sldMk cId="0" sldId="264"/>
            <ac:spMk id="432" creationId="{00000000-0000-0000-0000-000000000000}"/>
          </ac:spMkLst>
        </pc:spChg>
        <pc:grpChg chg="add mod">
          <ac:chgData name="Trần Duy Khánh" userId="2301c0c6-21aa-4d93-b28b-b8109eb1f817" providerId="ADAL" clId="{EA289A65-88AE-43BB-BACA-E77C4C4EC3FE}" dt="2024-05-14T09:50:24.299" v="1151" actId="1076"/>
          <ac:grpSpMkLst>
            <pc:docMk/>
            <pc:sldMk cId="0" sldId="264"/>
            <ac:grpSpMk id="8" creationId="{0A36EDBA-666B-CF55-BF3B-6DC4D5967BD4}"/>
          </ac:grpSpMkLst>
        </pc:grpChg>
        <pc:grpChg chg="del mod">
          <ac:chgData name="Trần Duy Khánh" userId="2301c0c6-21aa-4d93-b28b-b8109eb1f817" providerId="ADAL" clId="{EA289A65-88AE-43BB-BACA-E77C4C4EC3FE}" dt="2024-05-14T09:17:48.379" v="912" actId="478"/>
          <ac:grpSpMkLst>
            <pc:docMk/>
            <pc:sldMk cId="0" sldId="264"/>
            <ac:grpSpMk id="435" creationId="{00000000-0000-0000-0000-000000000000}"/>
          </ac:grpSpMkLst>
        </pc:grpChg>
        <pc:grpChg chg="mod">
          <ac:chgData name="Trần Duy Khánh" userId="2301c0c6-21aa-4d93-b28b-b8109eb1f817" providerId="ADAL" clId="{EA289A65-88AE-43BB-BACA-E77C4C4EC3FE}" dt="2024-05-14T09:50:24.299" v="1151" actId="1076"/>
          <ac:grpSpMkLst>
            <pc:docMk/>
            <pc:sldMk cId="0" sldId="264"/>
            <ac:grpSpMk id="438" creationId="{00000000-0000-0000-0000-000000000000}"/>
          </ac:grpSpMkLst>
        </pc:grpChg>
        <pc:grpChg chg="mod">
          <ac:chgData name="Trần Duy Khánh" userId="2301c0c6-21aa-4d93-b28b-b8109eb1f817" providerId="ADAL" clId="{EA289A65-88AE-43BB-BACA-E77C4C4EC3FE}" dt="2024-05-14T09:50:24.299" v="1151" actId="1076"/>
          <ac:grpSpMkLst>
            <pc:docMk/>
            <pc:sldMk cId="0" sldId="264"/>
            <ac:grpSpMk id="441" creationId="{00000000-0000-0000-0000-000000000000}"/>
          </ac:grpSpMkLst>
        </pc:grpChg>
      </pc:sldChg>
      <pc:sldChg chg="addSp delSp modSp mod">
        <pc:chgData name="Trần Duy Khánh" userId="2301c0c6-21aa-4d93-b28b-b8109eb1f817" providerId="ADAL" clId="{EA289A65-88AE-43BB-BACA-E77C4C4EC3FE}" dt="2024-05-14T10:13:07.724" v="1321" actId="20577"/>
        <pc:sldMkLst>
          <pc:docMk/>
          <pc:sldMk cId="0" sldId="272"/>
        </pc:sldMkLst>
        <pc:spChg chg="mod">
          <ac:chgData name="Trần Duy Khánh" userId="2301c0c6-21aa-4d93-b28b-b8109eb1f817" providerId="ADAL" clId="{EA289A65-88AE-43BB-BACA-E77C4C4EC3FE}" dt="2024-05-14T10:13:07.724" v="1321" actId="20577"/>
          <ac:spMkLst>
            <pc:docMk/>
            <pc:sldMk cId="0" sldId="272"/>
            <ac:spMk id="2" creationId="{CA47D381-2F4B-1729-5BB1-CB9CD50FE814}"/>
          </ac:spMkLst>
        </pc:spChg>
        <pc:spChg chg="add mod">
          <ac:chgData name="Trần Duy Khánh" userId="2301c0c6-21aa-4d93-b28b-b8109eb1f817" providerId="ADAL" clId="{EA289A65-88AE-43BB-BACA-E77C4C4EC3FE}" dt="2024-05-13T09:09:48.594" v="138" actId="571"/>
          <ac:spMkLst>
            <pc:docMk/>
            <pc:sldMk cId="0" sldId="272"/>
            <ac:spMk id="3" creationId="{2722A497-0EC8-0B5A-711E-E3EC4B5076B8}"/>
          </ac:spMkLst>
        </pc:spChg>
        <pc:spChg chg="add mod">
          <ac:chgData name="Trần Duy Khánh" userId="2301c0c6-21aa-4d93-b28b-b8109eb1f817" providerId="ADAL" clId="{EA289A65-88AE-43BB-BACA-E77C4C4EC3FE}" dt="2024-05-13T11:09:23.509" v="302" actId="1076"/>
          <ac:spMkLst>
            <pc:docMk/>
            <pc:sldMk cId="0" sldId="272"/>
            <ac:spMk id="3" creationId="{D35EA89C-A59D-7DE6-5155-D5DC7684B686}"/>
          </ac:spMkLst>
        </pc:spChg>
        <pc:spChg chg="add mod">
          <ac:chgData name="Trần Duy Khánh" userId="2301c0c6-21aa-4d93-b28b-b8109eb1f817" providerId="ADAL" clId="{EA289A65-88AE-43BB-BACA-E77C4C4EC3FE}" dt="2024-05-13T11:20:27.819" v="432" actId="14100"/>
          <ac:spMkLst>
            <pc:docMk/>
            <pc:sldMk cId="0" sldId="272"/>
            <ac:spMk id="4" creationId="{460118AD-D689-55F2-065D-6DCBCD45AB14}"/>
          </ac:spMkLst>
        </pc:spChg>
        <pc:spChg chg="add mod">
          <ac:chgData name="Trần Duy Khánh" userId="2301c0c6-21aa-4d93-b28b-b8109eb1f817" providerId="ADAL" clId="{EA289A65-88AE-43BB-BACA-E77C4C4EC3FE}" dt="2024-05-13T09:09:48.594" v="138" actId="571"/>
          <ac:spMkLst>
            <pc:docMk/>
            <pc:sldMk cId="0" sldId="272"/>
            <ac:spMk id="4" creationId="{5E721D83-8C8D-68EE-6349-C7B654D9187B}"/>
          </ac:spMkLst>
        </pc:spChg>
        <pc:spChg chg="add mod">
          <ac:chgData name="Trần Duy Khánh" userId="2301c0c6-21aa-4d93-b28b-b8109eb1f817" providerId="ADAL" clId="{EA289A65-88AE-43BB-BACA-E77C4C4EC3FE}" dt="2024-05-13T09:09:48.594" v="138" actId="571"/>
          <ac:spMkLst>
            <pc:docMk/>
            <pc:sldMk cId="0" sldId="272"/>
            <ac:spMk id="5" creationId="{15F6459E-C5C0-9115-034D-8C812C6FB5ED}"/>
          </ac:spMkLst>
        </pc:spChg>
        <pc:spChg chg="add mod">
          <ac:chgData name="Trần Duy Khánh" userId="2301c0c6-21aa-4d93-b28b-b8109eb1f817" providerId="ADAL" clId="{EA289A65-88AE-43BB-BACA-E77C4C4EC3FE}" dt="2024-05-13T11:09:46.461" v="306" actId="1076"/>
          <ac:spMkLst>
            <pc:docMk/>
            <pc:sldMk cId="0" sldId="272"/>
            <ac:spMk id="5" creationId="{FFB04E26-3786-4ED6-4C65-8906FB2F76E6}"/>
          </ac:spMkLst>
        </pc:spChg>
        <pc:spChg chg="add mod">
          <ac:chgData name="Trần Duy Khánh" userId="2301c0c6-21aa-4d93-b28b-b8109eb1f817" providerId="ADAL" clId="{EA289A65-88AE-43BB-BACA-E77C4C4EC3FE}" dt="2024-05-13T09:09:48.594" v="138" actId="571"/>
          <ac:spMkLst>
            <pc:docMk/>
            <pc:sldMk cId="0" sldId="272"/>
            <ac:spMk id="6" creationId="{AB276ED4-8D59-BA06-082B-2B6A40D3882C}"/>
          </ac:spMkLst>
        </pc:spChg>
        <pc:spChg chg="add del mod">
          <ac:chgData name="Trần Duy Khánh" userId="2301c0c6-21aa-4d93-b28b-b8109eb1f817" providerId="ADAL" clId="{EA289A65-88AE-43BB-BACA-E77C4C4EC3FE}" dt="2024-05-13T11:32:07.925" v="547" actId="478"/>
          <ac:spMkLst>
            <pc:docMk/>
            <pc:sldMk cId="0" sldId="272"/>
            <ac:spMk id="6" creationId="{D042AA1E-4A9E-E62D-828D-247CCD84F829}"/>
          </ac:spMkLst>
        </pc:spChg>
        <pc:spChg chg="add mod">
          <ac:chgData name="Trần Duy Khánh" userId="2301c0c6-21aa-4d93-b28b-b8109eb1f817" providerId="ADAL" clId="{EA289A65-88AE-43BB-BACA-E77C4C4EC3FE}" dt="2024-05-13T09:09:48.594" v="138" actId="571"/>
          <ac:spMkLst>
            <pc:docMk/>
            <pc:sldMk cId="0" sldId="272"/>
            <ac:spMk id="7" creationId="{37C518EA-01FE-5381-E3C7-B0D30E3DB6A2}"/>
          </ac:spMkLst>
        </pc:spChg>
        <pc:spChg chg="mod">
          <ac:chgData name="Trần Duy Khánh" userId="2301c0c6-21aa-4d93-b28b-b8109eb1f817" providerId="ADAL" clId="{EA289A65-88AE-43BB-BACA-E77C4C4EC3FE}" dt="2024-05-13T11:08:56.603" v="300"/>
          <ac:spMkLst>
            <pc:docMk/>
            <pc:sldMk cId="0" sldId="272"/>
            <ac:spMk id="8" creationId="{3F12E5A2-1488-D7BA-C97A-931BF008A56B}"/>
          </ac:spMkLst>
        </pc:spChg>
        <pc:spChg chg="mod">
          <ac:chgData name="Trần Duy Khánh" userId="2301c0c6-21aa-4d93-b28b-b8109eb1f817" providerId="ADAL" clId="{EA289A65-88AE-43BB-BACA-E77C4C4EC3FE}" dt="2024-05-13T09:09:48.594" v="138" actId="571"/>
          <ac:spMkLst>
            <pc:docMk/>
            <pc:sldMk cId="0" sldId="272"/>
            <ac:spMk id="9" creationId="{4235E296-2E5E-FAD2-F876-123D57605C78}"/>
          </ac:spMkLst>
        </pc:spChg>
        <pc:spChg chg="mod">
          <ac:chgData name="Trần Duy Khánh" userId="2301c0c6-21aa-4d93-b28b-b8109eb1f817" providerId="ADAL" clId="{EA289A65-88AE-43BB-BACA-E77C4C4EC3FE}" dt="2024-05-13T11:08:56.603" v="300"/>
          <ac:spMkLst>
            <pc:docMk/>
            <pc:sldMk cId="0" sldId="272"/>
            <ac:spMk id="9" creationId="{705CCB92-450F-86E6-EE72-0123E44433DE}"/>
          </ac:spMkLst>
        </pc:spChg>
        <pc:spChg chg="mod">
          <ac:chgData name="Trần Duy Khánh" userId="2301c0c6-21aa-4d93-b28b-b8109eb1f817" providerId="ADAL" clId="{EA289A65-88AE-43BB-BACA-E77C4C4EC3FE}" dt="2024-05-13T11:08:56.603" v="300"/>
          <ac:spMkLst>
            <pc:docMk/>
            <pc:sldMk cId="0" sldId="272"/>
            <ac:spMk id="10" creationId="{329813D1-E36F-845C-0D5C-CE4A8F2F034D}"/>
          </ac:spMkLst>
        </pc:spChg>
        <pc:spChg chg="mod">
          <ac:chgData name="Trần Duy Khánh" userId="2301c0c6-21aa-4d93-b28b-b8109eb1f817" providerId="ADAL" clId="{EA289A65-88AE-43BB-BACA-E77C4C4EC3FE}" dt="2024-05-13T09:09:48.594" v="138" actId="571"/>
          <ac:spMkLst>
            <pc:docMk/>
            <pc:sldMk cId="0" sldId="272"/>
            <ac:spMk id="10" creationId="{8961657A-85E3-3AB4-F42E-4AA931B47AC9}"/>
          </ac:spMkLst>
        </pc:spChg>
        <pc:spChg chg="add mod">
          <ac:chgData name="Trần Duy Khánh" userId="2301c0c6-21aa-4d93-b28b-b8109eb1f817" providerId="ADAL" clId="{EA289A65-88AE-43BB-BACA-E77C4C4EC3FE}" dt="2024-05-13T11:20:35.744" v="433" actId="14100"/>
          <ac:spMkLst>
            <pc:docMk/>
            <pc:sldMk cId="0" sldId="272"/>
            <ac:spMk id="11" creationId="{75D4FA71-E4F9-43DE-5484-5F04A899EC07}"/>
          </ac:spMkLst>
        </pc:spChg>
        <pc:spChg chg="add mod">
          <ac:chgData name="Trần Duy Khánh" userId="2301c0c6-21aa-4d93-b28b-b8109eb1f817" providerId="ADAL" clId="{EA289A65-88AE-43BB-BACA-E77C4C4EC3FE}" dt="2024-05-13T11:11:26.477" v="323" actId="1076"/>
          <ac:spMkLst>
            <pc:docMk/>
            <pc:sldMk cId="0" sldId="272"/>
            <ac:spMk id="13" creationId="{A6B45878-E4D3-6EC9-0E65-8D602C5E97DF}"/>
          </ac:spMkLst>
        </pc:spChg>
        <pc:spChg chg="add mod">
          <ac:chgData name="Trần Duy Khánh" userId="2301c0c6-21aa-4d93-b28b-b8109eb1f817" providerId="ADAL" clId="{EA289A65-88AE-43BB-BACA-E77C4C4EC3FE}" dt="2024-05-13T11:24:39.463" v="479" actId="14100"/>
          <ac:spMkLst>
            <pc:docMk/>
            <pc:sldMk cId="0" sldId="272"/>
            <ac:spMk id="14" creationId="{A2295A06-245A-D34C-2CC5-F41B89FD6F61}"/>
          </ac:spMkLst>
        </pc:spChg>
        <pc:spChg chg="add del mod">
          <ac:chgData name="Trần Duy Khánh" userId="2301c0c6-21aa-4d93-b28b-b8109eb1f817" providerId="ADAL" clId="{EA289A65-88AE-43BB-BACA-E77C4C4EC3FE}" dt="2024-05-13T11:13:09.522" v="342" actId="478"/>
          <ac:spMkLst>
            <pc:docMk/>
            <pc:sldMk cId="0" sldId="272"/>
            <ac:spMk id="15" creationId="{092DFB54-8C2D-D14D-A2AA-FA14EFD9E085}"/>
          </ac:spMkLst>
        </pc:spChg>
        <pc:spChg chg="add mod">
          <ac:chgData name="Trần Duy Khánh" userId="2301c0c6-21aa-4d93-b28b-b8109eb1f817" providerId="ADAL" clId="{EA289A65-88AE-43BB-BACA-E77C4C4EC3FE}" dt="2024-05-13T11:12:23.320" v="331" actId="1076"/>
          <ac:spMkLst>
            <pc:docMk/>
            <pc:sldMk cId="0" sldId="272"/>
            <ac:spMk id="16" creationId="{BB1EEBBA-CDB4-04EC-A5DF-BAFBF0E0D283}"/>
          </ac:spMkLst>
        </pc:spChg>
        <pc:spChg chg="add del mod">
          <ac:chgData name="Trần Duy Khánh" userId="2301c0c6-21aa-4d93-b28b-b8109eb1f817" providerId="ADAL" clId="{EA289A65-88AE-43BB-BACA-E77C4C4EC3FE}" dt="2024-05-13T11:14:48.402" v="365" actId="478"/>
          <ac:spMkLst>
            <pc:docMk/>
            <pc:sldMk cId="0" sldId="272"/>
            <ac:spMk id="17" creationId="{08271898-5A64-0A8D-6082-59CC35EFA76F}"/>
          </ac:spMkLst>
        </pc:spChg>
        <pc:spChg chg="add del mod">
          <ac:chgData name="Trần Duy Khánh" userId="2301c0c6-21aa-4d93-b28b-b8109eb1f817" providerId="ADAL" clId="{EA289A65-88AE-43BB-BACA-E77C4C4EC3FE}" dt="2024-05-13T11:19:10.835" v="420" actId="478"/>
          <ac:spMkLst>
            <pc:docMk/>
            <pc:sldMk cId="0" sldId="272"/>
            <ac:spMk id="18" creationId="{FE600BC3-AFC9-8D68-6B0A-FF4CB52E7DDA}"/>
          </ac:spMkLst>
        </pc:spChg>
        <pc:spChg chg="add mod">
          <ac:chgData name="Trần Duy Khánh" userId="2301c0c6-21aa-4d93-b28b-b8109eb1f817" providerId="ADAL" clId="{EA289A65-88AE-43BB-BACA-E77C4C4EC3FE}" dt="2024-05-13T11:29:52.206" v="532" actId="14100"/>
          <ac:spMkLst>
            <pc:docMk/>
            <pc:sldMk cId="0" sldId="272"/>
            <ac:spMk id="19" creationId="{6C59ED57-4B69-2CC9-2EA8-9814A2F06F0F}"/>
          </ac:spMkLst>
        </pc:spChg>
        <pc:spChg chg="add del mod">
          <ac:chgData name="Trần Duy Khánh" userId="2301c0c6-21aa-4d93-b28b-b8109eb1f817" providerId="ADAL" clId="{EA289A65-88AE-43BB-BACA-E77C4C4EC3FE}" dt="2024-05-13T11:19:27.848" v="423" actId="478"/>
          <ac:spMkLst>
            <pc:docMk/>
            <pc:sldMk cId="0" sldId="272"/>
            <ac:spMk id="20" creationId="{06ED201E-F4E0-04B4-FA44-9328391BD397}"/>
          </ac:spMkLst>
        </pc:spChg>
        <pc:spChg chg="add del mod">
          <ac:chgData name="Trần Duy Khánh" userId="2301c0c6-21aa-4d93-b28b-b8109eb1f817" providerId="ADAL" clId="{EA289A65-88AE-43BB-BACA-E77C4C4EC3FE}" dt="2024-05-13T11:20:00.401" v="430" actId="478"/>
          <ac:spMkLst>
            <pc:docMk/>
            <pc:sldMk cId="0" sldId="272"/>
            <ac:spMk id="21" creationId="{E627A248-D874-2275-3D3B-B29F95D3F788}"/>
          </ac:spMkLst>
        </pc:spChg>
        <pc:spChg chg="add del mod">
          <ac:chgData name="Trần Duy Khánh" userId="2301c0c6-21aa-4d93-b28b-b8109eb1f817" providerId="ADAL" clId="{EA289A65-88AE-43BB-BACA-E77C4C4EC3FE}" dt="2024-05-13T11:21:19.965" v="436" actId="478"/>
          <ac:spMkLst>
            <pc:docMk/>
            <pc:sldMk cId="0" sldId="272"/>
            <ac:spMk id="22" creationId="{CBB44831-0FA2-7B1D-FE06-1BF0C17CB5F7}"/>
          </ac:spMkLst>
        </pc:spChg>
        <pc:spChg chg="add del mod">
          <ac:chgData name="Trần Duy Khánh" userId="2301c0c6-21aa-4d93-b28b-b8109eb1f817" providerId="ADAL" clId="{EA289A65-88AE-43BB-BACA-E77C4C4EC3FE}" dt="2024-05-13T11:28:04.009" v="507" actId="478"/>
          <ac:spMkLst>
            <pc:docMk/>
            <pc:sldMk cId="0" sldId="272"/>
            <ac:spMk id="833" creationId="{3B521A17-4340-9565-4E56-7C35ECBDE6A6}"/>
          </ac:spMkLst>
        </pc:spChg>
        <pc:spChg chg="add del">
          <ac:chgData name="Trần Duy Khánh" userId="2301c0c6-21aa-4d93-b28b-b8109eb1f817" providerId="ADAL" clId="{EA289A65-88AE-43BB-BACA-E77C4C4EC3FE}" dt="2024-05-13T11:25:36.395" v="489" actId="22"/>
          <ac:spMkLst>
            <pc:docMk/>
            <pc:sldMk cId="0" sldId="272"/>
            <ac:spMk id="835" creationId="{9F4463EB-39FF-6E08-479B-644CEA4B7B64}"/>
          </ac:spMkLst>
        </pc:spChg>
        <pc:spChg chg="add del">
          <ac:chgData name="Trần Duy Khánh" userId="2301c0c6-21aa-4d93-b28b-b8109eb1f817" providerId="ADAL" clId="{EA289A65-88AE-43BB-BACA-E77C4C4EC3FE}" dt="2024-05-13T11:25:37.361" v="491" actId="22"/>
          <ac:spMkLst>
            <pc:docMk/>
            <pc:sldMk cId="0" sldId="272"/>
            <ac:spMk id="837" creationId="{2738D872-FEF3-D783-AE21-031CA9DD8463}"/>
          </ac:spMkLst>
        </pc:spChg>
        <pc:spChg chg="add del mod">
          <ac:chgData name="Trần Duy Khánh" userId="2301c0c6-21aa-4d93-b28b-b8109eb1f817" providerId="ADAL" clId="{EA289A65-88AE-43BB-BACA-E77C4C4EC3FE}" dt="2024-05-13T11:28:43.879" v="516" actId="478"/>
          <ac:spMkLst>
            <pc:docMk/>
            <pc:sldMk cId="0" sldId="272"/>
            <ac:spMk id="838" creationId="{2F2163B5-336C-8981-2606-10A3BD2E5289}"/>
          </ac:spMkLst>
        </pc:spChg>
        <pc:spChg chg="add mod">
          <ac:chgData name="Trần Duy Khánh" userId="2301c0c6-21aa-4d93-b28b-b8109eb1f817" providerId="ADAL" clId="{EA289A65-88AE-43BB-BACA-E77C4C4EC3FE}" dt="2024-05-13T11:31:30.178" v="541" actId="207"/>
          <ac:spMkLst>
            <pc:docMk/>
            <pc:sldMk cId="0" sldId="272"/>
            <ac:spMk id="839" creationId="{16F611F3-5345-6A8A-BAB6-CBD6FDE27E5A}"/>
          </ac:spMkLst>
        </pc:spChg>
        <pc:spChg chg="add mod">
          <ac:chgData name="Trần Duy Khánh" userId="2301c0c6-21aa-4d93-b28b-b8109eb1f817" providerId="ADAL" clId="{EA289A65-88AE-43BB-BACA-E77C4C4EC3FE}" dt="2024-05-13T11:32:01.377" v="545" actId="20577"/>
          <ac:spMkLst>
            <pc:docMk/>
            <pc:sldMk cId="0" sldId="272"/>
            <ac:spMk id="840" creationId="{E3364D56-A130-0DEE-3BC9-8BA3D6AE2E02}"/>
          </ac:spMkLst>
        </pc:spChg>
        <pc:spChg chg="mod">
          <ac:chgData name="Trần Duy Khánh" userId="2301c0c6-21aa-4d93-b28b-b8109eb1f817" providerId="ADAL" clId="{EA289A65-88AE-43BB-BACA-E77C4C4EC3FE}" dt="2024-05-13T11:30:58.373" v="538"/>
          <ac:spMkLst>
            <pc:docMk/>
            <pc:sldMk cId="0" sldId="272"/>
            <ac:spMk id="842" creationId="{BCE571BC-2C23-403A-1F49-CFD825E956C1}"/>
          </ac:spMkLst>
        </pc:spChg>
        <pc:spChg chg="mod">
          <ac:chgData name="Trần Duy Khánh" userId="2301c0c6-21aa-4d93-b28b-b8109eb1f817" providerId="ADAL" clId="{EA289A65-88AE-43BB-BACA-E77C4C4EC3FE}" dt="2024-05-13T11:31:12.021" v="540" actId="207"/>
          <ac:spMkLst>
            <pc:docMk/>
            <pc:sldMk cId="0" sldId="272"/>
            <ac:spMk id="843" creationId="{ACFB0590-B106-8555-F93C-57473C83B065}"/>
          </ac:spMkLst>
        </pc:spChg>
        <pc:spChg chg="mod">
          <ac:chgData name="Trần Duy Khánh" userId="2301c0c6-21aa-4d93-b28b-b8109eb1f817" providerId="ADAL" clId="{EA289A65-88AE-43BB-BACA-E77C4C4EC3FE}" dt="2024-05-13T11:23:41.825" v="461" actId="14100"/>
          <ac:spMkLst>
            <pc:docMk/>
            <pc:sldMk cId="0" sldId="272"/>
            <ac:spMk id="857" creationId="{00000000-0000-0000-0000-000000000000}"/>
          </ac:spMkLst>
        </pc:spChg>
        <pc:spChg chg="mod">
          <ac:chgData name="Trần Duy Khánh" userId="2301c0c6-21aa-4d93-b28b-b8109eb1f817" providerId="ADAL" clId="{EA289A65-88AE-43BB-BACA-E77C4C4EC3FE}" dt="2024-05-13T11:07:47.974" v="296" actId="1076"/>
          <ac:spMkLst>
            <pc:docMk/>
            <pc:sldMk cId="0" sldId="272"/>
            <ac:spMk id="859" creationId="{00000000-0000-0000-0000-000000000000}"/>
          </ac:spMkLst>
        </pc:spChg>
        <pc:spChg chg="mod">
          <ac:chgData name="Trần Duy Khánh" userId="2301c0c6-21aa-4d93-b28b-b8109eb1f817" providerId="ADAL" clId="{EA289A65-88AE-43BB-BACA-E77C4C4EC3FE}" dt="2024-05-13T11:07:47.974" v="296" actId="1076"/>
          <ac:spMkLst>
            <pc:docMk/>
            <pc:sldMk cId="0" sldId="272"/>
            <ac:spMk id="860" creationId="{00000000-0000-0000-0000-000000000000}"/>
          </ac:spMkLst>
        </pc:spChg>
        <pc:spChg chg="mod">
          <ac:chgData name="Trần Duy Khánh" userId="2301c0c6-21aa-4d93-b28b-b8109eb1f817" providerId="ADAL" clId="{EA289A65-88AE-43BB-BACA-E77C4C4EC3FE}" dt="2024-05-13T11:07:47.974" v="296" actId="1076"/>
          <ac:spMkLst>
            <pc:docMk/>
            <pc:sldMk cId="0" sldId="272"/>
            <ac:spMk id="861" creationId="{00000000-0000-0000-0000-000000000000}"/>
          </ac:spMkLst>
        </pc:spChg>
        <pc:spChg chg="mod">
          <ac:chgData name="Trần Duy Khánh" userId="2301c0c6-21aa-4d93-b28b-b8109eb1f817" providerId="ADAL" clId="{EA289A65-88AE-43BB-BACA-E77C4C4EC3FE}" dt="2024-05-13T11:07:47.974" v="296" actId="1076"/>
          <ac:spMkLst>
            <pc:docMk/>
            <pc:sldMk cId="0" sldId="272"/>
            <ac:spMk id="862" creationId="{00000000-0000-0000-0000-000000000000}"/>
          </ac:spMkLst>
        </pc:spChg>
        <pc:spChg chg="mod">
          <ac:chgData name="Trần Duy Khánh" userId="2301c0c6-21aa-4d93-b28b-b8109eb1f817" providerId="ADAL" clId="{EA289A65-88AE-43BB-BACA-E77C4C4EC3FE}" dt="2024-05-13T11:07:47.974" v="296" actId="1076"/>
          <ac:spMkLst>
            <pc:docMk/>
            <pc:sldMk cId="0" sldId="272"/>
            <ac:spMk id="863" creationId="{00000000-0000-0000-0000-000000000000}"/>
          </ac:spMkLst>
        </pc:spChg>
        <pc:spChg chg="mod">
          <ac:chgData name="Trần Duy Khánh" userId="2301c0c6-21aa-4d93-b28b-b8109eb1f817" providerId="ADAL" clId="{EA289A65-88AE-43BB-BACA-E77C4C4EC3FE}" dt="2024-05-13T11:07:47.974" v="296" actId="1076"/>
          <ac:spMkLst>
            <pc:docMk/>
            <pc:sldMk cId="0" sldId="272"/>
            <ac:spMk id="864" creationId="{00000000-0000-0000-0000-000000000000}"/>
          </ac:spMkLst>
        </pc:spChg>
        <pc:spChg chg="mod">
          <ac:chgData name="Trần Duy Khánh" userId="2301c0c6-21aa-4d93-b28b-b8109eb1f817" providerId="ADAL" clId="{EA289A65-88AE-43BB-BACA-E77C4C4EC3FE}" dt="2024-05-13T11:07:47.974" v="296" actId="1076"/>
          <ac:spMkLst>
            <pc:docMk/>
            <pc:sldMk cId="0" sldId="272"/>
            <ac:spMk id="865" creationId="{00000000-0000-0000-0000-000000000000}"/>
          </ac:spMkLst>
        </pc:spChg>
        <pc:spChg chg="mod">
          <ac:chgData name="Trần Duy Khánh" userId="2301c0c6-21aa-4d93-b28b-b8109eb1f817" providerId="ADAL" clId="{EA289A65-88AE-43BB-BACA-E77C4C4EC3FE}" dt="2024-05-13T11:07:47.974" v="296" actId="1076"/>
          <ac:spMkLst>
            <pc:docMk/>
            <pc:sldMk cId="0" sldId="272"/>
            <ac:spMk id="866" creationId="{00000000-0000-0000-0000-000000000000}"/>
          </ac:spMkLst>
        </pc:spChg>
        <pc:spChg chg="mod">
          <ac:chgData name="Trần Duy Khánh" userId="2301c0c6-21aa-4d93-b28b-b8109eb1f817" providerId="ADAL" clId="{EA289A65-88AE-43BB-BACA-E77C4C4EC3FE}" dt="2024-05-13T11:07:47.974" v="296" actId="1076"/>
          <ac:spMkLst>
            <pc:docMk/>
            <pc:sldMk cId="0" sldId="272"/>
            <ac:spMk id="867" creationId="{00000000-0000-0000-0000-000000000000}"/>
          </ac:spMkLst>
        </pc:spChg>
        <pc:spChg chg="mod">
          <ac:chgData name="Trần Duy Khánh" userId="2301c0c6-21aa-4d93-b28b-b8109eb1f817" providerId="ADAL" clId="{EA289A65-88AE-43BB-BACA-E77C4C4EC3FE}" dt="2024-05-13T11:07:47.974" v="296" actId="1076"/>
          <ac:spMkLst>
            <pc:docMk/>
            <pc:sldMk cId="0" sldId="272"/>
            <ac:spMk id="868" creationId="{00000000-0000-0000-0000-000000000000}"/>
          </ac:spMkLst>
        </pc:spChg>
        <pc:spChg chg="mod">
          <ac:chgData name="Trần Duy Khánh" userId="2301c0c6-21aa-4d93-b28b-b8109eb1f817" providerId="ADAL" clId="{EA289A65-88AE-43BB-BACA-E77C4C4EC3FE}" dt="2024-05-13T11:07:47.974" v="296" actId="1076"/>
          <ac:spMkLst>
            <pc:docMk/>
            <pc:sldMk cId="0" sldId="272"/>
            <ac:spMk id="869" creationId="{00000000-0000-0000-0000-000000000000}"/>
          </ac:spMkLst>
        </pc:spChg>
        <pc:spChg chg="mod">
          <ac:chgData name="Trần Duy Khánh" userId="2301c0c6-21aa-4d93-b28b-b8109eb1f817" providerId="ADAL" clId="{EA289A65-88AE-43BB-BACA-E77C4C4EC3FE}" dt="2024-05-13T11:07:47.974" v="296" actId="1076"/>
          <ac:spMkLst>
            <pc:docMk/>
            <pc:sldMk cId="0" sldId="272"/>
            <ac:spMk id="870" creationId="{00000000-0000-0000-0000-000000000000}"/>
          </ac:spMkLst>
        </pc:spChg>
        <pc:spChg chg="mod">
          <ac:chgData name="Trần Duy Khánh" userId="2301c0c6-21aa-4d93-b28b-b8109eb1f817" providerId="ADAL" clId="{EA289A65-88AE-43BB-BACA-E77C4C4EC3FE}" dt="2024-05-13T11:07:47.974" v="296" actId="1076"/>
          <ac:spMkLst>
            <pc:docMk/>
            <pc:sldMk cId="0" sldId="272"/>
            <ac:spMk id="871" creationId="{00000000-0000-0000-0000-000000000000}"/>
          </ac:spMkLst>
        </pc:spChg>
        <pc:spChg chg="mod">
          <ac:chgData name="Trần Duy Khánh" userId="2301c0c6-21aa-4d93-b28b-b8109eb1f817" providerId="ADAL" clId="{EA289A65-88AE-43BB-BACA-E77C4C4EC3FE}" dt="2024-05-13T11:07:47.974" v="296" actId="1076"/>
          <ac:spMkLst>
            <pc:docMk/>
            <pc:sldMk cId="0" sldId="272"/>
            <ac:spMk id="872" creationId="{00000000-0000-0000-0000-000000000000}"/>
          </ac:spMkLst>
        </pc:spChg>
        <pc:spChg chg="mod">
          <ac:chgData name="Trần Duy Khánh" userId="2301c0c6-21aa-4d93-b28b-b8109eb1f817" providerId="ADAL" clId="{EA289A65-88AE-43BB-BACA-E77C4C4EC3FE}" dt="2024-05-13T11:07:47.974" v="296" actId="1076"/>
          <ac:spMkLst>
            <pc:docMk/>
            <pc:sldMk cId="0" sldId="272"/>
            <ac:spMk id="873" creationId="{00000000-0000-0000-0000-000000000000}"/>
          </ac:spMkLst>
        </pc:spChg>
        <pc:spChg chg="mod">
          <ac:chgData name="Trần Duy Khánh" userId="2301c0c6-21aa-4d93-b28b-b8109eb1f817" providerId="ADAL" clId="{EA289A65-88AE-43BB-BACA-E77C4C4EC3FE}" dt="2024-05-13T11:07:47.974" v="296" actId="1076"/>
          <ac:spMkLst>
            <pc:docMk/>
            <pc:sldMk cId="0" sldId="272"/>
            <ac:spMk id="874" creationId="{00000000-0000-0000-0000-000000000000}"/>
          </ac:spMkLst>
        </pc:spChg>
        <pc:spChg chg="del">
          <ac:chgData name="Trần Duy Khánh" userId="2301c0c6-21aa-4d93-b28b-b8109eb1f817" providerId="ADAL" clId="{EA289A65-88AE-43BB-BACA-E77C4C4EC3FE}" dt="2024-05-13T09:09:17.503" v="128" actId="478"/>
          <ac:spMkLst>
            <pc:docMk/>
            <pc:sldMk cId="0" sldId="272"/>
            <ac:spMk id="875" creationId="{00000000-0000-0000-0000-000000000000}"/>
          </ac:spMkLst>
        </pc:spChg>
        <pc:spChg chg="del">
          <ac:chgData name="Trần Duy Khánh" userId="2301c0c6-21aa-4d93-b28b-b8109eb1f817" providerId="ADAL" clId="{EA289A65-88AE-43BB-BACA-E77C4C4EC3FE}" dt="2024-05-13T09:09:19.046" v="130" actId="478"/>
          <ac:spMkLst>
            <pc:docMk/>
            <pc:sldMk cId="0" sldId="272"/>
            <ac:spMk id="876" creationId="{00000000-0000-0000-0000-000000000000}"/>
          </ac:spMkLst>
        </pc:spChg>
        <pc:spChg chg="mod">
          <ac:chgData name="Trần Duy Khánh" userId="2301c0c6-21aa-4d93-b28b-b8109eb1f817" providerId="ADAL" clId="{EA289A65-88AE-43BB-BACA-E77C4C4EC3FE}" dt="2024-05-13T11:07:47.974" v="296" actId="1076"/>
          <ac:spMkLst>
            <pc:docMk/>
            <pc:sldMk cId="0" sldId="272"/>
            <ac:spMk id="877" creationId="{00000000-0000-0000-0000-000000000000}"/>
          </ac:spMkLst>
        </pc:spChg>
        <pc:spChg chg="mod">
          <ac:chgData name="Trần Duy Khánh" userId="2301c0c6-21aa-4d93-b28b-b8109eb1f817" providerId="ADAL" clId="{EA289A65-88AE-43BB-BACA-E77C4C4EC3FE}" dt="2024-05-13T11:07:47.974" v="296" actId="1076"/>
          <ac:spMkLst>
            <pc:docMk/>
            <pc:sldMk cId="0" sldId="272"/>
            <ac:spMk id="878" creationId="{00000000-0000-0000-0000-000000000000}"/>
          </ac:spMkLst>
        </pc:spChg>
        <pc:spChg chg="del">
          <ac:chgData name="Trần Duy Khánh" userId="2301c0c6-21aa-4d93-b28b-b8109eb1f817" providerId="ADAL" clId="{EA289A65-88AE-43BB-BACA-E77C4C4EC3FE}" dt="2024-05-13T09:09:18.323" v="129" actId="478"/>
          <ac:spMkLst>
            <pc:docMk/>
            <pc:sldMk cId="0" sldId="272"/>
            <ac:spMk id="879" creationId="{00000000-0000-0000-0000-000000000000}"/>
          </ac:spMkLst>
        </pc:spChg>
        <pc:spChg chg="mod">
          <ac:chgData name="Trần Duy Khánh" userId="2301c0c6-21aa-4d93-b28b-b8109eb1f817" providerId="ADAL" clId="{EA289A65-88AE-43BB-BACA-E77C4C4EC3FE}" dt="2024-05-13T11:07:47.974" v="296" actId="1076"/>
          <ac:spMkLst>
            <pc:docMk/>
            <pc:sldMk cId="0" sldId="272"/>
            <ac:spMk id="880" creationId="{00000000-0000-0000-0000-000000000000}"/>
          </ac:spMkLst>
        </pc:spChg>
        <pc:spChg chg="mod">
          <ac:chgData name="Trần Duy Khánh" userId="2301c0c6-21aa-4d93-b28b-b8109eb1f817" providerId="ADAL" clId="{EA289A65-88AE-43BB-BACA-E77C4C4EC3FE}" dt="2024-05-13T11:07:47.974" v="296" actId="1076"/>
          <ac:spMkLst>
            <pc:docMk/>
            <pc:sldMk cId="0" sldId="272"/>
            <ac:spMk id="881" creationId="{00000000-0000-0000-0000-000000000000}"/>
          </ac:spMkLst>
        </pc:spChg>
        <pc:spChg chg="mod">
          <ac:chgData name="Trần Duy Khánh" userId="2301c0c6-21aa-4d93-b28b-b8109eb1f817" providerId="ADAL" clId="{EA289A65-88AE-43BB-BACA-E77C4C4EC3FE}" dt="2024-05-13T11:32:21.086" v="549" actId="14100"/>
          <ac:spMkLst>
            <pc:docMk/>
            <pc:sldMk cId="0" sldId="272"/>
            <ac:spMk id="882" creationId="{00000000-0000-0000-0000-000000000000}"/>
          </ac:spMkLst>
        </pc:spChg>
        <pc:spChg chg="mod">
          <ac:chgData name="Trần Duy Khánh" userId="2301c0c6-21aa-4d93-b28b-b8109eb1f817" providerId="ADAL" clId="{EA289A65-88AE-43BB-BACA-E77C4C4EC3FE}" dt="2024-05-13T11:32:16.063" v="548" actId="14100"/>
          <ac:spMkLst>
            <pc:docMk/>
            <pc:sldMk cId="0" sldId="272"/>
            <ac:spMk id="883" creationId="{00000000-0000-0000-0000-000000000000}"/>
          </ac:spMkLst>
        </pc:spChg>
        <pc:spChg chg="mod">
          <ac:chgData name="Trần Duy Khánh" userId="2301c0c6-21aa-4d93-b28b-b8109eb1f817" providerId="ADAL" clId="{EA289A65-88AE-43BB-BACA-E77C4C4EC3FE}" dt="2024-05-13T11:07:47.974" v="296" actId="1076"/>
          <ac:spMkLst>
            <pc:docMk/>
            <pc:sldMk cId="0" sldId="272"/>
            <ac:spMk id="884" creationId="{00000000-0000-0000-0000-000000000000}"/>
          </ac:spMkLst>
        </pc:spChg>
        <pc:spChg chg="mod">
          <ac:chgData name="Trần Duy Khánh" userId="2301c0c6-21aa-4d93-b28b-b8109eb1f817" providerId="ADAL" clId="{EA289A65-88AE-43BB-BACA-E77C4C4EC3FE}" dt="2024-05-13T11:07:47.974" v="296" actId="1076"/>
          <ac:spMkLst>
            <pc:docMk/>
            <pc:sldMk cId="0" sldId="272"/>
            <ac:spMk id="885" creationId="{00000000-0000-0000-0000-000000000000}"/>
          </ac:spMkLst>
        </pc:spChg>
        <pc:spChg chg="mod">
          <ac:chgData name="Trần Duy Khánh" userId="2301c0c6-21aa-4d93-b28b-b8109eb1f817" providerId="ADAL" clId="{EA289A65-88AE-43BB-BACA-E77C4C4EC3FE}" dt="2024-05-13T11:07:47.974" v="296" actId="1076"/>
          <ac:spMkLst>
            <pc:docMk/>
            <pc:sldMk cId="0" sldId="272"/>
            <ac:spMk id="886" creationId="{00000000-0000-0000-0000-000000000000}"/>
          </ac:spMkLst>
        </pc:spChg>
        <pc:spChg chg="mod">
          <ac:chgData name="Trần Duy Khánh" userId="2301c0c6-21aa-4d93-b28b-b8109eb1f817" providerId="ADAL" clId="{EA289A65-88AE-43BB-BACA-E77C4C4EC3FE}" dt="2024-05-13T11:07:47.974" v="296" actId="1076"/>
          <ac:spMkLst>
            <pc:docMk/>
            <pc:sldMk cId="0" sldId="272"/>
            <ac:spMk id="887" creationId="{00000000-0000-0000-0000-000000000000}"/>
          </ac:spMkLst>
        </pc:spChg>
        <pc:spChg chg="mod">
          <ac:chgData name="Trần Duy Khánh" userId="2301c0c6-21aa-4d93-b28b-b8109eb1f817" providerId="ADAL" clId="{EA289A65-88AE-43BB-BACA-E77C4C4EC3FE}" dt="2024-05-13T11:07:47.974" v="296" actId="1076"/>
          <ac:spMkLst>
            <pc:docMk/>
            <pc:sldMk cId="0" sldId="272"/>
            <ac:spMk id="888" creationId="{00000000-0000-0000-0000-000000000000}"/>
          </ac:spMkLst>
        </pc:spChg>
        <pc:spChg chg="del">
          <ac:chgData name="Trần Duy Khánh" userId="2301c0c6-21aa-4d93-b28b-b8109eb1f817" providerId="ADAL" clId="{EA289A65-88AE-43BB-BACA-E77C4C4EC3FE}" dt="2024-05-13T09:09:16.628" v="127" actId="478"/>
          <ac:spMkLst>
            <pc:docMk/>
            <pc:sldMk cId="0" sldId="272"/>
            <ac:spMk id="889" creationId="{00000000-0000-0000-0000-000000000000}"/>
          </ac:spMkLst>
        </pc:spChg>
        <pc:spChg chg="mod">
          <ac:chgData name="Trần Duy Khánh" userId="2301c0c6-21aa-4d93-b28b-b8109eb1f817" providerId="ADAL" clId="{EA289A65-88AE-43BB-BACA-E77C4C4EC3FE}" dt="2024-05-13T11:07:47.974" v="296" actId="1076"/>
          <ac:spMkLst>
            <pc:docMk/>
            <pc:sldMk cId="0" sldId="272"/>
            <ac:spMk id="890" creationId="{00000000-0000-0000-0000-000000000000}"/>
          </ac:spMkLst>
        </pc:spChg>
        <pc:spChg chg="add del mod">
          <ac:chgData name="Trần Duy Khánh" userId="2301c0c6-21aa-4d93-b28b-b8109eb1f817" providerId="ADAL" clId="{EA289A65-88AE-43BB-BACA-E77C4C4EC3FE}" dt="2024-05-13T09:09:54.077" v="140" actId="478"/>
          <ac:spMkLst>
            <pc:docMk/>
            <pc:sldMk cId="0" sldId="272"/>
            <ac:spMk id="891" creationId="{00000000-0000-0000-0000-000000000000}"/>
          </ac:spMkLst>
        </pc:spChg>
        <pc:spChg chg="mod">
          <ac:chgData name="Trần Duy Khánh" userId="2301c0c6-21aa-4d93-b28b-b8109eb1f817" providerId="ADAL" clId="{EA289A65-88AE-43BB-BACA-E77C4C4EC3FE}" dt="2024-05-13T11:32:34.887" v="550" actId="1076"/>
          <ac:spMkLst>
            <pc:docMk/>
            <pc:sldMk cId="0" sldId="272"/>
            <ac:spMk id="892" creationId="{00000000-0000-0000-0000-000000000000}"/>
          </ac:spMkLst>
        </pc:spChg>
        <pc:spChg chg="mod">
          <ac:chgData name="Trần Duy Khánh" userId="2301c0c6-21aa-4d93-b28b-b8109eb1f817" providerId="ADAL" clId="{EA289A65-88AE-43BB-BACA-E77C4C4EC3FE}" dt="2024-05-13T11:07:47.974" v="296" actId="1076"/>
          <ac:spMkLst>
            <pc:docMk/>
            <pc:sldMk cId="0" sldId="272"/>
            <ac:spMk id="893" creationId="{00000000-0000-0000-0000-000000000000}"/>
          </ac:spMkLst>
        </pc:spChg>
        <pc:spChg chg="mod">
          <ac:chgData name="Trần Duy Khánh" userId="2301c0c6-21aa-4d93-b28b-b8109eb1f817" providerId="ADAL" clId="{EA289A65-88AE-43BB-BACA-E77C4C4EC3FE}" dt="2024-05-13T11:07:47.974" v="296" actId="1076"/>
          <ac:spMkLst>
            <pc:docMk/>
            <pc:sldMk cId="0" sldId="272"/>
            <ac:spMk id="922" creationId="{00000000-0000-0000-0000-000000000000}"/>
          </ac:spMkLst>
        </pc:spChg>
        <pc:grpChg chg="add mod">
          <ac:chgData name="Trần Duy Khánh" userId="2301c0c6-21aa-4d93-b28b-b8109eb1f817" providerId="ADAL" clId="{EA289A65-88AE-43BB-BACA-E77C4C4EC3FE}" dt="2024-05-13T11:09:29.790" v="303" actId="1076"/>
          <ac:grpSpMkLst>
            <pc:docMk/>
            <pc:sldMk cId="0" sldId="272"/>
            <ac:grpSpMk id="7" creationId="{26388621-1DAD-F135-A0C0-13A139EEEEA7}"/>
          </ac:grpSpMkLst>
        </pc:grpChg>
        <pc:grpChg chg="add mod">
          <ac:chgData name="Trần Duy Khánh" userId="2301c0c6-21aa-4d93-b28b-b8109eb1f817" providerId="ADAL" clId="{EA289A65-88AE-43BB-BACA-E77C4C4EC3FE}" dt="2024-05-13T09:09:48.594" v="138" actId="571"/>
          <ac:grpSpMkLst>
            <pc:docMk/>
            <pc:sldMk cId="0" sldId="272"/>
            <ac:grpSpMk id="8" creationId="{23B962F9-24EB-F888-1BDA-7F55C2051310}"/>
          </ac:grpSpMkLst>
        </pc:grpChg>
        <pc:grpChg chg="add mod">
          <ac:chgData name="Trần Duy Khánh" userId="2301c0c6-21aa-4d93-b28b-b8109eb1f817" providerId="ADAL" clId="{EA289A65-88AE-43BB-BACA-E77C4C4EC3FE}" dt="2024-05-13T11:31:02.370" v="539" actId="1076"/>
          <ac:grpSpMkLst>
            <pc:docMk/>
            <pc:sldMk cId="0" sldId="272"/>
            <ac:grpSpMk id="841" creationId="{6B1CADB2-ED4E-BA63-2E23-5E94F9CD239A}"/>
          </ac:grpSpMkLst>
        </pc:grpChg>
        <pc:grpChg chg="mod">
          <ac:chgData name="Trần Duy Khánh" userId="2301c0c6-21aa-4d93-b28b-b8109eb1f817" providerId="ADAL" clId="{EA289A65-88AE-43BB-BACA-E77C4C4EC3FE}" dt="2024-05-13T11:07:47.974" v="296" actId="1076"/>
          <ac:grpSpMkLst>
            <pc:docMk/>
            <pc:sldMk cId="0" sldId="272"/>
            <ac:grpSpMk id="894" creationId="{00000000-0000-0000-0000-000000000000}"/>
          </ac:grpSpMkLst>
        </pc:grpChg>
        <pc:grpChg chg="mod">
          <ac:chgData name="Trần Duy Khánh" userId="2301c0c6-21aa-4d93-b28b-b8109eb1f817" providerId="ADAL" clId="{EA289A65-88AE-43BB-BACA-E77C4C4EC3FE}" dt="2024-05-13T11:07:47.974" v="296" actId="1076"/>
          <ac:grpSpMkLst>
            <pc:docMk/>
            <pc:sldMk cId="0" sldId="272"/>
            <ac:grpSpMk id="900" creationId="{00000000-0000-0000-0000-000000000000}"/>
          </ac:grpSpMkLst>
        </pc:grpChg>
        <pc:grpChg chg="del mod">
          <ac:chgData name="Trần Duy Khánh" userId="2301c0c6-21aa-4d93-b28b-b8109eb1f817" providerId="ADAL" clId="{EA289A65-88AE-43BB-BACA-E77C4C4EC3FE}" dt="2024-05-13T11:08:05.404" v="299" actId="478"/>
          <ac:grpSpMkLst>
            <pc:docMk/>
            <pc:sldMk cId="0" sldId="272"/>
            <ac:grpSpMk id="915" creationId="{00000000-0000-0000-0000-000000000000}"/>
          </ac:grpSpMkLst>
        </pc:grpChg>
        <pc:grpChg chg="mod">
          <ac:chgData name="Trần Duy Khánh" userId="2301c0c6-21aa-4d93-b28b-b8109eb1f817" providerId="ADAL" clId="{EA289A65-88AE-43BB-BACA-E77C4C4EC3FE}" dt="2024-05-13T11:07:47.974" v="296" actId="1076"/>
          <ac:grpSpMkLst>
            <pc:docMk/>
            <pc:sldMk cId="0" sldId="272"/>
            <ac:grpSpMk id="919" creationId="{00000000-0000-0000-0000-000000000000}"/>
          </ac:grpSpMkLst>
        </pc:grpChg>
        <pc:grpChg chg="mod">
          <ac:chgData name="Trần Duy Khánh" userId="2301c0c6-21aa-4d93-b28b-b8109eb1f817" providerId="ADAL" clId="{EA289A65-88AE-43BB-BACA-E77C4C4EC3FE}" dt="2024-05-13T11:32:34.887" v="550" actId="1076"/>
          <ac:grpSpMkLst>
            <pc:docMk/>
            <pc:sldMk cId="0" sldId="272"/>
            <ac:grpSpMk id="923" creationId="{00000000-0000-0000-0000-000000000000}"/>
          </ac:grpSpMkLst>
        </pc:grpChg>
        <pc:inkChg chg="add del">
          <ac:chgData name="Trần Duy Khánh" userId="2301c0c6-21aa-4d93-b28b-b8109eb1f817" providerId="ADAL" clId="{EA289A65-88AE-43BB-BACA-E77C4C4EC3FE}" dt="2024-05-13T11:22:56.130" v="454" actId="9405"/>
          <ac:inkMkLst>
            <pc:docMk/>
            <pc:sldMk cId="0" sldId="272"/>
            <ac:inkMk id="31" creationId="{3FEF908E-FAC2-AE2A-1CCD-1CC2537C83A3}"/>
          </ac:inkMkLst>
        </pc:inkChg>
        <pc:inkChg chg="add del">
          <ac:chgData name="Trần Duy Khánh" userId="2301c0c6-21aa-4d93-b28b-b8109eb1f817" providerId="ADAL" clId="{EA289A65-88AE-43BB-BACA-E77C4C4EC3FE}" dt="2024-05-13T11:23:04.579" v="456" actId="9405"/>
          <ac:inkMkLst>
            <pc:docMk/>
            <pc:sldMk cId="0" sldId="272"/>
            <ac:inkMk id="832" creationId="{65A93BC9-DE43-06AA-0932-B6DA9960B411}"/>
          </ac:inkMkLst>
        </pc:inkChg>
        <pc:cxnChg chg="add del mod">
          <ac:chgData name="Trần Duy Khánh" userId="2301c0c6-21aa-4d93-b28b-b8109eb1f817" providerId="ADAL" clId="{EA289A65-88AE-43BB-BACA-E77C4C4EC3FE}" dt="2024-05-13T11:23:45.801" v="469" actId="11529"/>
          <ac:cxnSpMkLst>
            <pc:docMk/>
            <pc:sldMk cId="0" sldId="272"/>
            <ac:cxnSpMk id="24" creationId="{24288E92-DD7C-9255-9AF3-B92AB38DAE68}"/>
          </ac:cxnSpMkLst>
        </pc:cxnChg>
        <pc:cxnChg chg="add mod">
          <ac:chgData name="Trần Duy Khánh" userId="2301c0c6-21aa-4d93-b28b-b8109eb1f817" providerId="ADAL" clId="{EA289A65-88AE-43BB-BACA-E77C4C4EC3FE}" dt="2024-05-13T11:23:43.420" v="464" actId="1076"/>
          <ac:cxnSpMkLst>
            <pc:docMk/>
            <pc:sldMk cId="0" sldId="272"/>
            <ac:cxnSpMk id="27" creationId="{3846D165-42C0-6D5A-A9C4-3326E6DE8B48}"/>
          </ac:cxnSpMkLst>
        </pc:cxnChg>
      </pc:sldChg>
      <pc:sldChg chg="addSp delSp modSp mod">
        <pc:chgData name="Trần Duy Khánh" userId="2301c0c6-21aa-4d93-b28b-b8109eb1f817" providerId="ADAL" clId="{EA289A65-88AE-43BB-BACA-E77C4C4EC3FE}" dt="2024-05-14T10:20:32.250" v="1423" actId="1076"/>
        <pc:sldMkLst>
          <pc:docMk/>
          <pc:sldMk cId="0" sldId="273"/>
        </pc:sldMkLst>
        <pc:spChg chg="mod">
          <ac:chgData name="Trần Duy Khánh" userId="2301c0c6-21aa-4d93-b28b-b8109eb1f817" providerId="ADAL" clId="{EA289A65-88AE-43BB-BACA-E77C4C4EC3FE}" dt="2024-05-13T10:39:17.702" v="194" actId="1076"/>
          <ac:spMkLst>
            <pc:docMk/>
            <pc:sldMk cId="0" sldId="273"/>
            <ac:spMk id="2" creationId="{74213361-706A-3219-CDC4-1A8DC6E7582C}"/>
          </ac:spMkLst>
        </pc:spChg>
        <pc:spChg chg="mod">
          <ac:chgData name="Trần Duy Khánh" userId="2301c0c6-21aa-4d93-b28b-b8109eb1f817" providerId="ADAL" clId="{EA289A65-88AE-43BB-BACA-E77C4C4EC3FE}" dt="2024-05-13T10:39:17.702" v="194" actId="1076"/>
          <ac:spMkLst>
            <pc:docMk/>
            <pc:sldMk cId="0" sldId="273"/>
            <ac:spMk id="3" creationId="{1488FBC7-1327-FC32-5ED4-4DE6AAF203EA}"/>
          </ac:spMkLst>
        </pc:spChg>
        <pc:spChg chg="mod">
          <ac:chgData name="Trần Duy Khánh" userId="2301c0c6-21aa-4d93-b28b-b8109eb1f817" providerId="ADAL" clId="{EA289A65-88AE-43BB-BACA-E77C4C4EC3FE}" dt="2024-05-13T10:39:17.702" v="194" actId="1076"/>
          <ac:spMkLst>
            <pc:docMk/>
            <pc:sldMk cId="0" sldId="273"/>
            <ac:spMk id="4" creationId="{D5D90493-4A93-C403-E8B1-765F00AE04D9}"/>
          </ac:spMkLst>
        </pc:spChg>
        <pc:spChg chg="mod">
          <ac:chgData name="Trần Duy Khánh" userId="2301c0c6-21aa-4d93-b28b-b8109eb1f817" providerId="ADAL" clId="{EA289A65-88AE-43BB-BACA-E77C4C4EC3FE}" dt="2024-05-14T10:13:12.459" v="1323" actId="20577"/>
          <ac:spMkLst>
            <pc:docMk/>
            <pc:sldMk cId="0" sldId="273"/>
            <ac:spMk id="8" creationId="{388F9495-DC35-70DE-CA1C-C50B48F34372}"/>
          </ac:spMkLst>
        </pc:spChg>
        <pc:spChg chg="add mod">
          <ac:chgData name="Trần Duy Khánh" userId="2301c0c6-21aa-4d93-b28b-b8109eb1f817" providerId="ADAL" clId="{EA289A65-88AE-43BB-BACA-E77C4C4EC3FE}" dt="2024-05-13T10:40:58.483" v="221" actId="207"/>
          <ac:spMkLst>
            <pc:docMk/>
            <pc:sldMk cId="0" sldId="273"/>
            <ac:spMk id="9" creationId="{1C0D7E4A-242E-D067-6464-C206A96577C0}"/>
          </ac:spMkLst>
        </pc:spChg>
        <pc:spChg chg="add mod">
          <ac:chgData name="Trần Duy Khánh" userId="2301c0c6-21aa-4d93-b28b-b8109eb1f817" providerId="ADAL" clId="{EA289A65-88AE-43BB-BACA-E77C4C4EC3FE}" dt="2024-05-13T10:39:33.713" v="199" actId="1076"/>
          <ac:spMkLst>
            <pc:docMk/>
            <pc:sldMk cId="0" sldId="273"/>
            <ac:spMk id="10" creationId="{9E3E6EB4-EFCB-4FB3-4E0F-8D2F4E30F0E8}"/>
          </ac:spMkLst>
        </pc:spChg>
        <pc:spChg chg="add mod">
          <ac:chgData name="Trần Duy Khánh" userId="2301c0c6-21aa-4d93-b28b-b8109eb1f817" providerId="ADAL" clId="{EA289A65-88AE-43BB-BACA-E77C4C4EC3FE}" dt="2024-05-13T10:39:39.291" v="202" actId="1076"/>
          <ac:spMkLst>
            <pc:docMk/>
            <pc:sldMk cId="0" sldId="273"/>
            <ac:spMk id="11" creationId="{D3622001-79E1-E74B-FB9F-C1CB5900C6B7}"/>
          </ac:spMkLst>
        </pc:spChg>
        <pc:spChg chg="add del mod">
          <ac:chgData name="Trần Duy Khánh" userId="2301c0c6-21aa-4d93-b28b-b8109eb1f817" providerId="ADAL" clId="{EA289A65-88AE-43BB-BACA-E77C4C4EC3FE}" dt="2024-05-13T10:39:43.202" v="204" actId="478"/>
          <ac:spMkLst>
            <pc:docMk/>
            <pc:sldMk cId="0" sldId="273"/>
            <ac:spMk id="12" creationId="{C889EACB-5A07-C0D4-ECA1-2ABE3F862632}"/>
          </ac:spMkLst>
        </pc:spChg>
        <pc:spChg chg="add mod">
          <ac:chgData name="Trần Duy Khánh" userId="2301c0c6-21aa-4d93-b28b-b8109eb1f817" providerId="ADAL" clId="{EA289A65-88AE-43BB-BACA-E77C4C4EC3FE}" dt="2024-05-13T10:41:29.351" v="226" actId="1076"/>
          <ac:spMkLst>
            <pc:docMk/>
            <pc:sldMk cId="0" sldId="273"/>
            <ac:spMk id="13" creationId="{BCFBF6DD-C381-6927-CC04-17251280D062}"/>
          </ac:spMkLst>
        </pc:spChg>
        <pc:spChg chg="add mod">
          <ac:chgData name="Trần Duy Khánh" userId="2301c0c6-21aa-4d93-b28b-b8109eb1f817" providerId="ADAL" clId="{EA289A65-88AE-43BB-BACA-E77C4C4EC3FE}" dt="2024-05-13T10:40:52.302" v="220" actId="20577"/>
          <ac:spMkLst>
            <pc:docMk/>
            <pc:sldMk cId="0" sldId="273"/>
            <ac:spMk id="14" creationId="{51492F8A-BCCD-3EF4-A424-60344C0E6647}"/>
          </ac:spMkLst>
        </pc:spChg>
        <pc:spChg chg="add mod">
          <ac:chgData name="Trần Duy Khánh" userId="2301c0c6-21aa-4d93-b28b-b8109eb1f817" providerId="ADAL" clId="{EA289A65-88AE-43BB-BACA-E77C4C4EC3FE}" dt="2024-05-13T10:40:17.319" v="211" actId="1076"/>
          <ac:spMkLst>
            <pc:docMk/>
            <pc:sldMk cId="0" sldId="273"/>
            <ac:spMk id="15" creationId="{1C48EDDC-5E5C-CFED-37CF-C410023C1665}"/>
          </ac:spMkLst>
        </pc:spChg>
        <pc:spChg chg="mod">
          <ac:chgData name="Trần Duy Khánh" userId="2301c0c6-21aa-4d93-b28b-b8109eb1f817" providerId="ADAL" clId="{EA289A65-88AE-43BB-BACA-E77C4C4EC3FE}" dt="2024-05-13T10:42:20.574" v="234" actId="207"/>
          <ac:spMkLst>
            <pc:docMk/>
            <pc:sldMk cId="0" sldId="273"/>
            <ac:spMk id="17" creationId="{2EAD569F-2B14-2C13-7193-30DB14D9B58B}"/>
          </ac:spMkLst>
        </pc:spChg>
        <pc:spChg chg="mod">
          <ac:chgData name="Trần Duy Khánh" userId="2301c0c6-21aa-4d93-b28b-b8109eb1f817" providerId="ADAL" clId="{EA289A65-88AE-43BB-BACA-E77C4C4EC3FE}" dt="2024-05-13T10:42:20.574" v="234" actId="207"/>
          <ac:spMkLst>
            <pc:docMk/>
            <pc:sldMk cId="0" sldId="273"/>
            <ac:spMk id="18" creationId="{CA2B891C-7398-D208-35BD-209BEA2BCFA9}"/>
          </ac:spMkLst>
        </pc:spChg>
        <pc:spChg chg="mod">
          <ac:chgData name="Trần Duy Khánh" userId="2301c0c6-21aa-4d93-b28b-b8109eb1f817" providerId="ADAL" clId="{EA289A65-88AE-43BB-BACA-E77C4C4EC3FE}" dt="2024-05-13T10:42:20.574" v="234" actId="207"/>
          <ac:spMkLst>
            <pc:docMk/>
            <pc:sldMk cId="0" sldId="273"/>
            <ac:spMk id="19" creationId="{DB8CC855-6AB0-CA22-F9B0-6A418ABC78F5}"/>
          </ac:spMkLst>
        </pc:spChg>
        <pc:spChg chg="mod">
          <ac:chgData name="Trần Duy Khánh" userId="2301c0c6-21aa-4d93-b28b-b8109eb1f817" providerId="ADAL" clId="{EA289A65-88AE-43BB-BACA-E77C4C4EC3FE}" dt="2024-05-13T10:39:17.702" v="194" actId="1076"/>
          <ac:spMkLst>
            <pc:docMk/>
            <pc:sldMk cId="0" sldId="273"/>
            <ac:spMk id="932" creationId="{00000000-0000-0000-0000-000000000000}"/>
          </ac:spMkLst>
        </pc:spChg>
        <pc:spChg chg="mod">
          <ac:chgData name="Trần Duy Khánh" userId="2301c0c6-21aa-4d93-b28b-b8109eb1f817" providerId="ADAL" clId="{EA289A65-88AE-43BB-BACA-E77C4C4EC3FE}" dt="2024-05-13T10:39:17.702" v="194" actId="1076"/>
          <ac:spMkLst>
            <pc:docMk/>
            <pc:sldMk cId="0" sldId="273"/>
            <ac:spMk id="933" creationId="{00000000-0000-0000-0000-000000000000}"/>
          </ac:spMkLst>
        </pc:spChg>
        <pc:spChg chg="mod">
          <ac:chgData name="Trần Duy Khánh" userId="2301c0c6-21aa-4d93-b28b-b8109eb1f817" providerId="ADAL" clId="{EA289A65-88AE-43BB-BACA-E77C4C4EC3FE}" dt="2024-05-13T10:39:17.702" v="194" actId="1076"/>
          <ac:spMkLst>
            <pc:docMk/>
            <pc:sldMk cId="0" sldId="273"/>
            <ac:spMk id="934" creationId="{00000000-0000-0000-0000-000000000000}"/>
          </ac:spMkLst>
        </pc:spChg>
        <pc:spChg chg="mod">
          <ac:chgData name="Trần Duy Khánh" userId="2301c0c6-21aa-4d93-b28b-b8109eb1f817" providerId="ADAL" clId="{EA289A65-88AE-43BB-BACA-E77C4C4EC3FE}" dt="2024-05-13T10:41:35.925" v="229" actId="1076"/>
          <ac:spMkLst>
            <pc:docMk/>
            <pc:sldMk cId="0" sldId="273"/>
            <ac:spMk id="935" creationId="{00000000-0000-0000-0000-000000000000}"/>
          </ac:spMkLst>
        </pc:spChg>
        <pc:spChg chg="mod">
          <ac:chgData name="Trần Duy Khánh" userId="2301c0c6-21aa-4d93-b28b-b8109eb1f817" providerId="ADAL" clId="{EA289A65-88AE-43BB-BACA-E77C4C4EC3FE}" dt="2024-05-13T10:39:17.702" v="194" actId="1076"/>
          <ac:spMkLst>
            <pc:docMk/>
            <pc:sldMk cId="0" sldId="273"/>
            <ac:spMk id="936" creationId="{00000000-0000-0000-0000-000000000000}"/>
          </ac:spMkLst>
        </pc:spChg>
        <pc:spChg chg="mod">
          <ac:chgData name="Trần Duy Khánh" userId="2301c0c6-21aa-4d93-b28b-b8109eb1f817" providerId="ADAL" clId="{EA289A65-88AE-43BB-BACA-E77C4C4EC3FE}" dt="2024-05-13T10:39:09.867" v="193" actId="1076"/>
          <ac:spMkLst>
            <pc:docMk/>
            <pc:sldMk cId="0" sldId="273"/>
            <ac:spMk id="937" creationId="{00000000-0000-0000-0000-000000000000}"/>
          </ac:spMkLst>
        </pc:spChg>
        <pc:spChg chg="mod">
          <ac:chgData name="Trần Duy Khánh" userId="2301c0c6-21aa-4d93-b28b-b8109eb1f817" providerId="ADAL" clId="{EA289A65-88AE-43BB-BACA-E77C4C4EC3FE}" dt="2024-05-13T10:39:17.702" v="194" actId="1076"/>
          <ac:spMkLst>
            <pc:docMk/>
            <pc:sldMk cId="0" sldId="273"/>
            <ac:spMk id="938" creationId="{00000000-0000-0000-0000-000000000000}"/>
          </ac:spMkLst>
        </pc:spChg>
        <pc:spChg chg="mod">
          <ac:chgData name="Trần Duy Khánh" userId="2301c0c6-21aa-4d93-b28b-b8109eb1f817" providerId="ADAL" clId="{EA289A65-88AE-43BB-BACA-E77C4C4EC3FE}" dt="2024-05-13T10:41:41.537" v="231" actId="1076"/>
          <ac:spMkLst>
            <pc:docMk/>
            <pc:sldMk cId="0" sldId="273"/>
            <ac:spMk id="939" creationId="{00000000-0000-0000-0000-000000000000}"/>
          </ac:spMkLst>
        </pc:spChg>
        <pc:spChg chg="mod">
          <ac:chgData name="Trần Duy Khánh" userId="2301c0c6-21aa-4d93-b28b-b8109eb1f817" providerId="ADAL" clId="{EA289A65-88AE-43BB-BACA-E77C4C4EC3FE}" dt="2024-05-13T10:39:17.702" v="194" actId="1076"/>
          <ac:spMkLst>
            <pc:docMk/>
            <pc:sldMk cId="0" sldId="273"/>
            <ac:spMk id="942" creationId="{00000000-0000-0000-0000-000000000000}"/>
          </ac:spMkLst>
        </pc:spChg>
        <pc:spChg chg="mod">
          <ac:chgData name="Trần Duy Khánh" userId="2301c0c6-21aa-4d93-b28b-b8109eb1f817" providerId="ADAL" clId="{EA289A65-88AE-43BB-BACA-E77C4C4EC3FE}" dt="2024-05-13T10:41:39.252" v="230" actId="1076"/>
          <ac:spMkLst>
            <pc:docMk/>
            <pc:sldMk cId="0" sldId="273"/>
            <ac:spMk id="943" creationId="{00000000-0000-0000-0000-000000000000}"/>
          </ac:spMkLst>
        </pc:spChg>
        <pc:spChg chg="mod">
          <ac:chgData name="Trần Duy Khánh" userId="2301c0c6-21aa-4d93-b28b-b8109eb1f817" providerId="ADAL" clId="{EA289A65-88AE-43BB-BACA-E77C4C4EC3FE}" dt="2024-05-13T10:39:17.702" v="194" actId="1076"/>
          <ac:spMkLst>
            <pc:docMk/>
            <pc:sldMk cId="0" sldId="273"/>
            <ac:spMk id="946" creationId="{00000000-0000-0000-0000-000000000000}"/>
          </ac:spMkLst>
        </pc:spChg>
        <pc:spChg chg="mod">
          <ac:chgData name="Trần Duy Khánh" userId="2301c0c6-21aa-4d93-b28b-b8109eb1f817" providerId="ADAL" clId="{EA289A65-88AE-43BB-BACA-E77C4C4EC3FE}" dt="2024-05-13T10:41:33.163" v="227" actId="1076"/>
          <ac:spMkLst>
            <pc:docMk/>
            <pc:sldMk cId="0" sldId="273"/>
            <ac:spMk id="947" creationId="{00000000-0000-0000-0000-000000000000}"/>
          </ac:spMkLst>
        </pc:spChg>
        <pc:spChg chg="mod">
          <ac:chgData name="Trần Duy Khánh" userId="2301c0c6-21aa-4d93-b28b-b8109eb1f817" providerId="ADAL" clId="{EA289A65-88AE-43BB-BACA-E77C4C4EC3FE}" dt="2024-05-13T10:39:17.702" v="194" actId="1076"/>
          <ac:spMkLst>
            <pc:docMk/>
            <pc:sldMk cId="0" sldId="273"/>
            <ac:spMk id="950" creationId="{00000000-0000-0000-0000-000000000000}"/>
          </ac:spMkLst>
        </pc:spChg>
        <pc:spChg chg="mod">
          <ac:chgData name="Trần Duy Khánh" userId="2301c0c6-21aa-4d93-b28b-b8109eb1f817" providerId="ADAL" clId="{EA289A65-88AE-43BB-BACA-E77C4C4EC3FE}" dt="2024-05-13T10:41:25.747" v="225" actId="1076"/>
          <ac:spMkLst>
            <pc:docMk/>
            <pc:sldMk cId="0" sldId="273"/>
            <ac:spMk id="951" creationId="{00000000-0000-0000-0000-000000000000}"/>
          </ac:spMkLst>
        </pc:spChg>
        <pc:spChg chg="mod">
          <ac:chgData name="Trần Duy Khánh" userId="2301c0c6-21aa-4d93-b28b-b8109eb1f817" providerId="ADAL" clId="{EA289A65-88AE-43BB-BACA-E77C4C4EC3FE}" dt="2024-05-13T10:42:54.929" v="239" actId="20577"/>
          <ac:spMkLst>
            <pc:docMk/>
            <pc:sldMk cId="0" sldId="273"/>
            <ac:spMk id="952" creationId="{00000000-0000-0000-0000-000000000000}"/>
          </ac:spMkLst>
        </pc:spChg>
        <pc:spChg chg="mod">
          <ac:chgData name="Trần Duy Khánh" userId="2301c0c6-21aa-4d93-b28b-b8109eb1f817" providerId="ADAL" clId="{EA289A65-88AE-43BB-BACA-E77C4C4EC3FE}" dt="2024-05-13T10:39:17.702" v="194" actId="1076"/>
          <ac:spMkLst>
            <pc:docMk/>
            <pc:sldMk cId="0" sldId="273"/>
            <ac:spMk id="954" creationId="{00000000-0000-0000-0000-000000000000}"/>
          </ac:spMkLst>
        </pc:spChg>
        <pc:spChg chg="mod">
          <ac:chgData name="Trần Duy Khánh" userId="2301c0c6-21aa-4d93-b28b-b8109eb1f817" providerId="ADAL" clId="{EA289A65-88AE-43BB-BACA-E77C4C4EC3FE}" dt="2024-05-13T10:39:17.702" v="194" actId="1076"/>
          <ac:spMkLst>
            <pc:docMk/>
            <pc:sldMk cId="0" sldId="273"/>
            <ac:spMk id="955" creationId="{00000000-0000-0000-0000-000000000000}"/>
          </ac:spMkLst>
        </pc:spChg>
        <pc:spChg chg="mod">
          <ac:chgData name="Trần Duy Khánh" userId="2301c0c6-21aa-4d93-b28b-b8109eb1f817" providerId="ADAL" clId="{EA289A65-88AE-43BB-BACA-E77C4C4EC3FE}" dt="2024-05-13T10:39:17.702" v="194" actId="1076"/>
          <ac:spMkLst>
            <pc:docMk/>
            <pc:sldMk cId="0" sldId="273"/>
            <ac:spMk id="956" creationId="{00000000-0000-0000-0000-000000000000}"/>
          </ac:spMkLst>
        </pc:spChg>
        <pc:grpChg chg="mod">
          <ac:chgData name="Trần Duy Khánh" userId="2301c0c6-21aa-4d93-b28b-b8109eb1f817" providerId="ADAL" clId="{EA289A65-88AE-43BB-BACA-E77C4C4EC3FE}" dt="2024-05-14T10:20:32.250" v="1423" actId="1076"/>
          <ac:grpSpMkLst>
            <pc:docMk/>
            <pc:sldMk cId="0" sldId="273"/>
            <ac:grpSpMk id="5" creationId="{8A9315D2-8A89-8E6E-892B-87655694EEB4}"/>
          </ac:grpSpMkLst>
        </pc:grpChg>
        <pc:grpChg chg="add mod">
          <ac:chgData name="Trần Duy Khánh" userId="2301c0c6-21aa-4d93-b28b-b8109eb1f817" providerId="ADAL" clId="{EA289A65-88AE-43BB-BACA-E77C4C4EC3FE}" dt="2024-05-13T10:42:23.360" v="235" actId="1076"/>
          <ac:grpSpMkLst>
            <pc:docMk/>
            <pc:sldMk cId="0" sldId="273"/>
            <ac:grpSpMk id="16" creationId="{825C98F0-8D79-6E02-C83C-804408932AF1}"/>
          </ac:grpSpMkLst>
        </pc:grpChg>
        <pc:grpChg chg="mod">
          <ac:chgData name="Trần Duy Khánh" userId="2301c0c6-21aa-4d93-b28b-b8109eb1f817" providerId="ADAL" clId="{EA289A65-88AE-43BB-BACA-E77C4C4EC3FE}" dt="2024-05-13T10:39:17.702" v="194" actId="1076"/>
          <ac:grpSpMkLst>
            <pc:docMk/>
            <pc:sldMk cId="0" sldId="273"/>
            <ac:grpSpMk id="957" creationId="{00000000-0000-0000-0000-000000000000}"/>
          </ac:grpSpMkLst>
        </pc:grpChg>
        <pc:grpChg chg="mod">
          <ac:chgData name="Trần Duy Khánh" userId="2301c0c6-21aa-4d93-b28b-b8109eb1f817" providerId="ADAL" clId="{EA289A65-88AE-43BB-BACA-E77C4C4EC3FE}" dt="2024-05-13T10:39:17.702" v="194" actId="1076"/>
          <ac:grpSpMkLst>
            <pc:docMk/>
            <pc:sldMk cId="0" sldId="273"/>
            <ac:grpSpMk id="963" creationId="{00000000-0000-0000-0000-000000000000}"/>
          </ac:grpSpMkLst>
        </pc:grpChg>
        <pc:grpChg chg="mod">
          <ac:chgData name="Trần Duy Khánh" userId="2301c0c6-21aa-4d93-b28b-b8109eb1f817" providerId="ADAL" clId="{EA289A65-88AE-43BB-BACA-E77C4C4EC3FE}" dt="2024-05-13T10:39:17.702" v="194" actId="1076"/>
          <ac:grpSpMkLst>
            <pc:docMk/>
            <pc:sldMk cId="0" sldId="273"/>
            <ac:grpSpMk id="966" creationId="{00000000-0000-0000-0000-000000000000}"/>
          </ac:grpSpMkLst>
        </pc:grpChg>
        <pc:grpChg chg="mod">
          <ac:chgData name="Trần Duy Khánh" userId="2301c0c6-21aa-4d93-b28b-b8109eb1f817" providerId="ADAL" clId="{EA289A65-88AE-43BB-BACA-E77C4C4EC3FE}" dt="2024-05-13T10:39:17.702" v="194" actId="1076"/>
          <ac:grpSpMkLst>
            <pc:docMk/>
            <pc:sldMk cId="0" sldId="273"/>
            <ac:grpSpMk id="969" creationId="{00000000-0000-0000-0000-000000000000}"/>
          </ac:grpSpMkLst>
        </pc:grpChg>
      </pc:sldChg>
      <pc:sldChg chg="delSp modSp del mod ord">
        <pc:chgData name="Trần Duy Khánh" userId="2301c0c6-21aa-4d93-b28b-b8109eb1f817" providerId="ADAL" clId="{EA289A65-88AE-43BB-BACA-E77C4C4EC3FE}" dt="2024-05-13T12:52:00.243" v="830" actId="47"/>
        <pc:sldMkLst>
          <pc:docMk/>
          <pc:sldMk cId="0" sldId="282"/>
        </pc:sldMkLst>
        <pc:spChg chg="mod">
          <ac:chgData name="Trần Duy Khánh" userId="2301c0c6-21aa-4d93-b28b-b8109eb1f817" providerId="ADAL" clId="{EA289A65-88AE-43BB-BACA-E77C4C4EC3FE}" dt="2024-05-13T12:48:47.896" v="795"/>
          <ac:spMkLst>
            <pc:docMk/>
            <pc:sldMk cId="0" sldId="282"/>
            <ac:spMk id="1450" creationId="{00000000-0000-0000-0000-000000000000}"/>
          </ac:spMkLst>
        </pc:spChg>
        <pc:spChg chg="del">
          <ac:chgData name="Trần Duy Khánh" userId="2301c0c6-21aa-4d93-b28b-b8109eb1f817" providerId="ADAL" clId="{EA289A65-88AE-43BB-BACA-E77C4C4EC3FE}" dt="2024-05-13T12:48:59.482" v="796" actId="478"/>
          <ac:spMkLst>
            <pc:docMk/>
            <pc:sldMk cId="0" sldId="282"/>
            <ac:spMk id="1451" creationId="{00000000-0000-0000-0000-000000000000}"/>
          </ac:spMkLst>
        </pc:spChg>
        <pc:spChg chg="del">
          <ac:chgData name="Trần Duy Khánh" userId="2301c0c6-21aa-4d93-b28b-b8109eb1f817" providerId="ADAL" clId="{EA289A65-88AE-43BB-BACA-E77C4C4EC3FE}" dt="2024-05-13T12:48:59.482" v="796" actId="478"/>
          <ac:spMkLst>
            <pc:docMk/>
            <pc:sldMk cId="0" sldId="282"/>
            <ac:spMk id="1452" creationId="{00000000-0000-0000-0000-000000000000}"/>
          </ac:spMkLst>
        </pc:spChg>
        <pc:spChg chg="del">
          <ac:chgData name="Trần Duy Khánh" userId="2301c0c6-21aa-4d93-b28b-b8109eb1f817" providerId="ADAL" clId="{EA289A65-88AE-43BB-BACA-E77C4C4EC3FE}" dt="2024-05-13T12:48:59.482" v="796" actId="478"/>
          <ac:spMkLst>
            <pc:docMk/>
            <pc:sldMk cId="0" sldId="282"/>
            <ac:spMk id="1453" creationId="{00000000-0000-0000-0000-000000000000}"/>
          </ac:spMkLst>
        </pc:spChg>
        <pc:spChg chg="del">
          <ac:chgData name="Trần Duy Khánh" userId="2301c0c6-21aa-4d93-b28b-b8109eb1f817" providerId="ADAL" clId="{EA289A65-88AE-43BB-BACA-E77C4C4EC3FE}" dt="2024-05-13T12:48:59.482" v="796" actId="478"/>
          <ac:spMkLst>
            <pc:docMk/>
            <pc:sldMk cId="0" sldId="282"/>
            <ac:spMk id="1454" creationId="{00000000-0000-0000-0000-000000000000}"/>
          </ac:spMkLst>
        </pc:spChg>
        <pc:spChg chg="del">
          <ac:chgData name="Trần Duy Khánh" userId="2301c0c6-21aa-4d93-b28b-b8109eb1f817" providerId="ADAL" clId="{EA289A65-88AE-43BB-BACA-E77C4C4EC3FE}" dt="2024-05-13T12:48:59.482" v="796" actId="478"/>
          <ac:spMkLst>
            <pc:docMk/>
            <pc:sldMk cId="0" sldId="282"/>
            <ac:spMk id="1455" creationId="{00000000-0000-0000-0000-000000000000}"/>
          </ac:spMkLst>
        </pc:spChg>
        <pc:spChg chg="del">
          <ac:chgData name="Trần Duy Khánh" userId="2301c0c6-21aa-4d93-b28b-b8109eb1f817" providerId="ADAL" clId="{EA289A65-88AE-43BB-BACA-E77C4C4EC3FE}" dt="2024-05-13T12:48:59.482" v="796" actId="478"/>
          <ac:spMkLst>
            <pc:docMk/>
            <pc:sldMk cId="0" sldId="282"/>
            <ac:spMk id="1456" creationId="{00000000-0000-0000-0000-000000000000}"/>
          </ac:spMkLst>
        </pc:spChg>
        <pc:spChg chg="del">
          <ac:chgData name="Trần Duy Khánh" userId="2301c0c6-21aa-4d93-b28b-b8109eb1f817" providerId="ADAL" clId="{EA289A65-88AE-43BB-BACA-E77C4C4EC3FE}" dt="2024-05-13T12:49:04.135" v="797" actId="478"/>
          <ac:spMkLst>
            <pc:docMk/>
            <pc:sldMk cId="0" sldId="282"/>
            <ac:spMk id="1457" creationId="{00000000-0000-0000-0000-000000000000}"/>
          </ac:spMkLst>
        </pc:spChg>
        <pc:spChg chg="del">
          <ac:chgData name="Trần Duy Khánh" userId="2301c0c6-21aa-4d93-b28b-b8109eb1f817" providerId="ADAL" clId="{EA289A65-88AE-43BB-BACA-E77C4C4EC3FE}" dt="2024-05-13T12:49:04.135" v="797" actId="478"/>
          <ac:spMkLst>
            <pc:docMk/>
            <pc:sldMk cId="0" sldId="282"/>
            <ac:spMk id="1458" creationId="{00000000-0000-0000-0000-000000000000}"/>
          </ac:spMkLst>
        </pc:spChg>
        <pc:spChg chg="del">
          <ac:chgData name="Trần Duy Khánh" userId="2301c0c6-21aa-4d93-b28b-b8109eb1f817" providerId="ADAL" clId="{EA289A65-88AE-43BB-BACA-E77C4C4EC3FE}" dt="2024-05-13T12:49:04.135" v="797" actId="478"/>
          <ac:spMkLst>
            <pc:docMk/>
            <pc:sldMk cId="0" sldId="282"/>
            <ac:spMk id="1459" creationId="{00000000-0000-0000-0000-000000000000}"/>
          </ac:spMkLst>
        </pc:spChg>
        <pc:spChg chg="del">
          <ac:chgData name="Trần Duy Khánh" userId="2301c0c6-21aa-4d93-b28b-b8109eb1f817" providerId="ADAL" clId="{EA289A65-88AE-43BB-BACA-E77C4C4EC3FE}" dt="2024-05-13T12:48:59.482" v="796" actId="478"/>
          <ac:spMkLst>
            <pc:docMk/>
            <pc:sldMk cId="0" sldId="282"/>
            <ac:spMk id="1460" creationId="{00000000-0000-0000-0000-000000000000}"/>
          </ac:spMkLst>
        </pc:spChg>
        <pc:spChg chg="del">
          <ac:chgData name="Trần Duy Khánh" userId="2301c0c6-21aa-4d93-b28b-b8109eb1f817" providerId="ADAL" clId="{EA289A65-88AE-43BB-BACA-E77C4C4EC3FE}" dt="2024-05-13T12:49:04.135" v="797" actId="478"/>
          <ac:spMkLst>
            <pc:docMk/>
            <pc:sldMk cId="0" sldId="282"/>
            <ac:spMk id="1462" creationId="{00000000-0000-0000-0000-000000000000}"/>
          </ac:spMkLst>
        </pc:spChg>
        <pc:spChg chg="del">
          <ac:chgData name="Trần Duy Khánh" userId="2301c0c6-21aa-4d93-b28b-b8109eb1f817" providerId="ADAL" clId="{EA289A65-88AE-43BB-BACA-E77C4C4EC3FE}" dt="2024-05-13T12:49:04.135" v="797" actId="478"/>
          <ac:spMkLst>
            <pc:docMk/>
            <pc:sldMk cId="0" sldId="282"/>
            <ac:spMk id="1464" creationId="{00000000-0000-0000-0000-000000000000}"/>
          </ac:spMkLst>
        </pc:spChg>
        <pc:spChg chg="del">
          <ac:chgData name="Trần Duy Khánh" userId="2301c0c6-21aa-4d93-b28b-b8109eb1f817" providerId="ADAL" clId="{EA289A65-88AE-43BB-BACA-E77C4C4EC3FE}" dt="2024-05-13T12:49:04.135" v="797" actId="478"/>
          <ac:spMkLst>
            <pc:docMk/>
            <pc:sldMk cId="0" sldId="282"/>
            <ac:spMk id="1466" creationId="{00000000-0000-0000-0000-000000000000}"/>
          </ac:spMkLst>
        </pc:spChg>
        <pc:spChg chg="del">
          <ac:chgData name="Trần Duy Khánh" userId="2301c0c6-21aa-4d93-b28b-b8109eb1f817" providerId="ADAL" clId="{EA289A65-88AE-43BB-BACA-E77C4C4EC3FE}" dt="2024-05-13T12:49:04.135" v="797" actId="478"/>
          <ac:spMkLst>
            <pc:docMk/>
            <pc:sldMk cId="0" sldId="282"/>
            <ac:spMk id="1468" creationId="{00000000-0000-0000-0000-000000000000}"/>
          </ac:spMkLst>
        </pc:spChg>
        <pc:spChg chg="del">
          <ac:chgData name="Trần Duy Khánh" userId="2301c0c6-21aa-4d93-b28b-b8109eb1f817" providerId="ADAL" clId="{EA289A65-88AE-43BB-BACA-E77C4C4EC3FE}" dt="2024-05-13T12:49:04.135" v="797" actId="478"/>
          <ac:spMkLst>
            <pc:docMk/>
            <pc:sldMk cId="0" sldId="282"/>
            <ac:spMk id="1480" creationId="{00000000-0000-0000-0000-000000000000}"/>
          </ac:spMkLst>
        </pc:spChg>
        <pc:grpChg chg="del">
          <ac:chgData name="Trần Duy Khánh" userId="2301c0c6-21aa-4d93-b28b-b8109eb1f817" providerId="ADAL" clId="{EA289A65-88AE-43BB-BACA-E77C4C4EC3FE}" dt="2024-05-13T12:48:59.482" v="796" actId="478"/>
          <ac:grpSpMkLst>
            <pc:docMk/>
            <pc:sldMk cId="0" sldId="282"/>
            <ac:grpSpMk id="1470" creationId="{00000000-0000-0000-0000-000000000000}"/>
          </ac:grpSpMkLst>
        </pc:grpChg>
        <pc:cxnChg chg="del">
          <ac:chgData name="Trần Duy Khánh" userId="2301c0c6-21aa-4d93-b28b-b8109eb1f817" providerId="ADAL" clId="{EA289A65-88AE-43BB-BACA-E77C4C4EC3FE}" dt="2024-05-13T12:48:59.482" v="796" actId="478"/>
          <ac:cxnSpMkLst>
            <pc:docMk/>
            <pc:sldMk cId="0" sldId="282"/>
            <ac:cxnSpMk id="1461" creationId="{00000000-0000-0000-0000-000000000000}"/>
          </ac:cxnSpMkLst>
        </pc:cxnChg>
        <pc:cxnChg chg="del">
          <ac:chgData name="Trần Duy Khánh" userId="2301c0c6-21aa-4d93-b28b-b8109eb1f817" providerId="ADAL" clId="{EA289A65-88AE-43BB-BACA-E77C4C4EC3FE}" dt="2024-05-13T12:48:59.482" v="796" actId="478"/>
          <ac:cxnSpMkLst>
            <pc:docMk/>
            <pc:sldMk cId="0" sldId="282"/>
            <ac:cxnSpMk id="1463" creationId="{00000000-0000-0000-0000-000000000000}"/>
          </ac:cxnSpMkLst>
        </pc:cxnChg>
        <pc:cxnChg chg="del">
          <ac:chgData name="Trần Duy Khánh" userId="2301c0c6-21aa-4d93-b28b-b8109eb1f817" providerId="ADAL" clId="{EA289A65-88AE-43BB-BACA-E77C4C4EC3FE}" dt="2024-05-13T12:48:59.482" v="796" actId="478"/>
          <ac:cxnSpMkLst>
            <pc:docMk/>
            <pc:sldMk cId="0" sldId="282"/>
            <ac:cxnSpMk id="1465" creationId="{00000000-0000-0000-0000-000000000000}"/>
          </ac:cxnSpMkLst>
        </pc:cxnChg>
        <pc:cxnChg chg="del">
          <ac:chgData name="Trần Duy Khánh" userId="2301c0c6-21aa-4d93-b28b-b8109eb1f817" providerId="ADAL" clId="{EA289A65-88AE-43BB-BACA-E77C4C4EC3FE}" dt="2024-05-13T12:48:59.482" v="796" actId="478"/>
          <ac:cxnSpMkLst>
            <pc:docMk/>
            <pc:sldMk cId="0" sldId="282"/>
            <ac:cxnSpMk id="1467" creationId="{00000000-0000-0000-0000-000000000000}"/>
          </ac:cxnSpMkLst>
        </pc:cxnChg>
        <pc:cxnChg chg="del">
          <ac:chgData name="Trần Duy Khánh" userId="2301c0c6-21aa-4d93-b28b-b8109eb1f817" providerId="ADAL" clId="{EA289A65-88AE-43BB-BACA-E77C4C4EC3FE}" dt="2024-05-13T12:48:59.482" v="796" actId="478"/>
          <ac:cxnSpMkLst>
            <pc:docMk/>
            <pc:sldMk cId="0" sldId="282"/>
            <ac:cxnSpMk id="1469" creationId="{00000000-0000-0000-0000-000000000000}"/>
          </ac:cxnSpMkLst>
        </pc:cxnChg>
      </pc:sldChg>
      <pc:sldChg chg="delSp modSp mod">
        <pc:chgData name="Trần Duy Khánh" userId="2301c0c6-21aa-4d93-b28b-b8109eb1f817" providerId="ADAL" clId="{EA289A65-88AE-43BB-BACA-E77C4C4EC3FE}" dt="2024-05-14T10:13:41.981" v="1338" actId="20577"/>
        <pc:sldMkLst>
          <pc:docMk/>
          <pc:sldMk cId="0" sldId="284"/>
        </pc:sldMkLst>
        <pc:spChg chg="mod">
          <ac:chgData name="Trần Duy Khánh" userId="2301c0c6-21aa-4d93-b28b-b8109eb1f817" providerId="ADAL" clId="{EA289A65-88AE-43BB-BACA-E77C4C4EC3FE}" dt="2024-05-14T10:13:41.981" v="1338" actId="20577"/>
          <ac:spMkLst>
            <pc:docMk/>
            <pc:sldMk cId="0" sldId="284"/>
            <ac:spMk id="2" creationId="{616F5915-9384-21C4-F33F-27755EC2908F}"/>
          </ac:spMkLst>
        </pc:spChg>
        <pc:spChg chg="del">
          <ac:chgData name="Trần Duy Khánh" userId="2301c0c6-21aa-4d93-b28b-b8109eb1f817" providerId="ADAL" clId="{EA289A65-88AE-43BB-BACA-E77C4C4EC3FE}" dt="2024-05-13T12:43:56.193" v="704" actId="478"/>
          <ac:spMkLst>
            <pc:docMk/>
            <pc:sldMk cId="0" sldId="284"/>
            <ac:spMk id="11" creationId="{3E366F7A-F0D6-0EF6-4F2E-34E48523A491}"/>
          </ac:spMkLst>
        </pc:spChg>
        <pc:spChg chg="del">
          <ac:chgData name="Trần Duy Khánh" userId="2301c0c6-21aa-4d93-b28b-b8109eb1f817" providerId="ADAL" clId="{EA289A65-88AE-43BB-BACA-E77C4C4EC3FE}" dt="2024-05-13T12:43:56.193" v="704" actId="478"/>
          <ac:spMkLst>
            <pc:docMk/>
            <pc:sldMk cId="0" sldId="284"/>
            <ac:spMk id="12" creationId="{481E788C-E6B0-1019-BF34-5BAE668BB6D4}"/>
          </ac:spMkLst>
        </pc:spChg>
        <pc:spChg chg="del">
          <ac:chgData name="Trần Duy Khánh" userId="2301c0c6-21aa-4d93-b28b-b8109eb1f817" providerId="ADAL" clId="{EA289A65-88AE-43BB-BACA-E77C4C4EC3FE}" dt="2024-05-13T12:43:53.546" v="703" actId="478"/>
          <ac:spMkLst>
            <pc:docMk/>
            <pc:sldMk cId="0" sldId="284"/>
            <ac:spMk id="22" creationId="{61C15634-3BE1-6BAB-92FD-0B54BD7C50B3}"/>
          </ac:spMkLst>
        </pc:spChg>
        <pc:spChg chg="mod">
          <ac:chgData name="Trần Duy Khánh" userId="2301c0c6-21aa-4d93-b28b-b8109eb1f817" providerId="ADAL" clId="{EA289A65-88AE-43BB-BACA-E77C4C4EC3FE}" dt="2024-05-13T12:44:03.764" v="706" actId="1076"/>
          <ac:spMkLst>
            <pc:docMk/>
            <pc:sldMk cId="0" sldId="284"/>
            <ac:spMk id="1525" creationId="{00000000-0000-0000-0000-000000000000}"/>
          </ac:spMkLst>
        </pc:spChg>
        <pc:spChg chg="mod">
          <ac:chgData name="Trần Duy Khánh" userId="2301c0c6-21aa-4d93-b28b-b8109eb1f817" providerId="ADAL" clId="{EA289A65-88AE-43BB-BACA-E77C4C4EC3FE}" dt="2024-05-13T12:44:03.764" v="706" actId="1076"/>
          <ac:spMkLst>
            <pc:docMk/>
            <pc:sldMk cId="0" sldId="284"/>
            <ac:spMk id="1528" creationId="{00000000-0000-0000-0000-000000000000}"/>
          </ac:spMkLst>
        </pc:spChg>
        <pc:spChg chg="mod">
          <ac:chgData name="Trần Duy Khánh" userId="2301c0c6-21aa-4d93-b28b-b8109eb1f817" providerId="ADAL" clId="{EA289A65-88AE-43BB-BACA-E77C4C4EC3FE}" dt="2024-05-13T12:44:03.764" v="706" actId="1076"/>
          <ac:spMkLst>
            <pc:docMk/>
            <pc:sldMk cId="0" sldId="284"/>
            <ac:spMk id="1531" creationId="{00000000-0000-0000-0000-000000000000}"/>
          </ac:spMkLst>
        </pc:spChg>
        <pc:spChg chg="mod">
          <ac:chgData name="Trần Duy Khánh" userId="2301c0c6-21aa-4d93-b28b-b8109eb1f817" providerId="ADAL" clId="{EA289A65-88AE-43BB-BACA-E77C4C4EC3FE}" dt="2024-05-13T12:44:03.764" v="706" actId="1076"/>
          <ac:spMkLst>
            <pc:docMk/>
            <pc:sldMk cId="0" sldId="284"/>
            <ac:spMk id="1534" creationId="{00000000-0000-0000-0000-000000000000}"/>
          </ac:spMkLst>
        </pc:spChg>
        <pc:spChg chg="mod">
          <ac:chgData name="Trần Duy Khánh" userId="2301c0c6-21aa-4d93-b28b-b8109eb1f817" providerId="ADAL" clId="{EA289A65-88AE-43BB-BACA-E77C4C4EC3FE}" dt="2024-05-13T12:44:03.764" v="706" actId="1076"/>
          <ac:spMkLst>
            <pc:docMk/>
            <pc:sldMk cId="0" sldId="284"/>
            <ac:spMk id="1535" creationId="{00000000-0000-0000-0000-000000000000}"/>
          </ac:spMkLst>
        </pc:spChg>
        <pc:spChg chg="mod">
          <ac:chgData name="Trần Duy Khánh" userId="2301c0c6-21aa-4d93-b28b-b8109eb1f817" providerId="ADAL" clId="{EA289A65-88AE-43BB-BACA-E77C4C4EC3FE}" dt="2024-05-13T12:44:03.764" v="706" actId="1076"/>
          <ac:spMkLst>
            <pc:docMk/>
            <pc:sldMk cId="0" sldId="284"/>
            <ac:spMk id="1536" creationId="{00000000-0000-0000-0000-000000000000}"/>
          </ac:spMkLst>
        </pc:spChg>
        <pc:spChg chg="mod">
          <ac:chgData name="Trần Duy Khánh" userId="2301c0c6-21aa-4d93-b28b-b8109eb1f817" providerId="ADAL" clId="{EA289A65-88AE-43BB-BACA-E77C4C4EC3FE}" dt="2024-05-13T12:44:03.764" v="706" actId="1076"/>
          <ac:spMkLst>
            <pc:docMk/>
            <pc:sldMk cId="0" sldId="284"/>
            <ac:spMk id="1537" creationId="{00000000-0000-0000-0000-000000000000}"/>
          </ac:spMkLst>
        </pc:spChg>
        <pc:spChg chg="mod">
          <ac:chgData name="Trần Duy Khánh" userId="2301c0c6-21aa-4d93-b28b-b8109eb1f817" providerId="ADAL" clId="{EA289A65-88AE-43BB-BACA-E77C4C4EC3FE}" dt="2024-05-13T12:44:03.764" v="706" actId="1076"/>
          <ac:spMkLst>
            <pc:docMk/>
            <pc:sldMk cId="0" sldId="284"/>
            <ac:spMk id="1538" creationId="{00000000-0000-0000-0000-000000000000}"/>
          </ac:spMkLst>
        </pc:spChg>
        <pc:spChg chg="mod">
          <ac:chgData name="Trần Duy Khánh" userId="2301c0c6-21aa-4d93-b28b-b8109eb1f817" providerId="ADAL" clId="{EA289A65-88AE-43BB-BACA-E77C4C4EC3FE}" dt="2024-05-13T12:44:03.764" v="706" actId="1076"/>
          <ac:spMkLst>
            <pc:docMk/>
            <pc:sldMk cId="0" sldId="284"/>
            <ac:spMk id="1540" creationId="{00000000-0000-0000-0000-000000000000}"/>
          </ac:spMkLst>
        </pc:spChg>
        <pc:spChg chg="mod">
          <ac:chgData name="Trần Duy Khánh" userId="2301c0c6-21aa-4d93-b28b-b8109eb1f817" providerId="ADAL" clId="{EA289A65-88AE-43BB-BACA-E77C4C4EC3FE}" dt="2024-05-13T12:44:03.764" v="706" actId="1076"/>
          <ac:spMkLst>
            <pc:docMk/>
            <pc:sldMk cId="0" sldId="284"/>
            <ac:spMk id="1542" creationId="{00000000-0000-0000-0000-000000000000}"/>
          </ac:spMkLst>
        </pc:spChg>
        <pc:spChg chg="mod">
          <ac:chgData name="Trần Duy Khánh" userId="2301c0c6-21aa-4d93-b28b-b8109eb1f817" providerId="ADAL" clId="{EA289A65-88AE-43BB-BACA-E77C4C4EC3FE}" dt="2024-05-13T12:44:03.764" v="706" actId="1076"/>
          <ac:spMkLst>
            <pc:docMk/>
            <pc:sldMk cId="0" sldId="284"/>
            <ac:spMk id="1544" creationId="{00000000-0000-0000-0000-000000000000}"/>
          </ac:spMkLst>
        </pc:spChg>
        <pc:spChg chg="mod">
          <ac:chgData name="Trần Duy Khánh" userId="2301c0c6-21aa-4d93-b28b-b8109eb1f817" providerId="ADAL" clId="{EA289A65-88AE-43BB-BACA-E77C4C4EC3FE}" dt="2024-05-13T12:44:03.764" v="706" actId="1076"/>
          <ac:spMkLst>
            <pc:docMk/>
            <pc:sldMk cId="0" sldId="284"/>
            <ac:spMk id="1546" creationId="{00000000-0000-0000-0000-000000000000}"/>
          </ac:spMkLst>
        </pc:spChg>
        <pc:spChg chg="mod">
          <ac:chgData name="Trần Duy Khánh" userId="2301c0c6-21aa-4d93-b28b-b8109eb1f817" providerId="ADAL" clId="{EA289A65-88AE-43BB-BACA-E77C4C4EC3FE}" dt="2024-05-13T12:44:08.292" v="707" actId="1076"/>
          <ac:spMkLst>
            <pc:docMk/>
            <pc:sldMk cId="0" sldId="284"/>
            <ac:spMk id="1547" creationId="{00000000-0000-0000-0000-000000000000}"/>
          </ac:spMkLst>
        </pc:spChg>
        <pc:spChg chg="mod">
          <ac:chgData name="Trần Duy Khánh" userId="2301c0c6-21aa-4d93-b28b-b8109eb1f817" providerId="ADAL" clId="{EA289A65-88AE-43BB-BACA-E77C4C4EC3FE}" dt="2024-05-13T12:44:17.329" v="710" actId="1076"/>
          <ac:spMkLst>
            <pc:docMk/>
            <pc:sldMk cId="0" sldId="284"/>
            <ac:spMk id="1556" creationId="{00000000-0000-0000-0000-000000000000}"/>
          </ac:spMkLst>
        </pc:spChg>
        <pc:grpChg chg="mod">
          <ac:chgData name="Trần Duy Khánh" userId="2301c0c6-21aa-4d93-b28b-b8109eb1f817" providerId="ADAL" clId="{EA289A65-88AE-43BB-BACA-E77C4C4EC3FE}" dt="2024-05-13T12:44:14.461" v="709" actId="1076"/>
          <ac:grpSpMkLst>
            <pc:docMk/>
            <pc:sldMk cId="0" sldId="284"/>
            <ac:grpSpMk id="1548" creationId="{00000000-0000-0000-0000-000000000000}"/>
          </ac:grpSpMkLst>
        </pc:grpChg>
        <pc:cxnChg chg="del mod">
          <ac:chgData name="Trần Duy Khánh" userId="2301c0c6-21aa-4d93-b28b-b8109eb1f817" providerId="ADAL" clId="{EA289A65-88AE-43BB-BACA-E77C4C4EC3FE}" dt="2024-05-13T12:43:57.904" v="705" actId="478"/>
          <ac:cxnSpMkLst>
            <pc:docMk/>
            <pc:sldMk cId="0" sldId="284"/>
            <ac:cxnSpMk id="17" creationId="{50D9309C-E6F5-41FD-9F6E-5B3355397ED4}"/>
          </ac:cxnSpMkLst>
        </pc:cxnChg>
        <pc:cxnChg chg="mod">
          <ac:chgData name="Trần Duy Khánh" userId="2301c0c6-21aa-4d93-b28b-b8109eb1f817" providerId="ADAL" clId="{EA289A65-88AE-43BB-BACA-E77C4C4EC3FE}" dt="2024-05-13T12:44:03.764" v="706" actId="1076"/>
          <ac:cxnSpMkLst>
            <pc:docMk/>
            <pc:sldMk cId="0" sldId="284"/>
            <ac:cxnSpMk id="1539" creationId="{00000000-0000-0000-0000-000000000000}"/>
          </ac:cxnSpMkLst>
        </pc:cxnChg>
        <pc:cxnChg chg="mod">
          <ac:chgData name="Trần Duy Khánh" userId="2301c0c6-21aa-4d93-b28b-b8109eb1f817" providerId="ADAL" clId="{EA289A65-88AE-43BB-BACA-E77C4C4EC3FE}" dt="2024-05-13T12:44:03.764" v="706" actId="1076"/>
          <ac:cxnSpMkLst>
            <pc:docMk/>
            <pc:sldMk cId="0" sldId="284"/>
            <ac:cxnSpMk id="1541" creationId="{00000000-0000-0000-0000-000000000000}"/>
          </ac:cxnSpMkLst>
        </pc:cxnChg>
        <pc:cxnChg chg="mod">
          <ac:chgData name="Trần Duy Khánh" userId="2301c0c6-21aa-4d93-b28b-b8109eb1f817" providerId="ADAL" clId="{EA289A65-88AE-43BB-BACA-E77C4C4EC3FE}" dt="2024-05-13T12:44:03.764" v="706" actId="1076"/>
          <ac:cxnSpMkLst>
            <pc:docMk/>
            <pc:sldMk cId="0" sldId="284"/>
            <ac:cxnSpMk id="1543" creationId="{00000000-0000-0000-0000-000000000000}"/>
          </ac:cxnSpMkLst>
        </pc:cxnChg>
        <pc:cxnChg chg="mod">
          <ac:chgData name="Trần Duy Khánh" userId="2301c0c6-21aa-4d93-b28b-b8109eb1f817" providerId="ADAL" clId="{EA289A65-88AE-43BB-BACA-E77C4C4EC3FE}" dt="2024-05-13T12:44:03.764" v="706" actId="1076"/>
          <ac:cxnSpMkLst>
            <pc:docMk/>
            <pc:sldMk cId="0" sldId="284"/>
            <ac:cxnSpMk id="1545" creationId="{00000000-0000-0000-0000-000000000000}"/>
          </ac:cxnSpMkLst>
        </pc:cxnChg>
      </pc:sldChg>
      <pc:sldChg chg="delSp modSp mod">
        <pc:chgData name="Trần Duy Khánh" userId="2301c0c6-21aa-4d93-b28b-b8109eb1f817" providerId="ADAL" clId="{EA289A65-88AE-43BB-BACA-E77C4C4EC3FE}" dt="2024-05-14T09:14:28.887" v="882" actId="1076"/>
        <pc:sldMkLst>
          <pc:docMk/>
          <pc:sldMk cId="1792784931" sldId="288"/>
        </pc:sldMkLst>
        <pc:spChg chg="mod">
          <ac:chgData name="Trần Duy Khánh" userId="2301c0c6-21aa-4d93-b28b-b8109eb1f817" providerId="ADAL" clId="{EA289A65-88AE-43BB-BACA-E77C4C4EC3FE}" dt="2024-05-14T09:13:02.289" v="864" actId="1076"/>
          <ac:spMkLst>
            <pc:docMk/>
            <pc:sldMk cId="1792784931" sldId="288"/>
            <ac:spMk id="283" creationId="{00000000-0000-0000-0000-000000000000}"/>
          </ac:spMkLst>
        </pc:spChg>
        <pc:spChg chg="mod">
          <ac:chgData name="Trần Duy Khánh" userId="2301c0c6-21aa-4d93-b28b-b8109eb1f817" providerId="ADAL" clId="{EA289A65-88AE-43BB-BACA-E77C4C4EC3FE}" dt="2024-05-14T09:13:02.289" v="864" actId="1076"/>
          <ac:spMkLst>
            <pc:docMk/>
            <pc:sldMk cId="1792784931" sldId="288"/>
            <ac:spMk id="284" creationId="{00000000-0000-0000-0000-000000000000}"/>
          </ac:spMkLst>
        </pc:spChg>
        <pc:spChg chg="mod">
          <ac:chgData name="Trần Duy Khánh" userId="2301c0c6-21aa-4d93-b28b-b8109eb1f817" providerId="ADAL" clId="{EA289A65-88AE-43BB-BACA-E77C4C4EC3FE}" dt="2024-05-14T09:13:02.289" v="864" actId="1076"/>
          <ac:spMkLst>
            <pc:docMk/>
            <pc:sldMk cId="1792784931" sldId="288"/>
            <ac:spMk id="285" creationId="{00000000-0000-0000-0000-000000000000}"/>
          </ac:spMkLst>
        </pc:spChg>
        <pc:spChg chg="mod">
          <ac:chgData name="Trần Duy Khánh" userId="2301c0c6-21aa-4d93-b28b-b8109eb1f817" providerId="ADAL" clId="{EA289A65-88AE-43BB-BACA-E77C4C4EC3FE}" dt="2024-05-14T09:13:02.289" v="864" actId="1076"/>
          <ac:spMkLst>
            <pc:docMk/>
            <pc:sldMk cId="1792784931" sldId="288"/>
            <ac:spMk id="286" creationId="{00000000-0000-0000-0000-000000000000}"/>
          </ac:spMkLst>
        </pc:spChg>
        <pc:spChg chg="mod">
          <ac:chgData name="Trần Duy Khánh" userId="2301c0c6-21aa-4d93-b28b-b8109eb1f817" providerId="ADAL" clId="{EA289A65-88AE-43BB-BACA-E77C4C4EC3FE}" dt="2024-05-14T09:13:02.289" v="864" actId="1076"/>
          <ac:spMkLst>
            <pc:docMk/>
            <pc:sldMk cId="1792784931" sldId="288"/>
            <ac:spMk id="287" creationId="{00000000-0000-0000-0000-000000000000}"/>
          </ac:spMkLst>
        </pc:spChg>
        <pc:spChg chg="mod">
          <ac:chgData name="Trần Duy Khánh" userId="2301c0c6-21aa-4d93-b28b-b8109eb1f817" providerId="ADAL" clId="{EA289A65-88AE-43BB-BACA-E77C4C4EC3FE}" dt="2024-05-14T09:13:02.289" v="864" actId="1076"/>
          <ac:spMkLst>
            <pc:docMk/>
            <pc:sldMk cId="1792784931" sldId="288"/>
            <ac:spMk id="288" creationId="{00000000-0000-0000-0000-000000000000}"/>
          </ac:spMkLst>
        </pc:spChg>
        <pc:spChg chg="mod">
          <ac:chgData name="Trần Duy Khánh" userId="2301c0c6-21aa-4d93-b28b-b8109eb1f817" providerId="ADAL" clId="{EA289A65-88AE-43BB-BACA-E77C4C4EC3FE}" dt="2024-05-14T09:13:02.289" v="864" actId="1076"/>
          <ac:spMkLst>
            <pc:docMk/>
            <pc:sldMk cId="1792784931" sldId="288"/>
            <ac:spMk id="289" creationId="{00000000-0000-0000-0000-000000000000}"/>
          </ac:spMkLst>
        </pc:spChg>
        <pc:spChg chg="mod">
          <ac:chgData name="Trần Duy Khánh" userId="2301c0c6-21aa-4d93-b28b-b8109eb1f817" providerId="ADAL" clId="{EA289A65-88AE-43BB-BACA-E77C4C4EC3FE}" dt="2024-05-14T09:11:39.975" v="850"/>
          <ac:spMkLst>
            <pc:docMk/>
            <pc:sldMk cId="1792784931" sldId="288"/>
            <ac:spMk id="290" creationId="{00000000-0000-0000-0000-000000000000}"/>
          </ac:spMkLst>
        </pc:spChg>
        <pc:spChg chg="mod">
          <ac:chgData name="Trần Duy Khánh" userId="2301c0c6-21aa-4d93-b28b-b8109eb1f817" providerId="ADAL" clId="{EA289A65-88AE-43BB-BACA-E77C4C4EC3FE}" dt="2024-05-14T09:14:22.839" v="881" actId="1076"/>
          <ac:spMkLst>
            <pc:docMk/>
            <pc:sldMk cId="1792784931" sldId="288"/>
            <ac:spMk id="291" creationId="{00000000-0000-0000-0000-000000000000}"/>
          </ac:spMkLst>
        </pc:spChg>
        <pc:spChg chg="mod">
          <ac:chgData name="Trần Duy Khánh" userId="2301c0c6-21aa-4d93-b28b-b8109eb1f817" providerId="ADAL" clId="{EA289A65-88AE-43BB-BACA-E77C4C4EC3FE}" dt="2024-05-14T09:13:02.289" v="864" actId="1076"/>
          <ac:spMkLst>
            <pc:docMk/>
            <pc:sldMk cId="1792784931" sldId="288"/>
            <ac:spMk id="292" creationId="{00000000-0000-0000-0000-000000000000}"/>
          </ac:spMkLst>
        </pc:spChg>
        <pc:spChg chg="mod">
          <ac:chgData name="Trần Duy Khánh" userId="2301c0c6-21aa-4d93-b28b-b8109eb1f817" providerId="ADAL" clId="{EA289A65-88AE-43BB-BACA-E77C4C4EC3FE}" dt="2024-05-14T09:13:02.289" v="864" actId="1076"/>
          <ac:spMkLst>
            <pc:docMk/>
            <pc:sldMk cId="1792784931" sldId="288"/>
            <ac:spMk id="293" creationId="{00000000-0000-0000-0000-000000000000}"/>
          </ac:spMkLst>
        </pc:spChg>
        <pc:spChg chg="mod">
          <ac:chgData name="Trần Duy Khánh" userId="2301c0c6-21aa-4d93-b28b-b8109eb1f817" providerId="ADAL" clId="{EA289A65-88AE-43BB-BACA-E77C4C4EC3FE}" dt="2024-05-14T09:13:02.289" v="864" actId="1076"/>
          <ac:spMkLst>
            <pc:docMk/>
            <pc:sldMk cId="1792784931" sldId="288"/>
            <ac:spMk id="294" creationId="{00000000-0000-0000-0000-000000000000}"/>
          </ac:spMkLst>
        </pc:spChg>
        <pc:spChg chg="del mod">
          <ac:chgData name="Trần Duy Khánh" userId="2301c0c6-21aa-4d93-b28b-b8109eb1f817" providerId="ADAL" clId="{EA289A65-88AE-43BB-BACA-E77C4C4EC3FE}" dt="2024-05-14T09:12:32.960" v="857" actId="478"/>
          <ac:spMkLst>
            <pc:docMk/>
            <pc:sldMk cId="1792784931" sldId="288"/>
            <ac:spMk id="295" creationId="{00000000-0000-0000-0000-000000000000}"/>
          </ac:spMkLst>
        </pc:spChg>
        <pc:spChg chg="mod">
          <ac:chgData name="Trần Duy Khánh" userId="2301c0c6-21aa-4d93-b28b-b8109eb1f817" providerId="ADAL" clId="{EA289A65-88AE-43BB-BACA-E77C4C4EC3FE}" dt="2024-05-14T09:14:04.052" v="877" actId="1076"/>
          <ac:spMkLst>
            <pc:docMk/>
            <pc:sldMk cId="1792784931" sldId="288"/>
            <ac:spMk id="296" creationId="{00000000-0000-0000-0000-000000000000}"/>
          </ac:spMkLst>
        </pc:spChg>
        <pc:spChg chg="del">
          <ac:chgData name="Trần Duy Khánh" userId="2301c0c6-21aa-4d93-b28b-b8109eb1f817" providerId="ADAL" clId="{EA289A65-88AE-43BB-BACA-E77C4C4EC3FE}" dt="2024-05-14T09:12:36.948" v="858" actId="478"/>
          <ac:spMkLst>
            <pc:docMk/>
            <pc:sldMk cId="1792784931" sldId="288"/>
            <ac:spMk id="297" creationId="{00000000-0000-0000-0000-000000000000}"/>
          </ac:spMkLst>
        </pc:spChg>
        <pc:spChg chg="mod">
          <ac:chgData name="Trần Duy Khánh" userId="2301c0c6-21aa-4d93-b28b-b8109eb1f817" providerId="ADAL" clId="{EA289A65-88AE-43BB-BACA-E77C4C4EC3FE}" dt="2024-05-14T09:14:16.826" v="880" actId="1076"/>
          <ac:spMkLst>
            <pc:docMk/>
            <pc:sldMk cId="1792784931" sldId="288"/>
            <ac:spMk id="298" creationId="{00000000-0000-0000-0000-000000000000}"/>
          </ac:spMkLst>
        </pc:spChg>
        <pc:spChg chg="del">
          <ac:chgData name="Trần Duy Khánh" userId="2301c0c6-21aa-4d93-b28b-b8109eb1f817" providerId="ADAL" clId="{EA289A65-88AE-43BB-BACA-E77C4C4EC3FE}" dt="2024-05-14T09:12:38.449" v="859" actId="478"/>
          <ac:spMkLst>
            <pc:docMk/>
            <pc:sldMk cId="1792784931" sldId="288"/>
            <ac:spMk id="299" creationId="{00000000-0000-0000-0000-000000000000}"/>
          </ac:spMkLst>
        </pc:spChg>
        <pc:spChg chg="mod">
          <ac:chgData name="Trần Duy Khánh" userId="2301c0c6-21aa-4d93-b28b-b8109eb1f817" providerId="ADAL" clId="{EA289A65-88AE-43BB-BACA-E77C4C4EC3FE}" dt="2024-05-14T09:14:28.887" v="882" actId="1076"/>
          <ac:spMkLst>
            <pc:docMk/>
            <pc:sldMk cId="1792784931" sldId="288"/>
            <ac:spMk id="300" creationId="{00000000-0000-0000-0000-000000000000}"/>
          </ac:spMkLst>
        </pc:spChg>
        <pc:spChg chg="del">
          <ac:chgData name="Trần Duy Khánh" userId="2301c0c6-21aa-4d93-b28b-b8109eb1f817" providerId="ADAL" clId="{EA289A65-88AE-43BB-BACA-E77C4C4EC3FE}" dt="2024-05-14T09:12:39.979" v="860" actId="478"/>
          <ac:spMkLst>
            <pc:docMk/>
            <pc:sldMk cId="1792784931" sldId="288"/>
            <ac:spMk id="301" creationId="{00000000-0000-0000-0000-000000000000}"/>
          </ac:spMkLst>
        </pc:spChg>
        <pc:spChg chg="mod">
          <ac:chgData name="Trần Duy Khánh" userId="2301c0c6-21aa-4d93-b28b-b8109eb1f817" providerId="ADAL" clId="{EA289A65-88AE-43BB-BACA-E77C4C4EC3FE}" dt="2024-05-14T09:13:02.289" v="864" actId="1076"/>
          <ac:spMkLst>
            <pc:docMk/>
            <pc:sldMk cId="1792784931" sldId="288"/>
            <ac:spMk id="303" creationId="{00000000-0000-0000-0000-000000000000}"/>
          </ac:spMkLst>
        </pc:spChg>
        <pc:spChg chg="mod">
          <ac:chgData name="Trần Duy Khánh" userId="2301c0c6-21aa-4d93-b28b-b8109eb1f817" providerId="ADAL" clId="{EA289A65-88AE-43BB-BACA-E77C4C4EC3FE}" dt="2024-05-14T09:13:02.289" v="864" actId="1076"/>
          <ac:spMkLst>
            <pc:docMk/>
            <pc:sldMk cId="1792784931" sldId="288"/>
            <ac:spMk id="304" creationId="{00000000-0000-0000-0000-000000000000}"/>
          </ac:spMkLst>
        </pc:spChg>
        <pc:spChg chg="mod">
          <ac:chgData name="Trần Duy Khánh" userId="2301c0c6-21aa-4d93-b28b-b8109eb1f817" providerId="ADAL" clId="{EA289A65-88AE-43BB-BACA-E77C4C4EC3FE}" dt="2024-05-14T09:13:02.289" v="864" actId="1076"/>
          <ac:spMkLst>
            <pc:docMk/>
            <pc:sldMk cId="1792784931" sldId="288"/>
            <ac:spMk id="310" creationId="{00000000-0000-0000-0000-000000000000}"/>
          </ac:spMkLst>
        </pc:spChg>
        <pc:spChg chg="mod">
          <ac:chgData name="Trần Duy Khánh" userId="2301c0c6-21aa-4d93-b28b-b8109eb1f817" providerId="ADAL" clId="{EA289A65-88AE-43BB-BACA-E77C4C4EC3FE}" dt="2024-05-14T09:13:02.289" v="864" actId="1076"/>
          <ac:spMkLst>
            <pc:docMk/>
            <pc:sldMk cId="1792784931" sldId="288"/>
            <ac:spMk id="311" creationId="{00000000-0000-0000-0000-000000000000}"/>
          </ac:spMkLst>
        </pc:spChg>
        <pc:spChg chg="mod">
          <ac:chgData name="Trần Duy Khánh" userId="2301c0c6-21aa-4d93-b28b-b8109eb1f817" providerId="ADAL" clId="{EA289A65-88AE-43BB-BACA-E77C4C4EC3FE}" dt="2024-05-14T09:13:02.289" v="864" actId="1076"/>
          <ac:spMkLst>
            <pc:docMk/>
            <pc:sldMk cId="1792784931" sldId="288"/>
            <ac:spMk id="312" creationId="{00000000-0000-0000-0000-000000000000}"/>
          </ac:spMkLst>
        </pc:spChg>
        <pc:grpChg chg="mod">
          <ac:chgData name="Trần Duy Khánh" userId="2301c0c6-21aa-4d93-b28b-b8109eb1f817" providerId="ADAL" clId="{EA289A65-88AE-43BB-BACA-E77C4C4EC3FE}" dt="2024-05-14T09:13:02.289" v="864" actId="1076"/>
          <ac:grpSpMkLst>
            <pc:docMk/>
            <pc:sldMk cId="1792784931" sldId="288"/>
            <ac:grpSpMk id="302" creationId="{00000000-0000-0000-0000-000000000000}"/>
          </ac:grpSpMkLst>
        </pc:grpChg>
        <pc:grpChg chg="mod">
          <ac:chgData name="Trần Duy Khánh" userId="2301c0c6-21aa-4d93-b28b-b8109eb1f817" providerId="ADAL" clId="{EA289A65-88AE-43BB-BACA-E77C4C4EC3FE}" dt="2024-05-14T09:13:02.289" v="864" actId="1076"/>
          <ac:grpSpMkLst>
            <pc:docMk/>
            <pc:sldMk cId="1792784931" sldId="288"/>
            <ac:grpSpMk id="309" creationId="{00000000-0000-0000-0000-000000000000}"/>
          </ac:grpSpMkLst>
        </pc:grpChg>
        <pc:picChg chg="mod">
          <ac:chgData name="Trần Duy Khánh" userId="2301c0c6-21aa-4d93-b28b-b8109eb1f817" providerId="ADAL" clId="{EA289A65-88AE-43BB-BACA-E77C4C4EC3FE}" dt="2024-05-14T09:13:02.289" v="864" actId="1076"/>
          <ac:picMkLst>
            <pc:docMk/>
            <pc:sldMk cId="1792784931" sldId="288"/>
            <ac:picMk id="2" creationId="{64DB8484-7DD6-503E-DD8E-345C64DD0B70}"/>
          </ac:picMkLst>
        </pc:picChg>
        <pc:picChg chg="mod">
          <ac:chgData name="Trần Duy Khánh" userId="2301c0c6-21aa-4d93-b28b-b8109eb1f817" providerId="ADAL" clId="{EA289A65-88AE-43BB-BACA-E77C4C4EC3FE}" dt="2024-05-14T09:13:02.289" v="864" actId="1076"/>
          <ac:picMkLst>
            <pc:docMk/>
            <pc:sldMk cId="1792784931" sldId="288"/>
            <ac:picMk id="2052" creationId="{B9226247-8952-7CBE-4690-98F76B8650F5}"/>
          </ac:picMkLst>
        </pc:picChg>
      </pc:sldChg>
      <pc:sldChg chg="modSp mod">
        <pc:chgData name="Trần Duy Khánh" userId="2301c0c6-21aa-4d93-b28b-b8109eb1f817" providerId="ADAL" clId="{EA289A65-88AE-43BB-BACA-E77C4C4EC3FE}" dt="2024-05-14T10:13:02.691" v="1319" actId="20577"/>
        <pc:sldMkLst>
          <pc:docMk/>
          <pc:sldMk cId="3660313736" sldId="289"/>
        </pc:sldMkLst>
        <pc:spChg chg="mod">
          <ac:chgData name="Trần Duy Khánh" userId="2301c0c6-21aa-4d93-b28b-b8109eb1f817" providerId="ADAL" clId="{EA289A65-88AE-43BB-BACA-E77C4C4EC3FE}" dt="2024-05-14T10:13:02.691" v="1319" actId="20577"/>
          <ac:spMkLst>
            <pc:docMk/>
            <pc:sldMk cId="3660313736" sldId="289"/>
            <ac:spMk id="2" creationId="{3B724360-0E84-2AD0-00ED-E9696BB43197}"/>
          </ac:spMkLst>
        </pc:spChg>
      </pc:sldChg>
      <pc:sldChg chg="modSp mod">
        <pc:chgData name="Trần Duy Khánh" userId="2301c0c6-21aa-4d93-b28b-b8109eb1f817" providerId="ADAL" clId="{EA289A65-88AE-43BB-BACA-E77C4C4EC3FE}" dt="2024-05-14T10:13:19.398" v="1327" actId="20577"/>
        <pc:sldMkLst>
          <pc:docMk/>
          <pc:sldMk cId="2649513115" sldId="290"/>
        </pc:sldMkLst>
        <pc:spChg chg="mod">
          <ac:chgData name="Trần Duy Khánh" userId="2301c0c6-21aa-4d93-b28b-b8109eb1f817" providerId="ADAL" clId="{EA289A65-88AE-43BB-BACA-E77C4C4EC3FE}" dt="2024-05-14T10:13:19.398" v="1327" actId="20577"/>
          <ac:spMkLst>
            <pc:docMk/>
            <pc:sldMk cId="2649513115" sldId="290"/>
            <ac:spMk id="2" creationId="{D84BC755-DC66-7FFC-5E69-3B931345549A}"/>
          </ac:spMkLst>
        </pc:spChg>
      </pc:sldChg>
      <pc:sldChg chg="addSp delSp modSp mod">
        <pc:chgData name="Trần Duy Khánh" userId="2301c0c6-21aa-4d93-b28b-b8109eb1f817" providerId="ADAL" clId="{EA289A65-88AE-43BB-BACA-E77C4C4EC3FE}" dt="2024-05-14T10:13:38.115" v="1336" actId="20577"/>
        <pc:sldMkLst>
          <pc:docMk/>
          <pc:sldMk cId="2904915939" sldId="291"/>
        </pc:sldMkLst>
        <pc:spChg chg="mod">
          <ac:chgData name="Trần Duy Khánh" userId="2301c0c6-21aa-4d93-b28b-b8109eb1f817" providerId="ADAL" clId="{EA289A65-88AE-43BB-BACA-E77C4C4EC3FE}" dt="2024-05-14T10:13:38.115" v="1336" actId="20577"/>
          <ac:spMkLst>
            <pc:docMk/>
            <pc:sldMk cId="2904915939" sldId="291"/>
            <ac:spMk id="2" creationId="{BB939B07-D6AF-6B31-565E-14E5F3263507}"/>
          </ac:spMkLst>
        </pc:spChg>
        <pc:spChg chg="mod">
          <ac:chgData name="Trần Duy Khánh" userId="2301c0c6-21aa-4d93-b28b-b8109eb1f817" providerId="ADAL" clId="{EA289A65-88AE-43BB-BACA-E77C4C4EC3FE}" dt="2024-05-13T12:47:16.454" v="771" actId="20577"/>
          <ac:spMkLst>
            <pc:docMk/>
            <pc:sldMk cId="2904915939" sldId="291"/>
            <ac:spMk id="58" creationId="{00000000-0000-0000-0000-000000000000}"/>
          </ac:spMkLst>
        </pc:spChg>
        <pc:picChg chg="add mod">
          <ac:chgData name="Trần Duy Khánh" userId="2301c0c6-21aa-4d93-b28b-b8109eb1f817" providerId="ADAL" clId="{EA289A65-88AE-43BB-BACA-E77C4C4EC3FE}" dt="2024-05-13T12:47:52.587" v="790" actId="1076"/>
          <ac:picMkLst>
            <pc:docMk/>
            <pc:sldMk cId="2904915939" sldId="291"/>
            <ac:picMk id="3" creationId="{72DDCB14-0E2C-0D5B-472D-2568480BB761}"/>
          </ac:picMkLst>
        </pc:picChg>
        <pc:picChg chg="mod">
          <ac:chgData name="Trần Duy Khánh" userId="2301c0c6-21aa-4d93-b28b-b8109eb1f817" providerId="ADAL" clId="{EA289A65-88AE-43BB-BACA-E77C4C4EC3FE}" dt="2024-05-13T12:47:48.733" v="788" actId="1076"/>
          <ac:picMkLst>
            <pc:docMk/>
            <pc:sldMk cId="2904915939" sldId="291"/>
            <ac:picMk id="3080" creationId="{7A0AD2ED-C884-9945-FC71-FAC659CEFA86}"/>
          </ac:picMkLst>
        </pc:picChg>
        <pc:picChg chg="del">
          <ac:chgData name="Trần Duy Khánh" userId="2301c0c6-21aa-4d93-b28b-b8109eb1f817" providerId="ADAL" clId="{EA289A65-88AE-43BB-BACA-E77C4C4EC3FE}" dt="2024-05-13T12:46:59.434" v="744" actId="478"/>
          <ac:picMkLst>
            <pc:docMk/>
            <pc:sldMk cId="2904915939" sldId="291"/>
            <ac:picMk id="3082" creationId="{2FEC94B8-C518-8061-3515-6719CF323C01}"/>
          </ac:picMkLst>
        </pc:picChg>
        <pc:picChg chg="del">
          <ac:chgData name="Trần Duy Khánh" userId="2301c0c6-21aa-4d93-b28b-b8109eb1f817" providerId="ADAL" clId="{EA289A65-88AE-43BB-BACA-E77C4C4EC3FE}" dt="2024-05-13T12:47:39.066" v="781" actId="478"/>
          <ac:picMkLst>
            <pc:docMk/>
            <pc:sldMk cId="2904915939" sldId="291"/>
            <ac:picMk id="3084" creationId="{48450E38-0EEC-9DE4-D217-28F217993995}"/>
          </ac:picMkLst>
        </pc:picChg>
      </pc:sldChg>
      <pc:sldChg chg="modSp mod">
        <pc:chgData name="Trần Duy Khánh" userId="2301c0c6-21aa-4d93-b28b-b8109eb1f817" providerId="ADAL" clId="{EA289A65-88AE-43BB-BACA-E77C4C4EC3FE}" dt="2024-05-14T10:33:24.190" v="1560"/>
        <pc:sldMkLst>
          <pc:docMk/>
          <pc:sldMk cId="1709186995" sldId="292"/>
        </pc:sldMkLst>
        <pc:spChg chg="mod">
          <ac:chgData name="Trần Duy Khánh" userId="2301c0c6-21aa-4d93-b28b-b8109eb1f817" providerId="ADAL" clId="{EA289A65-88AE-43BB-BACA-E77C4C4EC3FE}" dt="2024-05-14T10:33:24.190" v="1560"/>
          <ac:spMkLst>
            <pc:docMk/>
            <pc:sldMk cId="1709186995" sldId="292"/>
            <ac:spMk id="2" creationId="{1C2CD062-3D85-48FE-52B7-339BE3531F38}"/>
          </ac:spMkLst>
        </pc:spChg>
      </pc:sldChg>
      <pc:sldChg chg="del">
        <pc:chgData name="Trần Duy Khánh" userId="2301c0c6-21aa-4d93-b28b-b8109eb1f817" providerId="ADAL" clId="{EA289A65-88AE-43BB-BACA-E77C4C4EC3FE}" dt="2024-05-13T12:48:02.705" v="791" actId="47"/>
        <pc:sldMkLst>
          <pc:docMk/>
          <pc:sldMk cId="3189200723" sldId="293"/>
        </pc:sldMkLst>
      </pc:sldChg>
      <pc:sldChg chg="addSp delSp modSp mod">
        <pc:chgData name="Trần Duy Khánh" userId="2301c0c6-21aa-4d93-b28b-b8109eb1f817" providerId="ADAL" clId="{EA289A65-88AE-43BB-BACA-E77C4C4EC3FE}" dt="2024-05-14T10:13:15.654" v="1325" actId="20577"/>
        <pc:sldMkLst>
          <pc:docMk/>
          <pc:sldMk cId="1977651169" sldId="294"/>
        </pc:sldMkLst>
        <pc:spChg chg="mod">
          <ac:chgData name="Trần Duy Khánh" userId="2301c0c6-21aa-4d93-b28b-b8109eb1f817" providerId="ADAL" clId="{EA289A65-88AE-43BB-BACA-E77C4C4EC3FE}" dt="2024-05-14T10:13:15.654" v="1325" actId="20577"/>
          <ac:spMkLst>
            <pc:docMk/>
            <pc:sldMk cId="1977651169" sldId="294"/>
            <ac:spMk id="2" creationId="{912E50AA-5E95-B830-649E-E73F699FA566}"/>
          </ac:spMkLst>
        </pc:spChg>
        <pc:spChg chg="del">
          <ac:chgData name="Trần Duy Khánh" userId="2301c0c6-21aa-4d93-b28b-b8109eb1f817" providerId="ADAL" clId="{EA289A65-88AE-43BB-BACA-E77C4C4EC3FE}" dt="2024-05-13T10:43:28.180" v="240" actId="478"/>
          <ac:spMkLst>
            <pc:docMk/>
            <pc:sldMk cId="1977651169" sldId="294"/>
            <ac:spMk id="576" creationId="{00000000-0000-0000-0000-000000000000}"/>
          </ac:spMkLst>
        </pc:spChg>
        <pc:spChg chg="del">
          <ac:chgData name="Trần Duy Khánh" userId="2301c0c6-21aa-4d93-b28b-b8109eb1f817" providerId="ADAL" clId="{EA289A65-88AE-43BB-BACA-E77C4C4EC3FE}" dt="2024-05-13T10:43:28.180" v="240" actId="478"/>
          <ac:spMkLst>
            <pc:docMk/>
            <pc:sldMk cId="1977651169" sldId="294"/>
            <ac:spMk id="577" creationId="{00000000-0000-0000-0000-000000000000}"/>
          </ac:spMkLst>
        </pc:spChg>
        <pc:spChg chg="del">
          <ac:chgData name="Trần Duy Khánh" userId="2301c0c6-21aa-4d93-b28b-b8109eb1f817" providerId="ADAL" clId="{EA289A65-88AE-43BB-BACA-E77C4C4EC3FE}" dt="2024-05-13T10:43:28.180" v="240" actId="478"/>
          <ac:spMkLst>
            <pc:docMk/>
            <pc:sldMk cId="1977651169" sldId="294"/>
            <ac:spMk id="578" creationId="{00000000-0000-0000-0000-000000000000}"/>
          </ac:spMkLst>
        </pc:spChg>
        <pc:spChg chg="del">
          <ac:chgData name="Trần Duy Khánh" userId="2301c0c6-21aa-4d93-b28b-b8109eb1f817" providerId="ADAL" clId="{EA289A65-88AE-43BB-BACA-E77C4C4EC3FE}" dt="2024-05-13T10:43:28.180" v="240" actId="478"/>
          <ac:spMkLst>
            <pc:docMk/>
            <pc:sldMk cId="1977651169" sldId="294"/>
            <ac:spMk id="582" creationId="{00000000-0000-0000-0000-000000000000}"/>
          </ac:spMkLst>
        </pc:spChg>
        <pc:spChg chg="mod">
          <ac:chgData name="Trần Duy Khánh" userId="2301c0c6-21aa-4d93-b28b-b8109eb1f817" providerId="ADAL" clId="{EA289A65-88AE-43BB-BACA-E77C4C4EC3FE}" dt="2024-05-13T10:47:33.146" v="293" actId="20577"/>
          <ac:spMkLst>
            <pc:docMk/>
            <pc:sldMk cId="1977651169" sldId="294"/>
            <ac:spMk id="583" creationId="{00000000-0000-0000-0000-000000000000}"/>
          </ac:spMkLst>
        </pc:spChg>
        <pc:spChg chg="del">
          <ac:chgData name="Trần Duy Khánh" userId="2301c0c6-21aa-4d93-b28b-b8109eb1f817" providerId="ADAL" clId="{EA289A65-88AE-43BB-BACA-E77C4C4EC3FE}" dt="2024-05-13T10:43:28.180" v="240" actId="478"/>
          <ac:spMkLst>
            <pc:docMk/>
            <pc:sldMk cId="1977651169" sldId="294"/>
            <ac:spMk id="592" creationId="{00000000-0000-0000-0000-000000000000}"/>
          </ac:spMkLst>
        </pc:spChg>
        <pc:spChg chg="del">
          <ac:chgData name="Trần Duy Khánh" userId="2301c0c6-21aa-4d93-b28b-b8109eb1f817" providerId="ADAL" clId="{EA289A65-88AE-43BB-BACA-E77C4C4EC3FE}" dt="2024-05-13T10:43:28.180" v="240" actId="478"/>
          <ac:spMkLst>
            <pc:docMk/>
            <pc:sldMk cId="1977651169" sldId="294"/>
            <ac:spMk id="593" creationId="{00000000-0000-0000-0000-000000000000}"/>
          </ac:spMkLst>
        </pc:spChg>
        <pc:graphicFrameChg chg="add mod modGraphic">
          <ac:chgData name="Trần Duy Khánh" userId="2301c0c6-21aa-4d93-b28b-b8109eb1f817" providerId="ADAL" clId="{EA289A65-88AE-43BB-BACA-E77C4C4EC3FE}" dt="2024-05-14T10:02:50.347" v="1185" actId="120"/>
          <ac:graphicFrameMkLst>
            <pc:docMk/>
            <pc:sldMk cId="1977651169" sldId="294"/>
            <ac:graphicFrameMk id="3" creationId="{2DC9223A-3A8B-E33B-2605-97A61339B416}"/>
          </ac:graphicFrameMkLst>
        </pc:graphicFrameChg>
        <pc:picChg chg="add mod">
          <ac:chgData name="Trần Duy Khánh" userId="2301c0c6-21aa-4d93-b28b-b8109eb1f817" providerId="ADAL" clId="{EA289A65-88AE-43BB-BACA-E77C4C4EC3FE}" dt="2024-05-13T10:46:49.510" v="273" actId="1076"/>
          <ac:picMkLst>
            <pc:docMk/>
            <pc:sldMk cId="1977651169" sldId="294"/>
            <ac:picMk id="1026" creationId="{BD4317B9-0F63-EC03-51A3-1C32F923F6D2}"/>
          </ac:picMkLst>
        </pc:picChg>
        <pc:picChg chg="add mod">
          <ac:chgData name="Trần Duy Khánh" userId="2301c0c6-21aa-4d93-b28b-b8109eb1f817" providerId="ADAL" clId="{EA289A65-88AE-43BB-BACA-E77C4C4EC3FE}" dt="2024-05-13T10:46:51.697" v="274" actId="1076"/>
          <ac:picMkLst>
            <pc:docMk/>
            <pc:sldMk cId="1977651169" sldId="294"/>
            <ac:picMk id="1028" creationId="{E78919F3-BAA3-EA5B-AA3B-C64781CBFE6B}"/>
          </ac:picMkLst>
        </pc:picChg>
        <pc:picChg chg="add mod">
          <ac:chgData name="Trần Duy Khánh" userId="2301c0c6-21aa-4d93-b28b-b8109eb1f817" providerId="ADAL" clId="{EA289A65-88AE-43BB-BACA-E77C4C4EC3FE}" dt="2024-05-13T10:47:09.606" v="279" actId="1076"/>
          <ac:picMkLst>
            <pc:docMk/>
            <pc:sldMk cId="1977651169" sldId="294"/>
            <ac:picMk id="1030" creationId="{DB3B88A3-B24F-58F0-37D1-2A8C883BC2BB}"/>
          </ac:picMkLst>
        </pc:picChg>
        <pc:picChg chg="add mod">
          <ac:chgData name="Trần Duy Khánh" userId="2301c0c6-21aa-4d93-b28b-b8109eb1f817" providerId="ADAL" clId="{EA289A65-88AE-43BB-BACA-E77C4C4EC3FE}" dt="2024-05-13T10:47:00.339" v="277" actId="1076"/>
          <ac:picMkLst>
            <pc:docMk/>
            <pc:sldMk cId="1977651169" sldId="294"/>
            <ac:picMk id="1032" creationId="{97630ABD-0757-708C-CD0A-ACBD6E2520C8}"/>
          </ac:picMkLst>
        </pc:picChg>
      </pc:sldChg>
      <pc:sldChg chg="addSp delSp modSp mod ord">
        <pc:chgData name="Trần Duy Khánh" userId="2301c0c6-21aa-4d93-b28b-b8109eb1f817" providerId="ADAL" clId="{EA289A65-88AE-43BB-BACA-E77C4C4EC3FE}" dt="2024-05-14T10:13:30.710" v="1332" actId="20577"/>
        <pc:sldMkLst>
          <pc:docMk/>
          <pc:sldMk cId="0" sldId="295"/>
        </pc:sldMkLst>
        <pc:spChg chg="mod">
          <ac:chgData name="Trần Duy Khánh" userId="2301c0c6-21aa-4d93-b28b-b8109eb1f817" providerId="ADAL" clId="{EA289A65-88AE-43BB-BACA-E77C4C4EC3FE}" dt="2024-05-14T10:13:30.710" v="1332" actId="20577"/>
          <ac:spMkLst>
            <pc:docMk/>
            <pc:sldMk cId="0" sldId="295"/>
            <ac:spMk id="2" creationId="{C52A9E7A-912E-AADB-E34A-69D020984D18}"/>
          </ac:spMkLst>
        </pc:spChg>
        <pc:spChg chg="add del">
          <ac:chgData name="Trần Duy Khánh" userId="2301c0c6-21aa-4d93-b28b-b8109eb1f817" providerId="ADAL" clId="{EA289A65-88AE-43BB-BACA-E77C4C4EC3FE}" dt="2024-05-13T11:37:41.503" v="584" actId="22"/>
          <ac:spMkLst>
            <pc:docMk/>
            <pc:sldMk cId="0" sldId="295"/>
            <ac:spMk id="4" creationId="{445B0D81-9D25-A6AF-E17D-F49FAAB5083B}"/>
          </ac:spMkLst>
        </pc:spChg>
        <pc:spChg chg="add del">
          <ac:chgData name="Trần Duy Khánh" userId="2301c0c6-21aa-4d93-b28b-b8109eb1f817" providerId="ADAL" clId="{EA289A65-88AE-43BB-BACA-E77C4C4EC3FE}" dt="2024-05-13T11:37:57.439" v="594" actId="22"/>
          <ac:spMkLst>
            <pc:docMk/>
            <pc:sldMk cId="0" sldId="295"/>
            <ac:spMk id="6" creationId="{88E5698F-1E95-CC5A-1476-D69CCC7FAE1D}"/>
          </ac:spMkLst>
        </pc:spChg>
        <pc:spChg chg="add del">
          <ac:chgData name="Trần Duy Khánh" userId="2301c0c6-21aa-4d93-b28b-b8109eb1f817" providerId="ADAL" clId="{EA289A65-88AE-43BB-BACA-E77C4C4EC3FE}" dt="2024-05-13T11:41:11.839" v="620" actId="22"/>
          <ac:spMkLst>
            <pc:docMk/>
            <pc:sldMk cId="0" sldId="295"/>
            <ac:spMk id="13" creationId="{04D32FFA-521B-FAE0-6828-0BDBB4B5C163}"/>
          </ac:spMkLst>
        </pc:spChg>
        <pc:spChg chg="add del">
          <ac:chgData name="Trần Duy Khánh" userId="2301c0c6-21aa-4d93-b28b-b8109eb1f817" providerId="ADAL" clId="{EA289A65-88AE-43BB-BACA-E77C4C4EC3FE}" dt="2024-05-13T11:41:21.200" v="624" actId="22"/>
          <ac:spMkLst>
            <pc:docMk/>
            <pc:sldMk cId="0" sldId="295"/>
            <ac:spMk id="15" creationId="{C9368EB8-49EF-D02E-5475-76C082F5CC9D}"/>
          </ac:spMkLst>
        </pc:spChg>
        <pc:spChg chg="add del">
          <ac:chgData name="Trần Duy Khánh" userId="2301c0c6-21aa-4d93-b28b-b8109eb1f817" providerId="ADAL" clId="{EA289A65-88AE-43BB-BACA-E77C4C4EC3FE}" dt="2024-05-13T11:41:24.924" v="626" actId="22"/>
          <ac:spMkLst>
            <pc:docMk/>
            <pc:sldMk cId="0" sldId="295"/>
            <ac:spMk id="17" creationId="{473F761C-D98C-E753-7429-FE159BF273F4}"/>
          </ac:spMkLst>
        </pc:spChg>
        <pc:spChg chg="add del">
          <ac:chgData name="Trần Duy Khánh" userId="2301c0c6-21aa-4d93-b28b-b8109eb1f817" providerId="ADAL" clId="{EA289A65-88AE-43BB-BACA-E77C4C4EC3FE}" dt="2024-05-13T11:41:29.200" v="628" actId="22"/>
          <ac:spMkLst>
            <pc:docMk/>
            <pc:sldMk cId="0" sldId="295"/>
            <ac:spMk id="19" creationId="{A9D7C93B-85CD-81AB-7578-AA1C1F5AD518}"/>
          </ac:spMkLst>
        </pc:spChg>
        <pc:spChg chg="add del">
          <ac:chgData name="Trần Duy Khánh" userId="2301c0c6-21aa-4d93-b28b-b8109eb1f817" providerId="ADAL" clId="{EA289A65-88AE-43BB-BACA-E77C4C4EC3FE}" dt="2024-05-13T11:42:40.967" v="657" actId="22"/>
          <ac:spMkLst>
            <pc:docMk/>
            <pc:sldMk cId="0" sldId="295"/>
            <ac:spMk id="21" creationId="{3CA97F5D-D5F0-D9F0-1BB9-5129CCC642E7}"/>
          </ac:spMkLst>
        </pc:spChg>
        <pc:spChg chg="mod">
          <ac:chgData name="Trần Duy Khánh" userId="2301c0c6-21aa-4d93-b28b-b8109eb1f817" providerId="ADAL" clId="{EA289A65-88AE-43BB-BACA-E77C4C4EC3FE}" dt="2024-05-13T11:37:03.213" v="559"/>
          <ac:spMkLst>
            <pc:docMk/>
            <pc:sldMk cId="0" sldId="295"/>
            <ac:spMk id="1973" creationId="{00000000-0000-0000-0000-000000000000}"/>
          </ac:spMkLst>
        </pc:spChg>
        <pc:spChg chg="del mod">
          <ac:chgData name="Trần Duy Khánh" userId="2301c0c6-21aa-4d93-b28b-b8109eb1f817" providerId="ADAL" clId="{EA289A65-88AE-43BB-BACA-E77C4C4EC3FE}" dt="2024-05-13T12:29:55.462" v="668" actId="478"/>
          <ac:spMkLst>
            <pc:docMk/>
            <pc:sldMk cId="0" sldId="295"/>
            <ac:spMk id="1976" creationId="{00000000-0000-0000-0000-000000000000}"/>
          </ac:spMkLst>
        </pc:spChg>
        <pc:spChg chg="add del mod">
          <ac:chgData name="Trần Duy Khánh" userId="2301c0c6-21aa-4d93-b28b-b8109eb1f817" providerId="ADAL" clId="{EA289A65-88AE-43BB-BACA-E77C4C4EC3FE}" dt="2024-05-13T12:31:30.001" v="683" actId="20577"/>
          <ac:spMkLst>
            <pc:docMk/>
            <pc:sldMk cId="0" sldId="295"/>
            <ac:spMk id="1977" creationId="{00000000-0000-0000-0000-000000000000}"/>
          </ac:spMkLst>
        </pc:spChg>
        <pc:spChg chg="mod">
          <ac:chgData name="Trần Duy Khánh" userId="2301c0c6-21aa-4d93-b28b-b8109eb1f817" providerId="ADAL" clId="{EA289A65-88AE-43BB-BACA-E77C4C4EC3FE}" dt="2024-05-13T11:39:42.721" v="611" actId="14100"/>
          <ac:spMkLst>
            <pc:docMk/>
            <pc:sldMk cId="0" sldId="295"/>
            <ac:spMk id="1978" creationId="{00000000-0000-0000-0000-000000000000}"/>
          </ac:spMkLst>
        </pc:spChg>
        <pc:spChg chg="mod">
          <ac:chgData name="Trần Duy Khánh" userId="2301c0c6-21aa-4d93-b28b-b8109eb1f817" providerId="ADAL" clId="{EA289A65-88AE-43BB-BACA-E77C4C4EC3FE}" dt="2024-05-13T11:39:57.404" v="612" actId="1076"/>
          <ac:spMkLst>
            <pc:docMk/>
            <pc:sldMk cId="0" sldId="295"/>
            <ac:spMk id="1979" creationId="{00000000-0000-0000-0000-000000000000}"/>
          </ac:spMkLst>
        </pc:spChg>
        <pc:spChg chg="mod">
          <ac:chgData name="Trần Duy Khánh" userId="2301c0c6-21aa-4d93-b28b-b8109eb1f817" providerId="ADAL" clId="{EA289A65-88AE-43BB-BACA-E77C4C4EC3FE}" dt="2024-05-13T11:36:34.224" v="553" actId="20577"/>
          <ac:spMkLst>
            <pc:docMk/>
            <pc:sldMk cId="0" sldId="295"/>
            <ac:spMk id="1982" creationId="{00000000-0000-0000-0000-000000000000}"/>
          </ac:spMkLst>
        </pc:spChg>
        <pc:spChg chg="del mod">
          <ac:chgData name="Trần Duy Khánh" userId="2301c0c6-21aa-4d93-b28b-b8109eb1f817" providerId="ADAL" clId="{EA289A65-88AE-43BB-BACA-E77C4C4EC3FE}" dt="2024-05-13T12:29:49.034" v="666" actId="478"/>
          <ac:spMkLst>
            <pc:docMk/>
            <pc:sldMk cId="0" sldId="295"/>
            <ac:spMk id="1983" creationId="{00000000-0000-0000-0000-000000000000}"/>
          </ac:spMkLst>
        </pc:spChg>
        <pc:spChg chg="mod">
          <ac:chgData name="Trần Duy Khánh" userId="2301c0c6-21aa-4d93-b28b-b8109eb1f817" providerId="ADAL" clId="{EA289A65-88AE-43BB-BACA-E77C4C4EC3FE}" dt="2024-05-13T12:31:11.035" v="680" actId="20577"/>
          <ac:spMkLst>
            <pc:docMk/>
            <pc:sldMk cId="0" sldId="295"/>
            <ac:spMk id="1984" creationId="{00000000-0000-0000-0000-000000000000}"/>
          </ac:spMkLst>
        </pc:spChg>
        <pc:spChg chg="mod">
          <ac:chgData name="Trần Duy Khánh" userId="2301c0c6-21aa-4d93-b28b-b8109eb1f817" providerId="ADAL" clId="{EA289A65-88AE-43BB-BACA-E77C4C4EC3FE}" dt="2024-05-13T11:40:02.855" v="613" actId="1076"/>
          <ac:spMkLst>
            <pc:docMk/>
            <pc:sldMk cId="0" sldId="295"/>
            <ac:spMk id="1985" creationId="{00000000-0000-0000-0000-000000000000}"/>
          </ac:spMkLst>
        </pc:spChg>
        <pc:spChg chg="mod">
          <ac:chgData name="Trần Duy Khánh" userId="2301c0c6-21aa-4d93-b28b-b8109eb1f817" providerId="ADAL" clId="{EA289A65-88AE-43BB-BACA-E77C4C4EC3FE}" dt="2024-05-13T11:39:39" v="610" actId="14100"/>
          <ac:spMkLst>
            <pc:docMk/>
            <pc:sldMk cId="0" sldId="295"/>
            <ac:spMk id="1988" creationId="{00000000-0000-0000-0000-000000000000}"/>
          </ac:spMkLst>
        </pc:spChg>
        <pc:spChg chg="del">
          <ac:chgData name="Trần Duy Khánh" userId="2301c0c6-21aa-4d93-b28b-b8109eb1f817" providerId="ADAL" clId="{EA289A65-88AE-43BB-BACA-E77C4C4EC3FE}" dt="2024-05-13T12:30:16.767" v="672" actId="478"/>
          <ac:spMkLst>
            <pc:docMk/>
            <pc:sldMk cId="0" sldId="295"/>
            <ac:spMk id="1989" creationId="{00000000-0000-0000-0000-000000000000}"/>
          </ac:spMkLst>
        </pc:spChg>
        <pc:spChg chg="mod">
          <ac:chgData name="Trần Duy Khánh" userId="2301c0c6-21aa-4d93-b28b-b8109eb1f817" providerId="ADAL" clId="{EA289A65-88AE-43BB-BACA-E77C4C4EC3FE}" dt="2024-05-13T12:30:49.201" v="677" actId="20577"/>
          <ac:spMkLst>
            <pc:docMk/>
            <pc:sldMk cId="0" sldId="295"/>
            <ac:spMk id="1990" creationId="{00000000-0000-0000-0000-000000000000}"/>
          </ac:spMkLst>
        </pc:spChg>
        <pc:spChg chg="mod">
          <ac:chgData name="Trần Duy Khánh" userId="2301c0c6-21aa-4d93-b28b-b8109eb1f817" providerId="ADAL" clId="{EA289A65-88AE-43BB-BACA-E77C4C4EC3FE}" dt="2024-05-13T11:40:08.085" v="614" actId="1076"/>
          <ac:spMkLst>
            <pc:docMk/>
            <pc:sldMk cId="0" sldId="295"/>
            <ac:spMk id="1991" creationId="{00000000-0000-0000-0000-000000000000}"/>
          </ac:spMkLst>
        </pc:spChg>
        <pc:spChg chg="mod">
          <ac:chgData name="Trần Duy Khánh" userId="2301c0c6-21aa-4d93-b28b-b8109eb1f817" providerId="ADAL" clId="{EA289A65-88AE-43BB-BACA-E77C4C4EC3FE}" dt="2024-05-13T11:36:39.683" v="556" actId="20577"/>
          <ac:spMkLst>
            <pc:docMk/>
            <pc:sldMk cId="0" sldId="295"/>
            <ac:spMk id="1994" creationId="{00000000-0000-0000-0000-000000000000}"/>
          </ac:spMkLst>
        </pc:spChg>
        <pc:spChg chg="mod">
          <ac:chgData name="Trần Duy Khánh" userId="2301c0c6-21aa-4d93-b28b-b8109eb1f817" providerId="ADAL" clId="{EA289A65-88AE-43BB-BACA-E77C4C4EC3FE}" dt="2024-05-13T11:36:42.152" v="557" actId="20577"/>
          <ac:spMkLst>
            <pc:docMk/>
            <pc:sldMk cId="0" sldId="295"/>
            <ac:spMk id="2000" creationId="{00000000-0000-0000-0000-000000000000}"/>
          </ac:spMkLst>
        </pc:spChg>
        <pc:grpChg chg="mod">
          <ac:chgData name="Trần Duy Khánh" userId="2301c0c6-21aa-4d93-b28b-b8109eb1f817" providerId="ADAL" clId="{EA289A65-88AE-43BB-BACA-E77C4C4EC3FE}" dt="2024-05-13T12:41:39.660" v="685" actId="14100"/>
          <ac:grpSpMkLst>
            <pc:docMk/>
            <pc:sldMk cId="0" sldId="295"/>
            <ac:grpSpMk id="1975" creationId="{00000000-0000-0000-0000-000000000000}"/>
          </ac:grpSpMkLst>
        </pc:grpChg>
        <pc:grpChg chg="mod">
          <ac:chgData name="Trần Duy Khánh" userId="2301c0c6-21aa-4d93-b28b-b8109eb1f817" providerId="ADAL" clId="{EA289A65-88AE-43BB-BACA-E77C4C4EC3FE}" dt="2024-05-13T11:39:34.592" v="609" actId="1076"/>
          <ac:grpSpMkLst>
            <pc:docMk/>
            <pc:sldMk cId="0" sldId="295"/>
            <ac:grpSpMk id="1981" creationId="{00000000-0000-0000-0000-000000000000}"/>
          </ac:grpSpMkLst>
        </pc:grpChg>
        <pc:grpChg chg="mod">
          <ac:chgData name="Trần Duy Khánh" userId="2301c0c6-21aa-4d93-b28b-b8109eb1f817" providerId="ADAL" clId="{EA289A65-88AE-43BB-BACA-E77C4C4EC3FE}" dt="2024-05-13T11:38:56.081" v="601" actId="1076"/>
          <ac:grpSpMkLst>
            <pc:docMk/>
            <pc:sldMk cId="0" sldId="295"/>
            <ac:grpSpMk id="1987" creationId="{00000000-0000-0000-0000-000000000000}"/>
          </ac:grpSpMkLst>
        </pc:grpChg>
        <pc:grpChg chg="del">
          <ac:chgData name="Trần Duy Khánh" userId="2301c0c6-21aa-4d93-b28b-b8109eb1f817" providerId="ADAL" clId="{EA289A65-88AE-43BB-BACA-E77C4C4EC3FE}" dt="2024-05-13T11:38:47.916" v="600" actId="478"/>
          <ac:grpSpMkLst>
            <pc:docMk/>
            <pc:sldMk cId="0" sldId="295"/>
            <ac:grpSpMk id="1993" creationId="{00000000-0000-0000-0000-000000000000}"/>
          </ac:grpSpMkLst>
        </pc:grpChg>
        <pc:grpChg chg="del">
          <ac:chgData name="Trần Duy Khánh" userId="2301c0c6-21aa-4d93-b28b-b8109eb1f817" providerId="ADAL" clId="{EA289A65-88AE-43BB-BACA-E77C4C4EC3FE}" dt="2024-05-13T11:38:47.916" v="600" actId="478"/>
          <ac:grpSpMkLst>
            <pc:docMk/>
            <pc:sldMk cId="0" sldId="295"/>
            <ac:grpSpMk id="1999" creationId="{00000000-0000-0000-0000-000000000000}"/>
          </ac:grpSpMkLst>
        </pc:grpChg>
        <pc:grpChg chg="mod">
          <ac:chgData name="Trần Duy Khánh" userId="2301c0c6-21aa-4d93-b28b-b8109eb1f817" providerId="ADAL" clId="{EA289A65-88AE-43BB-BACA-E77C4C4EC3FE}" dt="2024-05-13T11:40:21.973" v="617" actId="1076"/>
          <ac:grpSpMkLst>
            <pc:docMk/>
            <pc:sldMk cId="0" sldId="295"/>
            <ac:grpSpMk id="2005" creationId="{00000000-0000-0000-0000-000000000000}"/>
          </ac:grpSpMkLst>
        </pc:grpChg>
        <pc:grpChg chg="mod">
          <ac:chgData name="Trần Duy Khánh" userId="2301c0c6-21aa-4d93-b28b-b8109eb1f817" providerId="ADAL" clId="{EA289A65-88AE-43BB-BACA-E77C4C4EC3FE}" dt="2024-05-13T11:40:16.408" v="616" actId="1076"/>
          <ac:grpSpMkLst>
            <pc:docMk/>
            <pc:sldMk cId="0" sldId="295"/>
            <ac:grpSpMk id="2010" creationId="{00000000-0000-0000-0000-000000000000}"/>
          </ac:grpSpMkLst>
        </pc:grpChg>
        <pc:grpChg chg="del">
          <ac:chgData name="Trần Duy Khánh" userId="2301c0c6-21aa-4d93-b28b-b8109eb1f817" providerId="ADAL" clId="{EA289A65-88AE-43BB-BACA-E77C4C4EC3FE}" dt="2024-05-13T11:38:47.916" v="600" actId="478"/>
          <ac:grpSpMkLst>
            <pc:docMk/>
            <pc:sldMk cId="0" sldId="295"/>
            <ac:grpSpMk id="2015" creationId="{00000000-0000-0000-0000-000000000000}"/>
          </ac:grpSpMkLst>
        </pc:grpChg>
        <pc:grpChg chg="del">
          <ac:chgData name="Trần Duy Khánh" userId="2301c0c6-21aa-4d93-b28b-b8109eb1f817" providerId="ADAL" clId="{EA289A65-88AE-43BB-BACA-E77C4C4EC3FE}" dt="2024-05-13T11:38:47.916" v="600" actId="478"/>
          <ac:grpSpMkLst>
            <pc:docMk/>
            <pc:sldMk cId="0" sldId="295"/>
            <ac:grpSpMk id="2020" creationId="{00000000-0000-0000-0000-000000000000}"/>
          </ac:grpSpMkLst>
        </pc:grpChg>
        <pc:grpChg chg="mod">
          <ac:chgData name="Trần Duy Khánh" userId="2301c0c6-21aa-4d93-b28b-b8109eb1f817" providerId="ADAL" clId="{EA289A65-88AE-43BB-BACA-E77C4C4EC3FE}" dt="2024-05-13T11:40:11.833" v="615" actId="1076"/>
          <ac:grpSpMkLst>
            <pc:docMk/>
            <pc:sldMk cId="0" sldId="295"/>
            <ac:grpSpMk id="2025" creationId="{00000000-0000-0000-0000-000000000000}"/>
          </ac:grpSpMkLst>
        </pc:grpChg>
        <pc:cxnChg chg="mod">
          <ac:chgData name="Trần Duy Khánh" userId="2301c0c6-21aa-4d93-b28b-b8109eb1f817" providerId="ADAL" clId="{EA289A65-88AE-43BB-BACA-E77C4C4EC3FE}" dt="2024-05-13T11:39:57.404" v="612" actId="1076"/>
          <ac:cxnSpMkLst>
            <pc:docMk/>
            <pc:sldMk cId="0" sldId="295"/>
            <ac:cxnSpMk id="1980" creationId="{00000000-0000-0000-0000-000000000000}"/>
          </ac:cxnSpMkLst>
        </pc:cxnChg>
        <pc:cxnChg chg="mod">
          <ac:chgData name="Trần Duy Khánh" userId="2301c0c6-21aa-4d93-b28b-b8109eb1f817" providerId="ADAL" clId="{EA289A65-88AE-43BB-BACA-E77C4C4EC3FE}" dt="2024-05-13T11:40:02.855" v="613" actId="1076"/>
          <ac:cxnSpMkLst>
            <pc:docMk/>
            <pc:sldMk cId="0" sldId="295"/>
            <ac:cxnSpMk id="1986" creationId="{00000000-0000-0000-0000-000000000000}"/>
          </ac:cxnSpMkLst>
        </pc:cxnChg>
        <pc:cxnChg chg="mod">
          <ac:chgData name="Trần Duy Khánh" userId="2301c0c6-21aa-4d93-b28b-b8109eb1f817" providerId="ADAL" clId="{EA289A65-88AE-43BB-BACA-E77C4C4EC3FE}" dt="2024-05-13T11:40:08.085" v="614" actId="1076"/>
          <ac:cxnSpMkLst>
            <pc:docMk/>
            <pc:sldMk cId="0" sldId="295"/>
            <ac:cxnSpMk id="1992" creationId="{00000000-0000-0000-0000-000000000000}"/>
          </ac:cxnSpMkLst>
        </pc:cxnChg>
        <pc:cxnChg chg="mod">
          <ac:chgData name="Trần Duy Khánh" userId="2301c0c6-21aa-4d93-b28b-b8109eb1f817" providerId="ADAL" clId="{EA289A65-88AE-43BB-BACA-E77C4C4EC3FE}" dt="2024-05-13T11:38:47.916" v="600" actId="478"/>
          <ac:cxnSpMkLst>
            <pc:docMk/>
            <pc:sldMk cId="0" sldId="295"/>
            <ac:cxnSpMk id="1998" creationId="{00000000-0000-0000-0000-000000000000}"/>
          </ac:cxnSpMkLst>
        </pc:cxnChg>
        <pc:cxnChg chg="mod">
          <ac:chgData name="Trần Duy Khánh" userId="2301c0c6-21aa-4d93-b28b-b8109eb1f817" providerId="ADAL" clId="{EA289A65-88AE-43BB-BACA-E77C4C4EC3FE}" dt="2024-05-13T11:38:47.916" v="600" actId="478"/>
          <ac:cxnSpMkLst>
            <pc:docMk/>
            <pc:sldMk cId="0" sldId="295"/>
            <ac:cxnSpMk id="2004" creationId="{00000000-0000-0000-0000-000000000000}"/>
          </ac:cxnSpMkLst>
        </pc:cxnChg>
      </pc:sldChg>
      <pc:sldChg chg="addSp delSp modSp mod">
        <pc:chgData name="Trần Duy Khánh" userId="2301c0c6-21aa-4d93-b28b-b8109eb1f817" providerId="ADAL" clId="{EA289A65-88AE-43BB-BACA-E77C4C4EC3FE}" dt="2024-05-14T10:30:03.106" v="1541" actId="1076"/>
        <pc:sldMkLst>
          <pc:docMk/>
          <pc:sldMk cId="0" sldId="296"/>
        </pc:sldMkLst>
        <pc:spChg chg="mod">
          <ac:chgData name="Trần Duy Khánh" userId="2301c0c6-21aa-4d93-b28b-b8109eb1f817" providerId="ADAL" clId="{EA289A65-88AE-43BB-BACA-E77C4C4EC3FE}" dt="2024-05-14T10:13:34.979" v="1334" actId="20577"/>
          <ac:spMkLst>
            <pc:docMk/>
            <pc:sldMk cId="0" sldId="296"/>
            <ac:spMk id="2" creationId="{93320460-211A-C527-8BEC-571E40004ADA}"/>
          </ac:spMkLst>
        </pc:spChg>
        <pc:spChg chg="mod">
          <ac:chgData name="Trần Duy Khánh" userId="2301c0c6-21aa-4d93-b28b-b8109eb1f817" providerId="ADAL" clId="{EA289A65-88AE-43BB-BACA-E77C4C4EC3FE}" dt="2024-05-14T10:26:20.244" v="1485"/>
          <ac:spMkLst>
            <pc:docMk/>
            <pc:sldMk cId="0" sldId="296"/>
            <ac:spMk id="17" creationId="{5EB23A5C-E66A-C87D-396F-B22A8F701B08}"/>
          </ac:spMkLst>
        </pc:spChg>
        <pc:spChg chg="mod">
          <ac:chgData name="Trần Duy Khánh" userId="2301c0c6-21aa-4d93-b28b-b8109eb1f817" providerId="ADAL" clId="{EA289A65-88AE-43BB-BACA-E77C4C4EC3FE}" dt="2024-05-14T10:26:52.540" v="1496" actId="14100"/>
          <ac:spMkLst>
            <pc:docMk/>
            <pc:sldMk cId="0" sldId="296"/>
            <ac:spMk id="18" creationId="{34F2FB39-B7D3-E9EA-E26B-1096818735B2}"/>
          </ac:spMkLst>
        </pc:spChg>
        <pc:spChg chg="mod">
          <ac:chgData name="Trần Duy Khánh" userId="2301c0c6-21aa-4d93-b28b-b8109eb1f817" providerId="ADAL" clId="{EA289A65-88AE-43BB-BACA-E77C4C4EC3FE}" dt="2024-05-14T10:21:19.817" v="1433"/>
          <ac:spMkLst>
            <pc:docMk/>
            <pc:sldMk cId="0" sldId="296"/>
            <ac:spMk id="715" creationId="{00000000-0000-0000-0000-000000000000}"/>
          </ac:spMkLst>
        </pc:spChg>
        <pc:spChg chg="mod">
          <ac:chgData name="Trần Duy Khánh" userId="2301c0c6-21aa-4d93-b28b-b8109eb1f817" providerId="ADAL" clId="{EA289A65-88AE-43BB-BACA-E77C4C4EC3FE}" dt="2024-05-14T10:21:26.842" v="1434"/>
          <ac:spMkLst>
            <pc:docMk/>
            <pc:sldMk cId="0" sldId="296"/>
            <ac:spMk id="716" creationId="{00000000-0000-0000-0000-000000000000}"/>
          </ac:spMkLst>
        </pc:spChg>
        <pc:spChg chg="mod">
          <ac:chgData name="Trần Duy Khánh" userId="2301c0c6-21aa-4d93-b28b-b8109eb1f817" providerId="ADAL" clId="{EA289A65-88AE-43BB-BACA-E77C4C4EC3FE}" dt="2024-05-14T10:28:39.789" v="1510" actId="20577"/>
          <ac:spMkLst>
            <pc:docMk/>
            <pc:sldMk cId="0" sldId="296"/>
            <ac:spMk id="728" creationId="{00000000-0000-0000-0000-000000000000}"/>
          </ac:spMkLst>
        </pc:spChg>
        <pc:spChg chg="mod">
          <ac:chgData name="Trần Duy Khánh" userId="2301c0c6-21aa-4d93-b28b-b8109eb1f817" providerId="ADAL" clId="{EA289A65-88AE-43BB-BACA-E77C4C4EC3FE}" dt="2024-05-14T10:29:50.718" v="1540" actId="14100"/>
          <ac:spMkLst>
            <pc:docMk/>
            <pc:sldMk cId="0" sldId="296"/>
            <ac:spMk id="729" creationId="{00000000-0000-0000-0000-000000000000}"/>
          </ac:spMkLst>
        </pc:spChg>
        <pc:spChg chg="mod">
          <ac:chgData name="Trần Duy Khánh" userId="2301c0c6-21aa-4d93-b28b-b8109eb1f817" providerId="ADAL" clId="{EA289A65-88AE-43BB-BACA-E77C4C4EC3FE}" dt="2024-05-14T10:21:46.443" v="1441"/>
          <ac:spMkLst>
            <pc:docMk/>
            <pc:sldMk cId="0" sldId="296"/>
            <ac:spMk id="740" creationId="{00000000-0000-0000-0000-000000000000}"/>
          </ac:spMkLst>
        </pc:spChg>
        <pc:spChg chg="mod">
          <ac:chgData name="Trần Duy Khánh" userId="2301c0c6-21aa-4d93-b28b-b8109eb1f817" providerId="ADAL" clId="{EA289A65-88AE-43BB-BACA-E77C4C4EC3FE}" dt="2024-05-14T10:30:03.106" v="1541" actId="1076"/>
          <ac:spMkLst>
            <pc:docMk/>
            <pc:sldMk cId="0" sldId="296"/>
            <ac:spMk id="741" creationId="{00000000-0000-0000-0000-000000000000}"/>
          </ac:spMkLst>
        </pc:spChg>
        <pc:picChg chg="del">
          <ac:chgData name="Trần Duy Khánh" userId="2301c0c6-21aa-4d93-b28b-b8109eb1f817" providerId="ADAL" clId="{EA289A65-88AE-43BB-BACA-E77C4C4EC3FE}" dt="2024-05-14T10:24:15.822" v="1470" actId="478"/>
          <ac:picMkLst>
            <pc:docMk/>
            <pc:sldMk cId="0" sldId="296"/>
            <ac:picMk id="2050" creationId="{EAF370D8-C3E7-528E-82BE-65A0E204F627}"/>
          </ac:picMkLst>
        </pc:picChg>
        <pc:picChg chg="del">
          <ac:chgData name="Trần Duy Khánh" userId="2301c0c6-21aa-4d93-b28b-b8109eb1f817" providerId="ADAL" clId="{EA289A65-88AE-43BB-BACA-E77C4C4EC3FE}" dt="2024-05-14T10:26:00.122" v="1477" actId="478"/>
          <ac:picMkLst>
            <pc:docMk/>
            <pc:sldMk cId="0" sldId="296"/>
            <ac:picMk id="2052" creationId="{FFC4C250-230D-0A96-B919-48F3D98EC69C}"/>
          </ac:picMkLst>
        </pc:picChg>
        <pc:picChg chg="del">
          <ac:chgData name="Trần Duy Khánh" userId="2301c0c6-21aa-4d93-b28b-b8109eb1f817" providerId="ADAL" clId="{EA289A65-88AE-43BB-BACA-E77C4C4EC3FE}" dt="2024-05-14T10:28:09.014" v="1497" actId="478"/>
          <ac:picMkLst>
            <pc:docMk/>
            <pc:sldMk cId="0" sldId="296"/>
            <ac:picMk id="2054" creationId="{BB7581D4-59D8-B014-8006-97833FC6EA53}"/>
          </ac:picMkLst>
        </pc:picChg>
        <pc:picChg chg="del">
          <ac:chgData name="Trần Duy Khánh" userId="2301c0c6-21aa-4d93-b28b-b8109eb1f817" providerId="ADAL" clId="{EA289A65-88AE-43BB-BACA-E77C4C4EC3FE}" dt="2024-05-14T10:22:55.012" v="1449" actId="478"/>
          <ac:picMkLst>
            <pc:docMk/>
            <pc:sldMk cId="0" sldId="296"/>
            <ac:picMk id="2058" creationId="{D375FA5A-2425-915A-1580-41628DDC8218}"/>
          </ac:picMkLst>
        </pc:picChg>
        <pc:picChg chg="add del mod">
          <ac:chgData name="Trần Duy Khánh" userId="2301c0c6-21aa-4d93-b28b-b8109eb1f817" providerId="ADAL" clId="{EA289A65-88AE-43BB-BACA-E77C4C4EC3FE}" dt="2024-05-14T10:23:20.561" v="1455" actId="478"/>
          <ac:picMkLst>
            <pc:docMk/>
            <pc:sldMk cId="0" sldId="296"/>
            <ac:picMk id="3074" creationId="{3089090D-C0F8-84E5-4D51-DA58F6999C61}"/>
          </ac:picMkLst>
        </pc:picChg>
        <pc:picChg chg="add del mod">
          <ac:chgData name="Trần Duy Khánh" userId="2301c0c6-21aa-4d93-b28b-b8109eb1f817" providerId="ADAL" clId="{EA289A65-88AE-43BB-BACA-E77C4C4EC3FE}" dt="2024-05-14T10:23:43.804" v="1463" actId="478"/>
          <ac:picMkLst>
            <pc:docMk/>
            <pc:sldMk cId="0" sldId="296"/>
            <ac:picMk id="3076" creationId="{4780A281-ED7C-323B-DD4F-81500ACABC2A}"/>
          </ac:picMkLst>
        </pc:picChg>
        <pc:picChg chg="add mod">
          <ac:chgData name="Trần Duy Khánh" userId="2301c0c6-21aa-4d93-b28b-b8109eb1f817" providerId="ADAL" clId="{EA289A65-88AE-43BB-BACA-E77C4C4EC3FE}" dt="2024-05-14T10:23:57.188" v="1469" actId="1036"/>
          <ac:picMkLst>
            <pc:docMk/>
            <pc:sldMk cId="0" sldId="296"/>
            <ac:picMk id="3078" creationId="{698BACCE-DA8B-5A18-11F6-945BD37602AD}"/>
          </ac:picMkLst>
        </pc:picChg>
        <pc:picChg chg="add mod">
          <ac:chgData name="Trần Duy Khánh" userId="2301c0c6-21aa-4d93-b28b-b8109eb1f817" providerId="ADAL" clId="{EA289A65-88AE-43BB-BACA-E77C4C4EC3FE}" dt="2024-05-14T10:24:29.057" v="1476" actId="14100"/>
          <ac:picMkLst>
            <pc:docMk/>
            <pc:sldMk cId="0" sldId="296"/>
            <ac:picMk id="3080" creationId="{E3D873C7-576C-EFDE-150C-8F9341C6AEF5}"/>
          </ac:picMkLst>
        </pc:picChg>
        <pc:picChg chg="add mod">
          <ac:chgData name="Trần Duy Khánh" userId="2301c0c6-21aa-4d93-b28b-b8109eb1f817" providerId="ADAL" clId="{EA289A65-88AE-43BB-BACA-E77C4C4EC3FE}" dt="2024-05-14T10:26:12.130" v="1482" actId="1076"/>
          <ac:picMkLst>
            <pc:docMk/>
            <pc:sldMk cId="0" sldId="296"/>
            <ac:picMk id="3082" creationId="{7611867D-A6A0-484E-D1A3-B9FB5561CFAA}"/>
          </ac:picMkLst>
        </pc:picChg>
        <pc:picChg chg="add mod">
          <ac:chgData name="Trần Duy Khánh" userId="2301c0c6-21aa-4d93-b28b-b8109eb1f817" providerId="ADAL" clId="{EA289A65-88AE-43BB-BACA-E77C4C4EC3FE}" dt="2024-05-14T10:28:29.939" v="1506" actId="1076"/>
          <ac:picMkLst>
            <pc:docMk/>
            <pc:sldMk cId="0" sldId="296"/>
            <ac:picMk id="3084" creationId="{861A6D67-062A-AC1B-8515-4E2E864A3E3C}"/>
          </ac:picMkLst>
        </pc:picChg>
      </pc:sldChg>
      <pc:sldChg chg="addSp delSp modSp mod">
        <pc:chgData name="Trần Duy Khánh" userId="2301c0c6-21aa-4d93-b28b-b8109eb1f817" providerId="ADAL" clId="{EA289A65-88AE-43BB-BACA-E77C4C4EC3FE}" dt="2024-05-14T10:13:44.735" v="1340" actId="20577"/>
        <pc:sldMkLst>
          <pc:docMk/>
          <pc:sldMk cId="3147166782" sldId="297"/>
        </pc:sldMkLst>
        <pc:spChg chg="mod">
          <ac:chgData name="Trần Duy Khánh" userId="2301c0c6-21aa-4d93-b28b-b8109eb1f817" providerId="ADAL" clId="{EA289A65-88AE-43BB-BACA-E77C4C4EC3FE}" dt="2024-05-14T10:13:44.735" v="1340" actId="20577"/>
          <ac:spMkLst>
            <pc:docMk/>
            <pc:sldMk cId="3147166782" sldId="297"/>
            <ac:spMk id="2" creationId="{3845D578-C249-F960-940D-E311E1FF1926}"/>
          </ac:spMkLst>
        </pc:spChg>
        <pc:spChg chg="mod">
          <ac:chgData name="Trần Duy Khánh" userId="2301c0c6-21aa-4d93-b28b-b8109eb1f817" providerId="ADAL" clId="{EA289A65-88AE-43BB-BACA-E77C4C4EC3FE}" dt="2024-05-13T12:45:10.610" v="716" actId="20577"/>
          <ac:spMkLst>
            <pc:docMk/>
            <pc:sldMk cId="3147166782" sldId="297"/>
            <ac:spMk id="5" creationId="{1A5A2AC7-1A0D-B382-C8F5-1308168BECD8}"/>
          </ac:spMkLst>
        </pc:spChg>
        <pc:spChg chg="mod">
          <ac:chgData name="Trần Duy Khánh" userId="2301c0c6-21aa-4d93-b28b-b8109eb1f817" providerId="ADAL" clId="{EA289A65-88AE-43BB-BACA-E77C4C4EC3FE}" dt="2024-05-13T12:45:34.664" v="718"/>
          <ac:spMkLst>
            <pc:docMk/>
            <pc:sldMk cId="3147166782" sldId="297"/>
            <ac:spMk id="7" creationId="{8C487E61-472F-9698-A7D8-141A6DEBE1A2}"/>
          </ac:spMkLst>
        </pc:spChg>
        <pc:picChg chg="add mod">
          <ac:chgData name="Trần Duy Khánh" userId="2301c0c6-21aa-4d93-b28b-b8109eb1f817" providerId="ADAL" clId="{EA289A65-88AE-43BB-BACA-E77C4C4EC3FE}" dt="2024-05-13T12:45:45.820" v="722" actId="1076"/>
          <ac:picMkLst>
            <pc:docMk/>
            <pc:sldMk cId="3147166782" sldId="297"/>
            <ac:picMk id="3" creationId="{8E323CD5-B890-046A-CE6F-171E42DCED1E}"/>
          </ac:picMkLst>
        </pc:picChg>
        <pc:picChg chg="del">
          <ac:chgData name="Trần Duy Khánh" userId="2301c0c6-21aa-4d93-b28b-b8109eb1f817" providerId="ADAL" clId="{EA289A65-88AE-43BB-BACA-E77C4C4EC3FE}" dt="2024-05-13T12:44:46.218" v="712" actId="478"/>
          <ac:picMkLst>
            <pc:docMk/>
            <pc:sldMk cId="3147166782" sldId="297"/>
            <ac:picMk id="12" creationId="{D8E57CF9-9449-39AB-04C3-6DD7E687DFA7}"/>
          </ac:picMkLst>
        </pc:picChg>
      </pc:sldChg>
      <pc:sldChg chg="addSp delSp modSp mod">
        <pc:chgData name="Trần Duy Khánh" userId="2301c0c6-21aa-4d93-b28b-b8109eb1f817" providerId="ADAL" clId="{EA289A65-88AE-43BB-BACA-E77C4C4EC3FE}" dt="2024-05-14T10:13:47.834" v="1342" actId="20577"/>
        <pc:sldMkLst>
          <pc:docMk/>
          <pc:sldMk cId="3756700726" sldId="298"/>
        </pc:sldMkLst>
        <pc:spChg chg="mod">
          <ac:chgData name="Trần Duy Khánh" userId="2301c0c6-21aa-4d93-b28b-b8109eb1f817" providerId="ADAL" clId="{EA289A65-88AE-43BB-BACA-E77C4C4EC3FE}" dt="2024-05-14T10:13:47.834" v="1342" actId="20577"/>
          <ac:spMkLst>
            <pc:docMk/>
            <pc:sldMk cId="3756700726" sldId="298"/>
            <ac:spMk id="2" creationId="{F9840DEF-486F-7E21-31C6-F24A4443CB92}"/>
          </ac:spMkLst>
        </pc:spChg>
        <pc:spChg chg="mod">
          <ac:chgData name="Trần Duy Khánh" userId="2301c0c6-21aa-4d93-b28b-b8109eb1f817" providerId="ADAL" clId="{EA289A65-88AE-43BB-BACA-E77C4C4EC3FE}" dt="2024-05-13T12:46:49.932" v="743"/>
          <ac:spMkLst>
            <pc:docMk/>
            <pc:sldMk cId="3756700726" sldId="298"/>
            <ac:spMk id="5" creationId="{1A5A2AC7-1A0D-B382-C8F5-1308168BECD8}"/>
          </ac:spMkLst>
        </pc:spChg>
        <pc:spChg chg="del">
          <ac:chgData name="Trần Duy Khánh" userId="2301c0c6-21aa-4d93-b28b-b8109eb1f817" providerId="ADAL" clId="{EA289A65-88AE-43BB-BACA-E77C4C4EC3FE}" dt="2024-05-13T12:46:17.657" v="729" actId="478"/>
          <ac:spMkLst>
            <pc:docMk/>
            <pc:sldMk cId="3756700726" sldId="298"/>
            <ac:spMk id="6" creationId="{E4DCD5FB-C630-0116-BDE9-B94DCBA1E228}"/>
          </ac:spMkLst>
        </pc:spChg>
        <pc:spChg chg="mod">
          <ac:chgData name="Trần Duy Khánh" userId="2301c0c6-21aa-4d93-b28b-b8109eb1f817" providerId="ADAL" clId="{EA289A65-88AE-43BB-BACA-E77C4C4EC3FE}" dt="2024-05-13T12:46:03.127" v="724"/>
          <ac:spMkLst>
            <pc:docMk/>
            <pc:sldMk cId="3756700726" sldId="298"/>
            <ac:spMk id="7" creationId="{8C487E61-472F-9698-A7D8-141A6DEBE1A2}"/>
          </ac:spMkLst>
        </pc:spChg>
        <pc:picChg chg="del">
          <ac:chgData name="Trần Duy Khánh" userId="2301c0c6-21aa-4d93-b28b-b8109eb1f817" providerId="ADAL" clId="{EA289A65-88AE-43BB-BACA-E77C4C4EC3FE}" dt="2024-05-13T12:46:07.672" v="725" actId="478"/>
          <ac:picMkLst>
            <pc:docMk/>
            <pc:sldMk cId="3756700726" sldId="298"/>
            <ac:picMk id="3" creationId="{CBE0B3A0-CCEF-E0E2-9E5D-3CDFA2CC36E6}"/>
          </ac:picMkLst>
        </pc:picChg>
        <pc:picChg chg="add mod">
          <ac:chgData name="Trần Duy Khánh" userId="2301c0c6-21aa-4d93-b28b-b8109eb1f817" providerId="ADAL" clId="{EA289A65-88AE-43BB-BACA-E77C4C4EC3FE}" dt="2024-05-13T12:46:22.769" v="732" actId="1076"/>
          <ac:picMkLst>
            <pc:docMk/>
            <pc:sldMk cId="3756700726" sldId="298"/>
            <ac:picMk id="4" creationId="{ECCA83A5-1FDF-C5DF-F161-1451EE81EE2F}"/>
          </ac:picMkLst>
        </pc:picChg>
        <pc:picChg chg="del">
          <ac:chgData name="Trần Duy Khánh" userId="2301c0c6-21aa-4d93-b28b-b8109eb1f817" providerId="ADAL" clId="{EA289A65-88AE-43BB-BACA-E77C4C4EC3FE}" dt="2024-05-13T12:46:15.990" v="728" actId="478"/>
          <ac:picMkLst>
            <pc:docMk/>
            <pc:sldMk cId="3756700726" sldId="298"/>
            <ac:picMk id="8" creationId="{0C5BEDEB-ED15-5D17-61D8-C89775345EEA}"/>
          </ac:picMkLst>
        </pc:picChg>
      </pc:sldChg>
      <pc:sldChg chg="modSp mod">
        <pc:chgData name="Trần Duy Khánh" userId="2301c0c6-21aa-4d93-b28b-b8109eb1f817" providerId="ADAL" clId="{EA289A65-88AE-43BB-BACA-E77C4C4EC3FE}" dt="2024-05-14T10:33:28.120" v="1566"/>
        <pc:sldMkLst>
          <pc:docMk/>
          <pc:sldMk cId="2950315473" sldId="299"/>
        </pc:sldMkLst>
        <pc:spChg chg="mod">
          <ac:chgData name="Trần Duy Khánh" userId="2301c0c6-21aa-4d93-b28b-b8109eb1f817" providerId="ADAL" clId="{EA289A65-88AE-43BB-BACA-E77C4C4EC3FE}" dt="2024-05-14T10:33:28.120" v="1566"/>
          <ac:spMkLst>
            <pc:docMk/>
            <pc:sldMk cId="2950315473" sldId="299"/>
            <ac:spMk id="2" creationId="{32396457-7445-64DA-2586-965DDF7AEFF3}"/>
          </ac:spMkLst>
        </pc:spChg>
      </pc:sldChg>
      <pc:sldChg chg="addSp delSp modSp add mod">
        <pc:chgData name="Trần Duy Khánh" userId="2301c0c6-21aa-4d93-b28b-b8109eb1f817" providerId="ADAL" clId="{EA289A65-88AE-43BB-BACA-E77C4C4EC3FE}" dt="2024-05-14T10:21:09.147" v="1432" actId="1076"/>
        <pc:sldMkLst>
          <pc:docMk/>
          <pc:sldMk cId="2531720963" sldId="300"/>
        </pc:sldMkLst>
        <pc:spChg chg="mod">
          <ac:chgData name="Trần Duy Khánh" userId="2301c0c6-21aa-4d93-b28b-b8109eb1f817" providerId="ADAL" clId="{EA289A65-88AE-43BB-BACA-E77C4C4EC3FE}" dt="2024-05-14T10:13:25.764" v="1330" actId="1076"/>
          <ac:spMkLst>
            <pc:docMk/>
            <pc:sldMk cId="2531720963" sldId="300"/>
            <ac:spMk id="2" creationId="{4C3C1E36-7458-44D9-F044-5EEA688D7F2A}"/>
          </ac:spMkLst>
        </pc:spChg>
        <pc:spChg chg="add mod">
          <ac:chgData name="Trần Duy Khánh" userId="2301c0c6-21aa-4d93-b28b-b8109eb1f817" providerId="ADAL" clId="{EA289A65-88AE-43BB-BACA-E77C4C4EC3FE}" dt="2024-05-14T10:19:17.799" v="1412" actId="1076"/>
          <ac:spMkLst>
            <pc:docMk/>
            <pc:sldMk cId="2531720963" sldId="300"/>
            <ac:spMk id="3" creationId="{375A3CC9-C34B-92C5-B754-2DFD3BB8ACFF}"/>
          </ac:spMkLst>
        </pc:spChg>
        <pc:spChg chg="add mod">
          <ac:chgData name="Trần Duy Khánh" userId="2301c0c6-21aa-4d93-b28b-b8109eb1f817" providerId="ADAL" clId="{EA289A65-88AE-43BB-BACA-E77C4C4EC3FE}" dt="2024-05-14T10:18:41.745" v="1406" actId="1076"/>
          <ac:spMkLst>
            <pc:docMk/>
            <pc:sldMk cId="2531720963" sldId="300"/>
            <ac:spMk id="4" creationId="{EB1A7C4F-74D6-3F06-1FDA-4FBD817F45D5}"/>
          </ac:spMkLst>
        </pc:spChg>
        <pc:spChg chg="add mod">
          <ac:chgData name="Trần Duy Khánh" userId="2301c0c6-21aa-4d93-b28b-b8109eb1f817" providerId="ADAL" clId="{EA289A65-88AE-43BB-BACA-E77C4C4EC3FE}" dt="2024-05-14T10:20:52.554" v="1429" actId="1076"/>
          <ac:spMkLst>
            <pc:docMk/>
            <pc:sldMk cId="2531720963" sldId="300"/>
            <ac:spMk id="5" creationId="{724E2A27-D8C8-055B-03C9-4FE632A080EE}"/>
          </ac:spMkLst>
        </pc:spChg>
        <pc:spChg chg="add mod">
          <ac:chgData name="Trần Duy Khánh" userId="2301c0c6-21aa-4d93-b28b-b8109eb1f817" providerId="ADAL" clId="{EA289A65-88AE-43BB-BACA-E77C4C4EC3FE}" dt="2024-05-14T10:18:41.745" v="1406" actId="1076"/>
          <ac:spMkLst>
            <pc:docMk/>
            <pc:sldMk cId="2531720963" sldId="300"/>
            <ac:spMk id="6" creationId="{B364C759-48D4-AD77-57D9-B41B63F16D5F}"/>
          </ac:spMkLst>
        </pc:spChg>
        <pc:spChg chg="add mod">
          <ac:chgData name="Trần Duy Khánh" userId="2301c0c6-21aa-4d93-b28b-b8109eb1f817" providerId="ADAL" clId="{EA289A65-88AE-43BB-BACA-E77C4C4EC3FE}" dt="2024-05-14T10:21:09.147" v="1432" actId="1076"/>
          <ac:spMkLst>
            <pc:docMk/>
            <pc:sldMk cId="2531720963" sldId="300"/>
            <ac:spMk id="7" creationId="{8183E77F-B48C-6C9A-61C0-242821833EAC}"/>
          </ac:spMkLst>
        </pc:spChg>
        <pc:spChg chg="add mod">
          <ac:chgData name="Trần Duy Khánh" userId="2301c0c6-21aa-4d93-b28b-b8109eb1f817" providerId="ADAL" clId="{EA289A65-88AE-43BB-BACA-E77C4C4EC3FE}" dt="2024-05-14T10:18:41.745" v="1406" actId="1076"/>
          <ac:spMkLst>
            <pc:docMk/>
            <pc:sldMk cId="2531720963" sldId="300"/>
            <ac:spMk id="8" creationId="{4D2FBEF1-882F-89DE-CCB8-2AA90F959928}"/>
          </ac:spMkLst>
        </pc:spChg>
        <pc:spChg chg="add mod">
          <ac:chgData name="Trần Duy Khánh" userId="2301c0c6-21aa-4d93-b28b-b8109eb1f817" providerId="ADAL" clId="{EA289A65-88AE-43BB-BACA-E77C4C4EC3FE}" dt="2024-05-14T10:18:41.745" v="1406" actId="1076"/>
          <ac:spMkLst>
            <pc:docMk/>
            <pc:sldMk cId="2531720963" sldId="300"/>
            <ac:spMk id="9" creationId="{14ED772F-0702-01B4-C3A8-C57A2621EC27}"/>
          </ac:spMkLst>
        </pc:spChg>
        <pc:spChg chg="mod">
          <ac:chgData name="Trần Duy Khánh" userId="2301c0c6-21aa-4d93-b28b-b8109eb1f817" providerId="ADAL" clId="{EA289A65-88AE-43BB-BACA-E77C4C4EC3FE}" dt="2024-05-14T10:19:38.320" v="1417" actId="207"/>
          <ac:spMkLst>
            <pc:docMk/>
            <pc:sldMk cId="2531720963" sldId="300"/>
            <ac:spMk id="11" creationId="{8D8D4151-2812-C4C1-A7B4-7F6B116537A0}"/>
          </ac:spMkLst>
        </pc:spChg>
        <pc:spChg chg="mod">
          <ac:chgData name="Trần Duy Khánh" userId="2301c0c6-21aa-4d93-b28b-b8109eb1f817" providerId="ADAL" clId="{EA289A65-88AE-43BB-BACA-E77C4C4EC3FE}" dt="2024-05-14T10:19:38.320" v="1417" actId="207"/>
          <ac:spMkLst>
            <pc:docMk/>
            <pc:sldMk cId="2531720963" sldId="300"/>
            <ac:spMk id="12" creationId="{C4DCBE3F-8A56-1781-AB84-5BF974966A19}"/>
          </ac:spMkLst>
        </pc:spChg>
        <pc:spChg chg="mod">
          <ac:chgData name="Trần Duy Khánh" userId="2301c0c6-21aa-4d93-b28b-b8109eb1f817" providerId="ADAL" clId="{EA289A65-88AE-43BB-BACA-E77C4C4EC3FE}" dt="2024-05-14T10:19:38.320" v="1417" actId="207"/>
          <ac:spMkLst>
            <pc:docMk/>
            <pc:sldMk cId="2531720963" sldId="300"/>
            <ac:spMk id="13" creationId="{94CBEA4F-240B-35D3-8D2D-5A9C32088F01}"/>
          </ac:spMkLst>
        </pc:spChg>
        <pc:spChg chg="mod">
          <ac:chgData name="Trần Duy Khánh" userId="2301c0c6-21aa-4d93-b28b-b8109eb1f817" providerId="ADAL" clId="{EA289A65-88AE-43BB-BACA-E77C4C4EC3FE}" dt="2024-05-14T10:19:25.385" v="1414" actId="571"/>
          <ac:spMkLst>
            <pc:docMk/>
            <pc:sldMk cId="2531720963" sldId="300"/>
            <ac:spMk id="15" creationId="{49547ECB-D129-FDA6-7444-3A2286FA3FC5}"/>
          </ac:spMkLst>
        </pc:spChg>
        <pc:spChg chg="mod">
          <ac:chgData name="Trần Duy Khánh" userId="2301c0c6-21aa-4d93-b28b-b8109eb1f817" providerId="ADAL" clId="{EA289A65-88AE-43BB-BACA-E77C4C4EC3FE}" dt="2024-05-14T10:19:25.385" v="1414" actId="571"/>
          <ac:spMkLst>
            <pc:docMk/>
            <pc:sldMk cId="2531720963" sldId="300"/>
            <ac:spMk id="16" creationId="{2CCCFA0A-8D80-3DBC-CC77-D8863EEE5166}"/>
          </ac:spMkLst>
        </pc:spChg>
        <pc:spChg chg="add mod">
          <ac:chgData name="Trần Duy Khánh" userId="2301c0c6-21aa-4d93-b28b-b8109eb1f817" providerId="ADAL" clId="{EA289A65-88AE-43BB-BACA-E77C4C4EC3FE}" dt="2024-05-14T10:20:28.399" v="1422"/>
          <ac:spMkLst>
            <pc:docMk/>
            <pc:sldMk cId="2531720963" sldId="300"/>
            <ac:spMk id="18" creationId="{0CDB5513-3C92-B5BE-1792-AD5EEB6011E1}"/>
          </ac:spMkLst>
        </pc:spChg>
        <pc:spChg chg="add mod">
          <ac:chgData name="Trần Duy Khánh" userId="2301c0c6-21aa-4d93-b28b-b8109eb1f817" providerId="ADAL" clId="{EA289A65-88AE-43BB-BACA-E77C4C4EC3FE}" dt="2024-05-14T10:21:02.812" v="1431" actId="207"/>
          <ac:spMkLst>
            <pc:docMk/>
            <pc:sldMk cId="2531720963" sldId="300"/>
            <ac:spMk id="19" creationId="{E90D67BC-8060-0240-5371-416997B273AE}"/>
          </ac:spMkLst>
        </pc:spChg>
        <pc:spChg chg="mod">
          <ac:chgData name="Trần Duy Khánh" userId="2301c0c6-21aa-4d93-b28b-b8109eb1f817" providerId="ADAL" clId="{EA289A65-88AE-43BB-BACA-E77C4C4EC3FE}" dt="2024-05-13T12:49:26.786" v="800"/>
          <ac:spMkLst>
            <pc:docMk/>
            <pc:sldMk cId="2531720963" sldId="300"/>
            <ac:spMk id="424" creationId="{00000000-0000-0000-0000-000000000000}"/>
          </ac:spMkLst>
        </pc:spChg>
        <pc:spChg chg="mod">
          <ac:chgData name="Trần Duy Khánh" userId="2301c0c6-21aa-4d93-b28b-b8109eb1f817" providerId="ADAL" clId="{EA289A65-88AE-43BB-BACA-E77C4C4EC3FE}" dt="2024-05-14T10:18:41.745" v="1406" actId="1076"/>
          <ac:spMkLst>
            <pc:docMk/>
            <pc:sldMk cId="2531720963" sldId="300"/>
            <ac:spMk id="425" creationId="{00000000-0000-0000-0000-000000000000}"/>
          </ac:spMkLst>
        </pc:spChg>
        <pc:spChg chg="mod">
          <ac:chgData name="Trần Duy Khánh" userId="2301c0c6-21aa-4d93-b28b-b8109eb1f817" providerId="ADAL" clId="{EA289A65-88AE-43BB-BACA-E77C4C4EC3FE}" dt="2024-05-14T10:20:38.405" v="1426" actId="1076"/>
          <ac:spMkLst>
            <pc:docMk/>
            <pc:sldMk cId="2531720963" sldId="300"/>
            <ac:spMk id="426" creationId="{00000000-0000-0000-0000-000000000000}"/>
          </ac:spMkLst>
        </pc:spChg>
        <pc:spChg chg="mod">
          <ac:chgData name="Trần Duy Khánh" userId="2301c0c6-21aa-4d93-b28b-b8109eb1f817" providerId="ADAL" clId="{EA289A65-88AE-43BB-BACA-E77C4C4EC3FE}" dt="2024-05-14T10:18:41.745" v="1406" actId="1076"/>
          <ac:spMkLst>
            <pc:docMk/>
            <pc:sldMk cId="2531720963" sldId="300"/>
            <ac:spMk id="427" creationId="{00000000-0000-0000-0000-000000000000}"/>
          </ac:spMkLst>
        </pc:spChg>
        <pc:spChg chg="mod">
          <ac:chgData name="Trần Duy Khánh" userId="2301c0c6-21aa-4d93-b28b-b8109eb1f817" providerId="ADAL" clId="{EA289A65-88AE-43BB-BACA-E77C4C4EC3FE}" dt="2024-05-14T10:18:41.745" v="1406" actId="1076"/>
          <ac:spMkLst>
            <pc:docMk/>
            <pc:sldMk cId="2531720963" sldId="300"/>
            <ac:spMk id="428" creationId="{00000000-0000-0000-0000-000000000000}"/>
          </ac:spMkLst>
        </pc:spChg>
        <pc:spChg chg="del mod">
          <ac:chgData name="Trần Duy Khánh" userId="2301c0c6-21aa-4d93-b28b-b8109eb1f817" providerId="ADAL" clId="{EA289A65-88AE-43BB-BACA-E77C4C4EC3FE}" dt="2024-05-14T10:18:24.932" v="1405" actId="478"/>
          <ac:spMkLst>
            <pc:docMk/>
            <pc:sldMk cId="2531720963" sldId="300"/>
            <ac:spMk id="430" creationId="{00000000-0000-0000-0000-000000000000}"/>
          </ac:spMkLst>
        </pc:spChg>
        <pc:spChg chg="del mod">
          <ac:chgData name="Trần Duy Khánh" userId="2301c0c6-21aa-4d93-b28b-b8109eb1f817" providerId="ADAL" clId="{EA289A65-88AE-43BB-BACA-E77C4C4EC3FE}" dt="2024-05-14T10:18:23.947" v="1404" actId="478"/>
          <ac:spMkLst>
            <pc:docMk/>
            <pc:sldMk cId="2531720963" sldId="300"/>
            <ac:spMk id="431" creationId="{00000000-0000-0000-0000-000000000000}"/>
          </ac:spMkLst>
        </pc:spChg>
        <pc:spChg chg="del mod">
          <ac:chgData name="Trần Duy Khánh" userId="2301c0c6-21aa-4d93-b28b-b8109eb1f817" providerId="ADAL" clId="{EA289A65-88AE-43BB-BACA-E77C4C4EC3FE}" dt="2024-05-14T10:18:22.894" v="1403" actId="478"/>
          <ac:spMkLst>
            <pc:docMk/>
            <pc:sldMk cId="2531720963" sldId="300"/>
            <ac:spMk id="432" creationId="{00000000-0000-0000-0000-000000000000}"/>
          </ac:spMkLst>
        </pc:spChg>
        <pc:spChg chg="mod">
          <ac:chgData name="Trần Duy Khánh" userId="2301c0c6-21aa-4d93-b28b-b8109eb1f817" providerId="ADAL" clId="{EA289A65-88AE-43BB-BACA-E77C4C4EC3FE}" dt="2024-05-14T10:16:05.582" v="1361" actId="1076"/>
          <ac:spMkLst>
            <pc:docMk/>
            <pc:sldMk cId="2531720963" sldId="300"/>
            <ac:spMk id="437" creationId="{00000000-0000-0000-0000-000000000000}"/>
          </ac:spMkLst>
        </pc:spChg>
        <pc:grpChg chg="add mod">
          <ac:chgData name="Trần Duy Khánh" userId="2301c0c6-21aa-4d93-b28b-b8109eb1f817" providerId="ADAL" clId="{EA289A65-88AE-43BB-BACA-E77C4C4EC3FE}" dt="2024-05-14T10:19:42.489" v="1418" actId="1076"/>
          <ac:grpSpMkLst>
            <pc:docMk/>
            <pc:sldMk cId="2531720963" sldId="300"/>
            <ac:grpSpMk id="10" creationId="{47A7A3C9-0846-E69E-05D0-1A065B6BC7EE}"/>
          </ac:grpSpMkLst>
        </pc:grpChg>
        <pc:grpChg chg="add mod">
          <ac:chgData name="Trần Duy Khánh" userId="2301c0c6-21aa-4d93-b28b-b8109eb1f817" providerId="ADAL" clId="{EA289A65-88AE-43BB-BACA-E77C4C4EC3FE}" dt="2024-05-14T10:19:31.485" v="1415" actId="1076"/>
          <ac:grpSpMkLst>
            <pc:docMk/>
            <pc:sldMk cId="2531720963" sldId="300"/>
            <ac:grpSpMk id="14" creationId="{148F46AC-D8B7-EB25-D40A-2ADD54994816}"/>
          </ac:grpSpMkLst>
        </pc:grpChg>
        <pc:grpChg chg="del mod">
          <ac:chgData name="Trần Duy Khánh" userId="2301c0c6-21aa-4d93-b28b-b8109eb1f817" providerId="ADAL" clId="{EA289A65-88AE-43BB-BACA-E77C4C4EC3FE}" dt="2024-05-14T10:19:34.191" v="1416" actId="478"/>
          <ac:grpSpMkLst>
            <pc:docMk/>
            <pc:sldMk cId="2531720963" sldId="300"/>
            <ac:grpSpMk id="435" creationId="{00000000-0000-0000-0000-000000000000}"/>
          </ac:grpSpMkLst>
        </pc:grpChg>
        <pc:grpChg chg="mod">
          <ac:chgData name="Trần Duy Khánh" userId="2301c0c6-21aa-4d93-b28b-b8109eb1f817" providerId="ADAL" clId="{EA289A65-88AE-43BB-BACA-E77C4C4EC3FE}" dt="2024-05-14T10:18:41.745" v="1406" actId="1076"/>
          <ac:grpSpMkLst>
            <pc:docMk/>
            <pc:sldMk cId="2531720963" sldId="300"/>
            <ac:grpSpMk id="438" creationId="{00000000-0000-0000-0000-000000000000}"/>
          </ac:grpSpMkLst>
        </pc:grpChg>
        <pc:grpChg chg="mod">
          <ac:chgData name="Trần Duy Khánh" userId="2301c0c6-21aa-4d93-b28b-b8109eb1f817" providerId="ADAL" clId="{EA289A65-88AE-43BB-BACA-E77C4C4EC3FE}" dt="2024-05-14T10:18:41.745" v="1406" actId="1076"/>
          <ac:grpSpMkLst>
            <pc:docMk/>
            <pc:sldMk cId="2531720963" sldId="300"/>
            <ac:grpSpMk id="441" creationId="{00000000-0000-0000-0000-000000000000}"/>
          </ac:grpSpMkLst>
        </pc:grpChg>
        <pc:picChg chg="add del mod">
          <ac:chgData name="Trần Duy Khánh" userId="2301c0c6-21aa-4d93-b28b-b8109eb1f817" providerId="ADAL" clId="{EA289A65-88AE-43BB-BACA-E77C4C4EC3FE}" dt="2024-05-14T10:20:17.286" v="1421" actId="478"/>
          <ac:picMkLst>
            <pc:docMk/>
            <pc:sldMk cId="2531720963" sldId="300"/>
            <ac:picMk id="17" creationId="{1589FE11-01EB-6A4B-0D94-E6E2E815D2DC}"/>
          </ac:picMkLst>
        </pc:picChg>
      </pc:sldChg>
      <pc:sldChg chg="addSp delSp modSp new mod">
        <pc:chgData name="Trần Duy Khánh" userId="2301c0c6-21aa-4d93-b28b-b8109eb1f817" providerId="ADAL" clId="{EA289A65-88AE-43BB-BACA-E77C4C4EC3FE}" dt="2024-05-14T10:12:21.445" v="1304" actId="20577"/>
        <pc:sldMkLst>
          <pc:docMk/>
          <pc:sldMk cId="290800707" sldId="301"/>
        </pc:sldMkLst>
        <pc:spChg chg="del">
          <ac:chgData name="Trần Duy Khánh" userId="2301c0c6-21aa-4d93-b28b-b8109eb1f817" providerId="ADAL" clId="{EA289A65-88AE-43BB-BACA-E77C4C4EC3FE}" dt="2024-05-14T09:18:44.233" v="919" actId="478"/>
          <ac:spMkLst>
            <pc:docMk/>
            <pc:sldMk cId="290800707" sldId="301"/>
            <ac:spMk id="2" creationId="{4081ACC5-E506-F9CA-F7E6-DC6893C7D05C}"/>
          </ac:spMkLst>
        </pc:spChg>
        <pc:spChg chg="add mod">
          <ac:chgData name="Trần Duy Khánh" userId="2301c0c6-21aa-4d93-b28b-b8109eb1f817" providerId="ADAL" clId="{EA289A65-88AE-43BB-BACA-E77C4C4EC3FE}" dt="2024-05-14T09:22:26.856" v="924"/>
          <ac:spMkLst>
            <pc:docMk/>
            <pc:sldMk cId="290800707" sldId="301"/>
            <ac:spMk id="3" creationId="{87C6A245-9039-25DF-E151-D838DD90AC19}"/>
          </ac:spMkLst>
        </pc:spChg>
        <pc:spChg chg="add mod">
          <ac:chgData name="Trần Duy Khánh" userId="2301c0c6-21aa-4d93-b28b-b8109eb1f817" providerId="ADAL" clId="{EA289A65-88AE-43BB-BACA-E77C4C4EC3FE}" dt="2024-05-14T09:42:00.262" v="1070" actId="1076"/>
          <ac:spMkLst>
            <pc:docMk/>
            <pc:sldMk cId="290800707" sldId="301"/>
            <ac:spMk id="6" creationId="{C2F27CDD-AABC-3ABB-E702-A4D31B44E5A3}"/>
          </ac:spMkLst>
        </pc:spChg>
        <pc:spChg chg="add mod">
          <ac:chgData name="Trần Duy Khánh" userId="2301c0c6-21aa-4d93-b28b-b8109eb1f817" providerId="ADAL" clId="{EA289A65-88AE-43BB-BACA-E77C4C4EC3FE}" dt="2024-05-14T09:42:00.262" v="1070" actId="1076"/>
          <ac:spMkLst>
            <pc:docMk/>
            <pc:sldMk cId="290800707" sldId="301"/>
            <ac:spMk id="8" creationId="{1B978F6A-498D-E636-879E-B5C163E2EFF8}"/>
          </ac:spMkLst>
        </pc:spChg>
        <pc:spChg chg="add mod">
          <ac:chgData name="Trần Duy Khánh" userId="2301c0c6-21aa-4d93-b28b-b8109eb1f817" providerId="ADAL" clId="{EA289A65-88AE-43BB-BACA-E77C4C4EC3FE}" dt="2024-05-14T10:12:21.445" v="1304" actId="20577"/>
          <ac:spMkLst>
            <pc:docMk/>
            <pc:sldMk cId="290800707" sldId="301"/>
            <ac:spMk id="9" creationId="{B0EEFACA-96DF-07AA-9F69-4923B199881C}"/>
          </ac:spMkLst>
        </pc:spChg>
        <pc:picChg chg="add mod">
          <ac:chgData name="Trần Duy Khánh" userId="2301c0c6-21aa-4d93-b28b-b8109eb1f817" providerId="ADAL" clId="{EA289A65-88AE-43BB-BACA-E77C4C4EC3FE}" dt="2024-05-14T09:42:01.936" v="1071" actId="1076"/>
          <ac:picMkLst>
            <pc:docMk/>
            <pc:sldMk cId="290800707" sldId="301"/>
            <ac:picMk id="4" creationId="{03D28764-8DEB-8E26-AAF5-4CE7C17559AF}"/>
          </ac:picMkLst>
        </pc:picChg>
      </pc:sldChg>
      <pc:sldChg chg="addSp delSp modSp add del mod">
        <pc:chgData name="Trần Duy Khánh" userId="2301c0c6-21aa-4d93-b28b-b8109eb1f817" providerId="ADAL" clId="{EA289A65-88AE-43BB-BACA-E77C4C4EC3FE}" dt="2024-05-14T09:41:51.871" v="1069" actId="47"/>
        <pc:sldMkLst>
          <pc:docMk/>
          <pc:sldMk cId="3194966124" sldId="302"/>
        </pc:sldMkLst>
        <pc:spChg chg="mod">
          <ac:chgData name="Trần Duy Khánh" userId="2301c0c6-21aa-4d93-b28b-b8109eb1f817" providerId="ADAL" clId="{EA289A65-88AE-43BB-BACA-E77C4C4EC3FE}" dt="2024-05-14T09:24:33.068" v="934"/>
          <ac:spMkLst>
            <pc:docMk/>
            <pc:sldMk cId="3194966124" sldId="302"/>
            <ac:spMk id="3" creationId="{87C6A245-9039-25DF-E151-D838DD90AC19}"/>
          </ac:spMkLst>
        </pc:spChg>
        <pc:spChg chg="add mod">
          <ac:chgData name="Trần Duy Khánh" userId="2301c0c6-21aa-4d93-b28b-b8109eb1f817" providerId="ADAL" clId="{EA289A65-88AE-43BB-BACA-E77C4C4EC3FE}" dt="2024-05-14T09:34:03.053" v="983" actId="14100"/>
          <ac:spMkLst>
            <pc:docMk/>
            <pc:sldMk cId="3194966124" sldId="302"/>
            <ac:spMk id="5" creationId="{C0AFD954-7FCF-159C-AB56-5378A60C7633}"/>
          </ac:spMkLst>
        </pc:spChg>
        <pc:spChg chg="mod">
          <ac:chgData name="Trần Duy Khánh" userId="2301c0c6-21aa-4d93-b28b-b8109eb1f817" providerId="ADAL" clId="{EA289A65-88AE-43BB-BACA-E77C4C4EC3FE}" dt="2024-05-14T09:26:24.987" v="972" actId="12"/>
          <ac:spMkLst>
            <pc:docMk/>
            <pc:sldMk cId="3194966124" sldId="302"/>
            <ac:spMk id="6" creationId="{C2F27CDD-AABC-3ABB-E702-A4D31B44E5A3}"/>
          </ac:spMkLst>
        </pc:spChg>
        <pc:spChg chg="mod">
          <ac:chgData name="Trần Duy Khánh" userId="2301c0c6-21aa-4d93-b28b-b8109eb1f817" providerId="ADAL" clId="{EA289A65-88AE-43BB-BACA-E77C4C4EC3FE}" dt="2024-05-14T09:27:01.517" v="982" actId="1076"/>
          <ac:spMkLst>
            <pc:docMk/>
            <pc:sldMk cId="3194966124" sldId="302"/>
            <ac:spMk id="8" creationId="{1B978F6A-498D-E636-879E-B5C163E2EFF8}"/>
          </ac:spMkLst>
        </pc:spChg>
        <pc:spChg chg="add mod">
          <ac:chgData name="Trần Duy Khánh" userId="2301c0c6-21aa-4d93-b28b-b8109eb1f817" providerId="ADAL" clId="{EA289A65-88AE-43BB-BACA-E77C4C4EC3FE}" dt="2024-05-14T09:27:01.009" v="981" actId="14100"/>
          <ac:spMkLst>
            <pc:docMk/>
            <pc:sldMk cId="3194966124" sldId="302"/>
            <ac:spMk id="9" creationId="{D2B4DE89-1241-CEC2-98B2-6360679A7270}"/>
          </ac:spMkLst>
        </pc:spChg>
        <pc:picChg chg="del mod">
          <ac:chgData name="Trần Duy Khánh" userId="2301c0c6-21aa-4d93-b28b-b8109eb1f817" providerId="ADAL" clId="{EA289A65-88AE-43BB-BACA-E77C4C4EC3FE}" dt="2024-05-14T09:24:45.182" v="936" actId="478"/>
          <ac:picMkLst>
            <pc:docMk/>
            <pc:sldMk cId="3194966124" sldId="302"/>
            <ac:picMk id="4" creationId="{03D28764-8DEB-8E26-AAF5-4CE7C17559AF}"/>
          </ac:picMkLst>
        </pc:picChg>
      </pc:sldChg>
      <pc:sldChg chg="add del">
        <pc:chgData name="Trần Duy Khánh" userId="2301c0c6-21aa-4d93-b28b-b8109eb1f817" providerId="ADAL" clId="{EA289A65-88AE-43BB-BACA-E77C4C4EC3FE}" dt="2024-05-14T09:34:10.772" v="985"/>
        <pc:sldMkLst>
          <pc:docMk/>
          <pc:sldMk cId="146000186" sldId="303"/>
        </pc:sldMkLst>
      </pc:sldChg>
      <pc:sldChg chg="addSp delSp modSp add mod">
        <pc:chgData name="Trần Duy Khánh" userId="2301c0c6-21aa-4d93-b28b-b8109eb1f817" providerId="ADAL" clId="{EA289A65-88AE-43BB-BACA-E77C4C4EC3FE}" dt="2024-05-14T10:12:26.127" v="1307" actId="20577"/>
        <pc:sldMkLst>
          <pc:docMk/>
          <pc:sldMk cId="818938793" sldId="303"/>
        </pc:sldMkLst>
        <pc:spChg chg="mod">
          <ac:chgData name="Trần Duy Khánh" userId="2301c0c6-21aa-4d93-b28b-b8109eb1f817" providerId="ADAL" clId="{EA289A65-88AE-43BB-BACA-E77C4C4EC3FE}" dt="2024-05-14T09:41:38.246" v="1063" actId="1076"/>
          <ac:spMkLst>
            <pc:docMk/>
            <pc:sldMk cId="818938793" sldId="303"/>
            <ac:spMk id="2" creationId="{74213361-706A-3219-CDC4-1A8DC6E7582C}"/>
          </ac:spMkLst>
        </pc:spChg>
        <pc:spChg chg="mod">
          <ac:chgData name="Trần Duy Khánh" userId="2301c0c6-21aa-4d93-b28b-b8109eb1f817" providerId="ADAL" clId="{EA289A65-88AE-43BB-BACA-E77C4C4EC3FE}" dt="2024-05-14T09:35:52.766" v="1015" actId="1076"/>
          <ac:spMkLst>
            <pc:docMk/>
            <pc:sldMk cId="818938793" sldId="303"/>
            <ac:spMk id="3" creationId="{1488FBC7-1327-FC32-5ED4-4DE6AAF203EA}"/>
          </ac:spMkLst>
        </pc:spChg>
        <pc:spChg chg="mod">
          <ac:chgData name="Trần Duy Khánh" userId="2301c0c6-21aa-4d93-b28b-b8109eb1f817" providerId="ADAL" clId="{EA289A65-88AE-43BB-BACA-E77C4C4EC3FE}" dt="2024-05-14T09:35:52.766" v="1015" actId="1076"/>
          <ac:spMkLst>
            <pc:docMk/>
            <pc:sldMk cId="818938793" sldId="303"/>
            <ac:spMk id="4" creationId="{D5D90493-4A93-C403-E8B1-765F00AE04D9}"/>
          </ac:spMkLst>
        </pc:spChg>
        <pc:spChg chg="mod">
          <ac:chgData name="Trần Duy Khánh" userId="2301c0c6-21aa-4d93-b28b-b8109eb1f817" providerId="ADAL" clId="{EA289A65-88AE-43BB-BACA-E77C4C4EC3FE}" dt="2024-05-14T10:12:26.127" v="1307" actId="20577"/>
          <ac:spMkLst>
            <pc:docMk/>
            <pc:sldMk cId="818938793" sldId="303"/>
            <ac:spMk id="8" creationId="{388F9495-DC35-70DE-CA1C-C50B48F34372}"/>
          </ac:spMkLst>
        </pc:spChg>
        <pc:spChg chg="del">
          <ac:chgData name="Trần Duy Khánh" userId="2301c0c6-21aa-4d93-b28b-b8109eb1f817" providerId="ADAL" clId="{EA289A65-88AE-43BB-BACA-E77C4C4EC3FE}" dt="2024-05-14T09:35:42.865" v="1010" actId="478"/>
          <ac:spMkLst>
            <pc:docMk/>
            <pc:sldMk cId="818938793" sldId="303"/>
            <ac:spMk id="9" creationId="{1C0D7E4A-242E-D067-6464-C206A96577C0}"/>
          </ac:spMkLst>
        </pc:spChg>
        <pc:spChg chg="del">
          <ac:chgData name="Trần Duy Khánh" userId="2301c0c6-21aa-4d93-b28b-b8109eb1f817" providerId="ADAL" clId="{EA289A65-88AE-43BB-BACA-E77C4C4EC3FE}" dt="2024-05-14T09:35:45.415" v="1012" actId="478"/>
          <ac:spMkLst>
            <pc:docMk/>
            <pc:sldMk cId="818938793" sldId="303"/>
            <ac:spMk id="11" creationId="{D3622001-79E1-E74B-FB9F-C1CB5900C6B7}"/>
          </ac:spMkLst>
        </pc:spChg>
        <pc:spChg chg="mod">
          <ac:chgData name="Trần Duy Khánh" userId="2301c0c6-21aa-4d93-b28b-b8109eb1f817" providerId="ADAL" clId="{EA289A65-88AE-43BB-BACA-E77C4C4EC3FE}" dt="2024-05-14T09:36:25.926" v="1018"/>
          <ac:spMkLst>
            <pc:docMk/>
            <pc:sldMk cId="818938793" sldId="303"/>
            <ac:spMk id="12" creationId="{E39C7466-CE84-136A-CA41-AA63A79CE670}"/>
          </ac:spMkLst>
        </pc:spChg>
        <pc:spChg chg="del">
          <ac:chgData name="Trần Duy Khánh" userId="2301c0c6-21aa-4d93-b28b-b8109eb1f817" providerId="ADAL" clId="{EA289A65-88AE-43BB-BACA-E77C4C4EC3FE}" dt="2024-05-14T09:34:48.713" v="996" actId="478"/>
          <ac:spMkLst>
            <pc:docMk/>
            <pc:sldMk cId="818938793" sldId="303"/>
            <ac:spMk id="13" creationId="{BCFBF6DD-C381-6927-CC04-17251280D062}"/>
          </ac:spMkLst>
        </pc:spChg>
        <pc:spChg chg="del">
          <ac:chgData name="Trần Duy Khánh" userId="2301c0c6-21aa-4d93-b28b-b8109eb1f817" providerId="ADAL" clId="{EA289A65-88AE-43BB-BACA-E77C4C4EC3FE}" dt="2024-05-14T09:35:44.531" v="1011" actId="478"/>
          <ac:spMkLst>
            <pc:docMk/>
            <pc:sldMk cId="818938793" sldId="303"/>
            <ac:spMk id="14" creationId="{51492F8A-BCCD-3EF4-A424-60344C0E6647}"/>
          </ac:spMkLst>
        </pc:spChg>
        <pc:spChg chg="add del">
          <ac:chgData name="Trần Duy Khánh" userId="2301c0c6-21aa-4d93-b28b-b8109eb1f817" providerId="ADAL" clId="{EA289A65-88AE-43BB-BACA-E77C4C4EC3FE}" dt="2024-05-14T09:37:12.269" v="1044" actId="478"/>
          <ac:spMkLst>
            <pc:docMk/>
            <pc:sldMk cId="818938793" sldId="303"/>
            <ac:spMk id="15" creationId="{1C48EDDC-5E5C-CFED-37CF-C410023C1665}"/>
          </ac:spMkLst>
        </pc:spChg>
        <pc:spChg chg="del">
          <ac:chgData name="Trần Duy Khánh" userId="2301c0c6-21aa-4d93-b28b-b8109eb1f817" providerId="ADAL" clId="{EA289A65-88AE-43BB-BACA-E77C4C4EC3FE}" dt="2024-05-14T09:35:47.058" v="1013" actId="478"/>
          <ac:spMkLst>
            <pc:docMk/>
            <pc:sldMk cId="818938793" sldId="303"/>
            <ac:spMk id="19" creationId="{DB8CC855-6AB0-CA22-F9B0-6A418ABC78F5}"/>
          </ac:spMkLst>
        </pc:spChg>
        <pc:spChg chg="mod">
          <ac:chgData name="Trần Duy Khánh" userId="2301c0c6-21aa-4d93-b28b-b8109eb1f817" providerId="ADAL" clId="{EA289A65-88AE-43BB-BACA-E77C4C4EC3FE}" dt="2024-05-14T09:36:25.926" v="1018"/>
          <ac:spMkLst>
            <pc:docMk/>
            <pc:sldMk cId="818938793" sldId="303"/>
            <ac:spMk id="20" creationId="{1BA92A5E-669C-EB14-C28A-8B2D92D36591}"/>
          </ac:spMkLst>
        </pc:spChg>
        <pc:spChg chg="mod">
          <ac:chgData name="Trần Duy Khánh" userId="2301c0c6-21aa-4d93-b28b-b8109eb1f817" providerId="ADAL" clId="{EA289A65-88AE-43BB-BACA-E77C4C4EC3FE}" dt="2024-05-14T09:36:25.926" v="1018"/>
          <ac:spMkLst>
            <pc:docMk/>
            <pc:sldMk cId="818938793" sldId="303"/>
            <ac:spMk id="21" creationId="{330139FB-2A15-FF66-7239-25EA05976251}"/>
          </ac:spMkLst>
        </pc:spChg>
        <pc:spChg chg="mod">
          <ac:chgData name="Trần Duy Khánh" userId="2301c0c6-21aa-4d93-b28b-b8109eb1f817" providerId="ADAL" clId="{EA289A65-88AE-43BB-BACA-E77C4C4EC3FE}" dt="2024-05-14T09:36:42.316" v="1025"/>
          <ac:spMkLst>
            <pc:docMk/>
            <pc:sldMk cId="818938793" sldId="303"/>
            <ac:spMk id="23" creationId="{145ACDFB-60B7-58E1-EC40-21A9455BAB5F}"/>
          </ac:spMkLst>
        </pc:spChg>
        <pc:spChg chg="mod">
          <ac:chgData name="Trần Duy Khánh" userId="2301c0c6-21aa-4d93-b28b-b8109eb1f817" providerId="ADAL" clId="{EA289A65-88AE-43BB-BACA-E77C4C4EC3FE}" dt="2024-05-14T09:36:42.316" v="1025"/>
          <ac:spMkLst>
            <pc:docMk/>
            <pc:sldMk cId="818938793" sldId="303"/>
            <ac:spMk id="24" creationId="{D454A8A2-ECB0-CA62-C0D0-01A591F6F80B}"/>
          </ac:spMkLst>
        </pc:spChg>
        <pc:spChg chg="mod">
          <ac:chgData name="Trần Duy Khánh" userId="2301c0c6-21aa-4d93-b28b-b8109eb1f817" providerId="ADAL" clId="{EA289A65-88AE-43BB-BACA-E77C4C4EC3FE}" dt="2024-05-14T09:36:42.316" v="1025"/>
          <ac:spMkLst>
            <pc:docMk/>
            <pc:sldMk cId="818938793" sldId="303"/>
            <ac:spMk id="25" creationId="{EB89BD21-F1E2-B86C-199A-DE3047433FC4}"/>
          </ac:spMkLst>
        </pc:spChg>
        <pc:spChg chg="mod">
          <ac:chgData name="Trần Duy Khánh" userId="2301c0c6-21aa-4d93-b28b-b8109eb1f817" providerId="ADAL" clId="{EA289A65-88AE-43BB-BACA-E77C4C4EC3FE}" dt="2024-05-14T09:37:29.418" v="1049"/>
          <ac:spMkLst>
            <pc:docMk/>
            <pc:sldMk cId="818938793" sldId="303"/>
            <ac:spMk id="27" creationId="{5CCA4E35-4EAC-A639-A0A0-DCB8AE864E6C}"/>
          </ac:spMkLst>
        </pc:spChg>
        <pc:spChg chg="mod">
          <ac:chgData name="Trần Duy Khánh" userId="2301c0c6-21aa-4d93-b28b-b8109eb1f817" providerId="ADAL" clId="{EA289A65-88AE-43BB-BACA-E77C4C4EC3FE}" dt="2024-05-14T09:37:29.418" v="1049"/>
          <ac:spMkLst>
            <pc:docMk/>
            <pc:sldMk cId="818938793" sldId="303"/>
            <ac:spMk id="28" creationId="{CD41F5EB-887B-CDE6-4F3B-175AFD9B6901}"/>
          </ac:spMkLst>
        </pc:spChg>
        <pc:spChg chg="mod">
          <ac:chgData name="Trần Duy Khánh" userId="2301c0c6-21aa-4d93-b28b-b8109eb1f817" providerId="ADAL" clId="{EA289A65-88AE-43BB-BACA-E77C4C4EC3FE}" dt="2024-05-14T09:37:29.418" v="1049"/>
          <ac:spMkLst>
            <pc:docMk/>
            <pc:sldMk cId="818938793" sldId="303"/>
            <ac:spMk id="29" creationId="{02DBBB5E-A4E2-6C21-710B-C9647F2F5EA1}"/>
          </ac:spMkLst>
        </pc:spChg>
        <pc:spChg chg="mod">
          <ac:chgData name="Trần Duy Khánh" userId="2301c0c6-21aa-4d93-b28b-b8109eb1f817" providerId="ADAL" clId="{EA289A65-88AE-43BB-BACA-E77C4C4EC3FE}" dt="2024-05-14T09:37:58.211" v="1059" actId="207"/>
          <ac:spMkLst>
            <pc:docMk/>
            <pc:sldMk cId="818938793" sldId="303"/>
            <ac:spMk id="31" creationId="{9606AD4C-B5A4-1132-13F9-7DC2FAF8E8E8}"/>
          </ac:spMkLst>
        </pc:spChg>
        <pc:spChg chg="mod">
          <ac:chgData name="Trần Duy Khánh" userId="2301c0c6-21aa-4d93-b28b-b8109eb1f817" providerId="ADAL" clId="{EA289A65-88AE-43BB-BACA-E77C4C4EC3FE}" dt="2024-05-14T09:37:58.211" v="1059" actId="207"/>
          <ac:spMkLst>
            <pc:docMk/>
            <pc:sldMk cId="818938793" sldId="303"/>
            <ac:spMk id="928" creationId="{1F838D21-FD3A-CBB5-1E6E-7AEBEB92760B}"/>
          </ac:spMkLst>
        </pc:spChg>
        <pc:spChg chg="mod">
          <ac:chgData name="Trần Duy Khánh" userId="2301c0c6-21aa-4d93-b28b-b8109eb1f817" providerId="ADAL" clId="{EA289A65-88AE-43BB-BACA-E77C4C4EC3FE}" dt="2024-05-14T09:37:58.211" v="1059" actId="207"/>
          <ac:spMkLst>
            <pc:docMk/>
            <pc:sldMk cId="818938793" sldId="303"/>
            <ac:spMk id="929" creationId="{72A78565-0492-ED57-C89C-F5B2D68525DB}"/>
          </ac:spMkLst>
        </pc:spChg>
        <pc:spChg chg="mod">
          <ac:chgData name="Trần Duy Khánh" userId="2301c0c6-21aa-4d93-b28b-b8109eb1f817" providerId="ADAL" clId="{EA289A65-88AE-43BB-BACA-E77C4C4EC3FE}" dt="2024-05-14T09:37:06.234" v="1037" actId="1076"/>
          <ac:spMkLst>
            <pc:docMk/>
            <pc:sldMk cId="818938793" sldId="303"/>
            <ac:spMk id="932" creationId="{00000000-0000-0000-0000-000000000000}"/>
          </ac:spMkLst>
        </pc:spChg>
        <pc:spChg chg="add del mod">
          <ac:chgData name="Trần Duy Khánh" userId="2301c0c6-21aa-4d93-b28b-b8109eb1f817" providerId="ADAL" clId="{EA289A65-88AE-43BB-BACA-E77C4C4EC3FE}" dt="2024-05-14T09:38:01.242" v="1061" actId="1076"/>
          <ac:spMkLst>
            <pc:docMk/>
            <pc:sldMk cId="818938793" sldId="303"/>
            <ac:spMk id="933" creationId="{00000000-0000-0000-0000-000000000000}"/>
          </ac:spMkLst>
        </pc:spChg>
        <pc:spChg chg="mod">
          <ac:chgData name="Trần Duy Khánh" userId="2301c0c6-21aa-4d93-b28b-b8109eb1f817" providerId="ADAL" clId="{EA289A65-88AE-43BB-BACA-E77C4C4EC3FE}" dt="2024-05-14T09:37:51.469" v="1057" actId="1076"/>
          <ac:spMkLst>
            <pc:docMk/>
            <pc:sldMk cId="818938793" sldId="303"/>
            <ac:spMk id="934" creationId="{00000000-0000-0000-0000-000000000000}"/>
          </ac:spMkLst>
        </pc:spChg>
        <pc:spChg chg="mod">
          <ac:chgData name="Trần Duy Khánh" userId="2301c0c6-21aa-4d93-b28b-b8109eb1f817" providerId="ADAL" clId="{EA289A65-88AE-43BB-BACA-E77C4C4EC3FE}" dt="2024-05-14T09:35:52.766" v="1015" actId="1076"/>
          <ac:spMkLst>
            <pc:docMk/>
            <pc:sldMk cId="818938793" sldId="303"/>
            <ac:spMk id="935" creationId="{00000000-0000-0000-0000-000000000000}"/>
          </ac:spMkLst>
        </pc:spChg>
        <pc:spChg chg="add del mod">
          <ac:chgData name="Trần Duy Khánh" userId="2301c0c6-21aa-4d93-b28b-b8109eb1f817" providerId="ADAL" clId="{EA289A65-88AE-43BB-BACA-E77C4C4EC3FE}" dt="2024-05-14T09:35:52.766" v="1015" actId="1076"/>
          <ac:spMkLst>
            <pc:docMk/>
            <pc:sldMk cId="818938793" sldId="303"/>
            <ac:spMk id="936" creationId="{00000000-0000-0000-0000-000000000000}"/>
          </ac:spMkLst>
        </pc:spChg>
        <pc:spChg chg="mod">
          <ac:chgData name="Trần Duy Khánh" userId="2301c0c6-21aa-4d93-b28b-b8109eb1f817" providerId="ADAL" clId="{EA289A65-88AE-43BB-BACA-E77C4C4EC3FE}" dt="2024-05-14T09:41:50.176" v="1068"/>
          <ac:spMkLst>
            <pc:docMk/>
            <pc:sldMk cId="818938793" sldId="303"/>
            <ac:spMk id="937" creationId="{00000000-0000-0000-0000-000000000000}"/>
          </ac:spMkLst>
        </pc:spChg>
        <pc:spChg chg="mod">
          <ac:chgData name="Trần Duy Khánh" userId="2301c0c6-21aa-4d93-b28b-b8109eb1f817" providerId="ADAL" clId="{EA289A65-88AE-43BB-BACA-E77C4C4EC3FE}" dt="2024-05-14T09:35:52.766" v="1015" actId="1076"/>
          <ac:spMkLst>
            <pc:docMk/>
            <pc:sldMk cId="818938793" sldId="303"/>
            <ac:spMk id="938" creationId="{00000000-0000-0000-0000-000000000000}"/>
          </ac:spMkLst>
        </pc:spChg>
        <pc:spChg chg="del">
          <ac:chgData name="Trần Duy Khánh" userId="2301c0c6-21aa-4d93-b28b-b8109eb1f817" providerId="ADAL" clId="{EA289A65-88AE-43BB-BACA-E77C4C4EC3FE}" dt="2024-05-14T09:34:31.262" v="990" actId="478"/>
          <ac:spMkLst>
            <pc:docMk/>
            <pc:sldMk cId="818938793" sldId="303"/>
            <ac:spMk id="939" creationId="{00000000-0000-0000-0000-000000000000}"/>
          </ac:spMkLst>
        </pc:spChg>
        <pc:spChg chg="mod">
          <ac:chgData name="Trần Duy Khánh" userId="2301c0c6-21aa-4d93-b28b-b8109eb1f817" providerId="ADAL" clId="{EA289A65-88AE-43BB-BACA-E77C4C4EC3FE}" dt="2024-05-14T09:35:52.766" v="1015" actId="1076"/>
          <ac:spMkLst>
            <pc:docMk/>
            <pc:sldMk cId="818938793" sldId="303"/>
            <ac:spMk id="942" creationId="{00000000-0000-0000-0000-000000000000}"/>
          </ac:spMkLst>
        </pc:spChg>
        <pc:spChg chg="del">
          <ac:chgData name="Trần Duy Khánh" userId="2301c0c6-21aa-4d93-b28b-b8109eb1f817" providerId="ADAL" clId="{EA289A65-88AE-43BB-BACA-E77C4C4EC3FE}" dt="2024-05-14T09:34:43.141" v="993" actId="478"/>
          <ac:spMkLst>
            <pc:docMk/>
            <pc:sldMk cId="818938793" sldId="303"/>
            <ac:spMk id="943" creationId="{00000000-0000-0000-0000-000000000000}"/>
          </ac:spMkLst>
        </pc:spChg>
        <pc:spChg chg="mod">
          <ac:chgData name="Trần Duy Khánh" userId="2301c0c6-21aa-4d93-b28b-b8109eb1f817" providerId="ADAL" clId="{EA289A65-88AE-43BB-BACA-E77C4C4EC3FE}" dt="2024-05-14T09:35:52.766" v="1015" actId="1076"/>
          <ac:spMkLst>
            <pc:docMk/>
            <pc:sldMk cId="818938793" sldId="303"/>
            <ac:spMk id="946" creationId="{00000000-0000-0000-0000-000000000000}"/>
          </ac:spMkLst>
        </pc:spChg>
        <pc:spChg chg="del">
          <ac:chgData name="Trần Duy Khánh" userId="2301c0c6-21aa-4d93-b28b-b8109eb1f817" providerId="ADAL" clId="{EA289A65-88AE-43BB-BACA-E77C4C4EC3FE}" dt="2024-05-14T09:34:44.391" v="994" actId="478"/>
          <ac:spMkLst>
            <pc:docMk/>
            <pc:sldMk cId="818938793" sldId="303"/>
            <ac:spMk id="947" creationId="{00000000-0000-0000-0000-000000000000}"/>
          </ac:spMkLst>
        </pc:spChg>
        <pc:spChg chg="mod">
          <ac:chgData name="Trần Duy Khánh" userId="2301c0c6-21aa-4d93-b28b-b8109eb1f817" providerId="ADAL" clId="{EA289A65-88AE-43BB-BACA-E77C4C4EC3FE}" dt="2024-05-14T09:35:52.766" v="1015" actId="1076"/>
          <ac:spMkLst>
            <pc:docMk/>
            <pc:sldMk cId="818938793" sldId="303"/>
            <ac:spMk id="950" creationId="{00000000-0000-0000-0000-000000000000}"/>
          </ac:spMkLst>
        </pc:spChg>
        <pc:spChg chg="del">
          <ac:chgData name="Trần Duy Khánh" userId="2301c0c6-21aa-4d93-b28b-b8109eb1f817" providerId="ADAL" clId="{EA289A65-88AE-43BB-BACA-E77C4C4EC3FE}" dt="2024-05-14T09:34:46.333" v="995" actId="478"/>
          <ac:spMkLst>
            <pc:docMk/>
            <pc:sldMk cId="818938793" sldId="303"/>
            <ac:spMk id="951" creationId="{00000000-0000-0000-0000-000000000000}"/>
          </ac:spMkLst>
        </pc:spChg>
        <pc:spChg chg="mod">
          <ac:chgData name="Trần Duy Khánh" userId="2301c0c6-21aa-4d93-b28b-b8109eb1f817" providerId="ADAL" clId="{EA289A65-88AE-43BB-BACA-E77C4C4EC3FE}" dt="2024-05-14T09:35:52.766" v="1015" actId="1076"/>
          <ac:spMkLst>
            <pc:docMk/>
            <pc:sldMk cId="818938793" sldId="303"/>
            <ac:spMk id="952" creationId="{00000000-0000-0000-0000-000000000000}"/>
          </ac:spMkLst>
        </pc:spChg>
        <pc:spChg chg="mod">
          <ac:chgData name="Trần Duy Khánh" userId="2301c0c6-21aa-4d93-b28b-b8109eb1f817" providerId="ADAL" clId="{EA289A65-88AE-43BB-BACA-E77C4C4EC3FE}" dt="2024-05-14T09:35:52.766" v="1015" actId="1076"/>
          <ac:spMkLst>
            <pc:docMk/>
            <pc:sldMk cId="818938793" sldId="303"/>
            <ac:spMk id="954" creationId="{00000000-0000-0000-0000-000000000000}"/>
          </ac:spMkLst>
        </pc:spChg>
        <pc:spChg chg="mod">
          <ac:chgData name="Trần Duy Khánh" userId="2301c0c6-21aa-4d93-b28b-b8109eb1f817" providerId="ADAL" clId="{EA289A65-88AE-43BB-BACA-E77C4C4EC3FE}" dt="2024-05-14T09:35:52.766" v="1015" actId="1076"/>
          <ac:spMkLst>
            <pc:docMk/>
            <pc:sldMk cId="818938793" sldId="303"/>
            <ac:spMk id="955" creationId="{00000000-0000-0000-0000-000000000000}"/>
          </ac:spMkLst>
        </pc:spChg>
        <pc:spChg chg="mod">
          <ac:chgData name="Trần Duy Khánh" userId="2301c0c6-21aa-4d93-b28b-b8109eb1f817" providerId="ADAL" clId="{EA289A65-88AE-43BB-BACA-E77C4C4EC3FE}" dt="2024-05-14T09:35:52.766" v="1015" actId="1076"/>
          <ac:spMkLst>
            <pc:docMk/>
            <pc:sldMk cId="818938793" sldId="303"/>
            <ac:spMk id="956" creationId="{00000000-0000-0000-0000-000000000000}"/>
          </ac:spMkLst>
        </pc:spChg>
        <pc:grpChg chg="mod">
          <ac:chgData name="Trần Duy Khánh" userId="2301c0c6-21aa-4d93-b28b-b8109eb1f817" providerId="ADAL" clId="{EA289A65-88AE-43BB-BACA-E77C4C4EC3FE}" dt="2024-05-14T09:35:52.766" v="1015" actId="1076"/>
          <ac:grpSpMkLst>
            <pc:docMk/>
            <pc:sldMk cId="818938793" sldId="303"/>
            <ac:grpSpMk id="5" creationId="{8A9315D2-8A89-8E6E-892B-87655694EEB4}"/>
          </ac:grpSpMkLst>
        </pc:grpChg>
        <pc:grpChg chg="add mod">
          <ac:chgData name="Trần Duy Khánh" userId="2301c0c6-21aa-4d93-b28b-b8109eb1f817" providerId="ADAL" clId="{EA289A65-88AE-43BB-BACA-E77C4C4EC3FE}" dt="2024-05-14T09:36:25.926" v="1018"/>
          <ac:grpSpMkLst>
            <pc:docMk/>
            <pc:sldMk cId="818938793" sldId="303"/>
            <ac:grpSpMk id="10" creationId="{31FF1BC2-19E2-C3A9-D0C3-1DF04D404617}"/>
          </ac:grpSpMkLst>
        </pc:grpChg>
        <pc:grpChg chg="del">
          <ac:chgData name="Trần Duy Khánh" userId="2301c0c6-21aa-4d93-b28b-b8109eb1f817" providerId="ADAL" clId="{EA289A65-88AE-43BB-BACA-E77C4C4EC3FE}" dt="2024-05-14T09:35:48.203" v="1014" actId="478"/>
          <ac:grpSpMkLst>
            <pc:docMk/>
            <pc:sldMk cId="818938793" sldId="303"/>
            <ac:grpSpMk id="16" creationId="{825C98F0-8D79-6E02-C83C-804408932AF1}"/>
          </ac:grpSpMkLst>
        </pc:grpChg>
        <pc:grpChg chg="add mod">
          <ac:chgData name="Trần Duy Khánh" userId="2301c0c6-21aa-4d93-b28b-b8109eb1f817" providerId="ADAL" clId="{EA289A65-88AE-43BB-BACA-E77C4C4EC3FE}" dt="2024-05-14T09:36:50.791" v="1027" actId="1076"/>
          <ac:grpSpMkLst>
            <pc:docMk/>
            <pc:sldMk cId="818938793" sldId="303"/>
            <ac:grpSpMk id="22" creationId="{AC4A44D3-D9F4-62D1-4AE4-163C6733F6C4}"/>
          </ac:grpSpMkLst>
        </pc:grpChg>
        <pc:grpChg chg="add mod">
          <ac:chgData name="Trần Duy Khánh" userId="2301c0c6-21aa-4d93-b28b-b8109eb1f817" providerId="ADAL" clId="{EA289A65-88AE-43BB-BACA-E77C4C4EC3FE}" dt="2024-05-14T09:37:29.418" v="1049"/>
          <ac:grpSpMkLst>
            <pc:docMk/>
            <pc:sldMk cId="818938793" sldId="303"/>
            <ac:grpSpMk id="26" creationId="{A3CE7330-BAF7-AEE0-67BD-10CF5CCC27F1}"/>
          </ac:grpSpMkLst>
        </pc:grpChg>
        <pc:grpChg chg="add mod">
          <ac:chgData name="Trần Duy Khánh" userId="2301c0c6-21aa-4d93-b28b-b8109eb1f817" providerId="ADAL" clId="{EA289A65-88AE-43BB-BACA-E77C4C4EC3FE}" dt="2024-05-14T09:38:09.647" v="1062" actId="1076"/>
          <ac:grpSpMkLst>
            <pc:docMk/>
            <pc:sldMk cId="818938793" sldId="303"/>
            <ac:grpSpMk id="30" creationId="{D90208BB-9B10-4671-800D-5E49DCB49148}"/>
          </ac:grpSpMkLst>
        </pc:grpChg>
        <pc:grpChg chg="mod">
          <ac:chgData name="Trần Duy Khánh" userId="2301c0c6-21aa-4d93-b28b-b8109eb1f817" providerId="ADAL" clId="{EA289A65-88AE-43BB-BACA-E77C4C4EC3FE}" dt="2024-05-14T09:35:52.766" v="1015" actId="1076"/>
          <ac:grpSpMkLst>
            <pc:docMk/>
            <pc:sldMk cId="818938793" sldId="303"/>
            <ac:grpSpMk id="957" creationId="{00000000-0000-0000-0000-000000000000}"/>
          </ac:grpSpMkLst>
        </pc:grpChg>
        <pc:grpChg chg="add del mod">
          <ac:chgData name="Trần Duy Khánh" userId="2301c0c6-21aa-4d93-b28b-b8109eb1f817" providerId="ADAL" clId="{EA289A65-88AE-43BB-BACA-E77C4C4EC3FE}" dt="2024-05-14T09:37:14.488" v="1046" actId="478"/>
          <ac:grpSpMkLst>
            <pc:docMk/>
            <pc:sldMk cId="818938793" sldId="303"/>
            <ac:grpSpMk id="963" creationId="{00000000-0000-0000-0000-000000000000}"/>
          </ac:grpSpMkLst>
        </pc:grpChg>
        <pc:grpChg chg="mod">
          <ac:chgData name="Trần Duy Khánh" userId="2301c0c6-21aa-4d93-b28b-b8109eb1f817" providerId="ADAL" clId="{EA289A65-88AE-43BB-BACA-E77C4C4EC3FE}" dt="2024-05-14T09:35:52.766" v="1015" actId="1076"/>
          <ac:grpSpMkLst>
            <pc:docMk/>
            <pc:sldMk cId="818938793" sldId="303"/>
            <ac:grpSpMk id="966" creationId="{00000000-0000-0000-0000-000000000000}"/>
          </ac:grpSpMkLst>
        </pc:grpChg>
        <pc:grpChg chg="mod">
          <ac:chgData name="Trần Duy Khánh" userId="2301c0c6-21aa-4d93-b28b-b8109eb1f817" providerId="ADAL" clId="{EA289A65-88AE-43BB-BACA-E77C4C4EC3FE}" dt="2024-05-14T09:35:52.766" v="1015" actId="1076"/>
          <ac:grpSpMkLst>
            <pc:docMk/>
            <pc:sldMk cId="818938793" sldId="303"/>
            <ac:grpSpMk id="969" creationId="{00000000-0000-0000-0000-000000000000}"/>
          </ac:grpSpMkLst>
        </pc:grpChg>
      </pc:sldChg>
      <pc:sldChg chg="addSp delSp modSp add mod">
        <pc:chgData name="Trần Duy Khánh" userId="2301c0c6-21aa-4d93-b28b-b8109eb1f817" providerId="ADAL" clId="{EA289A65-88AE-43BB-BACA-E77C4C4EC3FE}" dt="2024-05-14T10:12:41.324" v="1313" actId="1076"/>
        <pc:sldMkLst>
          <pc:docMk/>
          <pc:sldMk cId="344042357" sldId="304"/>
        </pc:sldMkLst>
        <pc:spChg chg="mod">
          <ac:chgData name="Trần Duy Khánh" userId="2301c0c6-21aa-4d93-b28b-b8109eb1f817" providerId="ADAL" clId="{EA289A65-88AE-43BB-BACA-E77C4C4EC3FE}" dt="2024-05-14T10:12:41.324" v="1313" actId="1076"/>
          <ac:spMkLst>
            <pc:docMk/>
            <pc:sldMk cId="344042357" sldId="304"/>
            <ac:spMk id="2" creationId="{17A69D19-AD2A-3044-75CF-40D55E1FC9C2}"/>
          </ac:spMkLst>
        </pc:spChg>
        <pc:spChg chg="add mod">
          <ac:chgData name="Trần Duy Khánh" userId="2301c0c6-21aa-4d93-b28b-b8109eb1f817" providerId="ADAL" clId="{EA289A65-88AE-43BB-BACA-E77C4C4EC3FE}" dt="2024-05-14T10:09:58.656" v="1281" actId="1076"/>
          <ac:spMkLst>
            <pc:docMk/>
            <pc:sldMk cId="344042357" sldId="304"/>
            <ac:spMk id="5" creationId="{FE8B98B1-6A79-75FE-2EAA-EA830DE010B0}"/>
          </ac:spMkLst>
        </pc:spChg>
        <pc:spChg chg="del mod">
          <ac:chgData name="Trần Duy Khánh" userId="2301c0c6-21aa-4d93-b28b-b8109eb1f817" providerId="ADAL" clId="{EA289A65-88AE-43BB-BACA-E77C4C4EC3FE}" dt="2024-05-14T10:08:48.968" v="1261" actId="478"/>
          <ac:spMkLst>
            <pc:docMk/>
            <pc:sldMk cId="344042357" sldId="304"/>
            <ac:spMk id="159" creationId="{00000000-0000-0000-0000-000000000000}"/>
          </ac:spMkLst>
        </pc:spChg>
        <pc:spChg chg="mod">
          <ac:chgData name="Trần Duy Khánh" userId="2301c0c6-21aa-4d93-b28b-b8109eb1f817" providerId="ADAL" clId="{EA289A65-88AE-43BB-BACA-E77C4C4EC3FE}" dt="2024-05-14T10:09:58.656" v="1281" actId="1076"/>
          <ac:spMkLst>
            <pc:docMk/>
            <pc:sldMk cId="344042357" sldId="304"/>
            <ac:spMk id="160" creationId="{00000000-0000-0000-0000-000000000000}"/>
          </ac:spMkLst>
        </pc:spChg>
        <pc:spChg chg="mod">
          <ac:chgData name="Trần Duy Khánh" userId="2301c0c6-21aa-4d93-b28b-b8109eb1f817" providerId="ADAL" clId="{EA289A65-88AE-43BB-BACA-E77C4C4EC3FE}" dt="2024-05-14T10:03:48.600" v="1187"/>
          <ac:spMkLst>
            <pc:docMk/>
            <pc:sldMk cId="344042357" sldId="304"/>
            <ac:spMk id="161" creationId="{00000000-0000-0000-0000-000000000000}"/>
          </ac:spMkLst>
        </pc:spChg>
        <pc:spChg chg="del">
          <ac:chgData name="Trần Duy Khánh" userId="2301c0c6-21aa-4d93-b28b-b8109eb1f817" providerId="ADAL" clId="{EA289A65-88AE-43BB-BACA-E77C4C4EC3FE}" dt="2024-05-14T10:04:18.401" v="1195" actId="478"/>
          <ac:spMkLst>
            <pc:docMk/>
            <pc:sldMk cId="344042357" sldId="304"/>
            <ac:spMk id="162" creationId="{00000000-0000-0000-0000-000000000000}"/>
          </ac:spMkLst>
        </pc:spChg>
        <pc:spChg chg="del mod">
          <ac:chgData name="Trần Duy Khánh" userId="2301c0c6-21aa-4d93-b28b-b8109eb1f817" providerId="ADAL" clId="{EA289A65-88AE-43BB-BACA-E77C4C4EC3FE}" dt="2024-05-14T10:08:37.624" v="1256" actId="478"/>
          <ac:spMkLst>
            <pc:docMk/>
            <pc:sldMk cId="344042357" sldId="304"/>
            <ac:spMk id="163" creationId="{00000000-0000-0000-0000-000000000000}"/>
          </ac:spMkLst>
        </pc:spChg>
        <pc:spChg chg="del mod">
          <ac:chgData name="Trần Duy Khánh" userId="2301c0c6-21aa-4d93-b28b-b8109eb1f817" providerId="ADAL" clId="{EA289A65-88AE-43BB-BACA-E77C4C4EC3FE}" dt="2024-05-14T10:07:09.001" v="1232" actId="478"/>
          <ac:spMkLst>
            <pc:docMk/>
            <pc:sldMk cId="344042357" sldId="304"/>
            <ac:spMk id="164" creationId="{00000000-0000-0000-0000-000000000000}"/>
          </ac:spMkLst>
        </pc:spChg>
        <pc:spChg chg="del mod">
          <ac:chgData name="Trần Duy Khánh" userId="2301c0c6-21aa-4d93-b28b-b8109eb1f817" providerId="ADAL" clId="{EA289A65-88AE-43BB-BACA-E77C4C4EC3FE}" dt="2024-05-14T10:08:38.971" v="1257" actId="478"/>
          <ac:spMkLst>
            <pc:docMk/>
            <pc:sldMk cId="344042357" sldId="304"/>
            <ac:spMk id="165" creationId="{00000000-0000-0000-0000-000000000000}"/>
          </ac:spMkLst>
        </pc:spChg>
        <pc:spChg chg="del mod">
          <ac:chgData name="Trần Duy Khánh" userId="2301c0c6-21aa-4d93-b28b-b8109eb1f817" providerId="ADAL" clId="{EA289A65-88AE-43BB-BACA-E77C4C4EC3FE}" dt="2024-05-14T10:08:37.144" v="1255" actId="478"/>
          <ac:spMkLst>
            <pc:docMk/>
            <pc:sldMk cId="344042357" sldId="304"/>
            <ac:spMk id="166" creationId="{00000000-0000-0000-0000-000000000000}"/>
          </ac:spMkLst>
        </pc:spChg>
        <pc:spChg chg="del">
          <ac:chgData name="Trần Duy Khánh" userId="2301c0c6-21aa-4d93-b28b-b8109eb1f817" providerId="ADAL" clId="{EA289A65-88AE-43BB-BACA-E77C4C4EC3FE}" dt="2024-05-14T10:04:19.605" v="1197" actId="478"/>
          <ac:spMkLst>
            <pc:docMk/>
            <pc:sldMk cId="344042357" sldId="304"/>
            <ac:spMk id="167" creationId="{00000000-0000-0000-0000-000000000000}"/>
          </ac:spMkLst>
        </pc:spChg>
        <pc:spChg chg="mod">
          <ac:chgData name="Trần Duy Khánh" userId="2301c0c6-21aa-4d93-b28b-b8109eb1f817" providerId="ADAL" clId="{EA289A65-88AE-43BB-BACA-E77C4C4EC3FE}" dt="2024-05-14T10:09:58.656" v="1281" actId="1076"/>
          <ac:spMkLst>
            <pc:docMk/>
            <pc:sldMk cId="344042357" sldId="304"/>
            <ac:spMk id="168" creationId="{00000000-0000-0000-0000-000000000000}"/>
          </ac:spMkLst>
        </pc:spChg>
        <pc:spChg chg="del mod">
          <ac:chgData name="Trần Duy Khánh" userId="2301c0c6-21aa-4d93-b28b-b8109eb1f817" providerId="ADAL" clId="{EA289A65-88AE-43BB-BACA-E77C4C4EC3FE}" dt="2024-05-14T10:07:06.134" v="1231" actId="478"/>
          <ac:spMkLst>
            <pc:docMk/>
            <pc:sldMk cId="344042357" sldId="304"/>
            <ac:spMk id="169" creationId="{00000000-0000-0000-0000-000000000000}"/>
          </ac:spMkLst>
        </pc:spChg>
        <pc:spChg chg="del mod">
          <ac:chgData name="Trần Duy Khánh" userId="2301c0c6-21aa-4d93-b28b-b8109eb1f817" providerId="ADAL" clId="{EA289A65-88AE-43BB-BACA-E77C4C4EC3FE}" dt="2024-05-14T10:08:48.339" v="1260" actId="478"/>
          <ac:spMkLst>
            <pc:docMk/>
            <pc:sldMk cId="344042357" sldId="304"/>
            <ac:spMk id="170" creationId="{00000000-0000-0000-0000-000000000000}"/>
          </ac:spMkLst>
        </pc:spChg>
        <pc:spChg chg="del mod">
          <ac:chgData name="Trần Duy Khánh" userId="2301c0c6-21aa-4d93-b28b-b8109eb1f817" providerId="ADAL" clId="{EA289A65-88AE-43BB-BACA-E77C4C4EC3FE}" dt="2024-05-14T10:08:48.339" v="1260" actId="478"/>
          <ac:spMkLst>
            <pc:docMk/>
            <pc:sldMk cId="344042357" sldId="304"/>
            <ac:spMk id="171" creationId="{00000000-0000-0000-0000-000000000000}"/>
          </ac:spMkLst>
        </pc:spChg>
        <pc:spChg chg="del mod">
          <ac:chgData name="Trần Duy Khánh" userId="2301c0c6-21aa-4d93-b28b-b8109eb1f817" providerId="ADAL" clId="{EA289A65-88AE-43BB-BACA-E77C4C4EC3FE}" dt="2024-05-14T10:08:36.217" v="1254" actId="478"/>
          <ac:spMkLst>
            <pc:docMk/>
            <pc:sldMk cId="344042357" sldId="304"/>
            <ac:spMk id="172" creationId="{00000000-0000-0000-0000-000000000000}"/>
          </ac:spMkLst>
        </pc:spChg>
        <pc:spChg chg="del mod">
          <ac:chgData name="Trần Duy Khánh" userId="2301c0c6-21aa-4d93-b28b-b8109eb1f817" providerId="ADAL" clId="{EA289A65-88AE-43BB-BACA-E77C4C4EC3FE}" dt="2024-05-14T10:08:36.217" v="1254" actId="478"/>
          <ac:spMkLst>
            <pc:docMk/>
            <pc:sldMk cId="344042357" sldId="304"/>
            <ac:spMk id="173" creationId="{00000000-0000-0000-0000-000000000000}"/>
          </ac:spMkLst>
        </pc:spChg>
        <pc:spChg chg="del">
          <ac:chgData name="Trần Duy Khánh" userId="2301c0c6-21aa-4d93-b28b-b8109eb1f817" providerId="ADAL" clId="{EA289A65-88AE-43BB-BACA-E77C4C4EC3FE}" dt="2024-05-14T10:04:17.541" v="1194" actId="478"/>
          <ac:spMkLst>
            <pc:docMk/>
            <pc:sldMk cId="344042357" sldId="304"/>
            <ac:spMk id="174" creationId="{00000000-0000-0000-0000-000000000000}"/>
          </ac:spMkLst>
        </pc:spChg>
        <pc:spChg chg="del">
          <ac:chgData name="Trần Duy Khánh" userId="2301c0c6-21aa-4d93-b28b-b8109eb1f817" providerId="ADAL" clId="{EA289A65-88AE-43BB-BACA-E77C4C4EC3FE}" dt="2024-05-14T10:04:17.541" v="1194" actId="478"/>
          <ac:spMkLst>
            <pc:docMk/>
            <pc:sldMk cId="344042357" sldId="304"/>
            <ac:spMk id="175" creationId="{00000000-0000-0000-0000-000000000000}"/>
          </ac:spMkLst>
        </pc:spChg>
        <pc:spChg chg="mod">
          <ac:chgData name="Trần Duy Khánh" userId="2301c0c6-21aa-4d93-b28b-b8109eb1f817" providerId="ADAL" clId="{EA289A65-88AE-43BB-BACA-E77C4C4EC3FE}" dt="2024-05-14T10:04:39.032" v="1202" actId="1076"/>
          <ac:spMkLst>
            <pc:docMk/>
            <pc:sldMk cId="344042357" sldId="304"/>
            <ac:spMk id="185" creationId="{00000000-0000-0000-0000-000000000000}"/>
          </ac:spMkLst>
        </pc:spChg>
        <pc:grpChg chg="del mod">
          <ac:chgData name="Trần Duy Khánh" userId="2301c0c6-21aa-4d93-b28b-b8109eb1f817" providerId="ADAL" clId="{EA289A65-88AE-43BB-BACA-E77C4C4EC3FE}" dt="2024-05-14T10:07:09.903" v="1233" actId="478"/>
          <ac:grpSpMkLst>
            <pc:docMk/>
            <pc:sldMk cId="344042357" sldId="304"/>
            <ac:grpSpMk id="176" creationId="{00000000-0000-0000-0000-000000000000}"/>
          </ac:grpSpMkLst>
        </pc:grpChg>
        <pc:grpChg chg="del">
          <ac:chgData name="Trần Duy Khánh" userId="2301c0c6-21aa-4d93-b28b-b8109eb1f817" providerId="ADAL" clId="{EA289A65-88AE-43BB-BACA-E77C4C4EC3FE}" dt="2024-05-14T10:04:19.023" v="1196" actId="478"/>
          <ac:grpSpMkLst>
            <pc:docMk/>
            <pc:sldMk cId="344042357" sldId="304"/>
            <ac:grpSpMk id="180" creationId="{00000000-0000-0000-0000-000000000000}"/>
          </ac:grpSpMkLst>
        </pc:grpChg>
        <pc:grpChg chg="del mod">
          <ac:chgData name="Trần Duy Khánh" userId="2301c0c6-21aa-4d93-b28b-b8109eb1f817" providerId="ADAL" clId="{EA289A65-88AE-43BB-BACA-E77C4C4EC3FE}" dt="2024-05-14T10:08:39.682" v="1258" actId="478"/>
          <ac:grpSpMkLst>
            <pc:docMk/>
            <pc:sldMk cId="344042357" sldId="304"/>
            <ac:grpSpMk id="183" creationId="{00000000-0000-0000-0000-000000000000}"/>
          </ac:grpSpMkLst>
        </pc:grpChg>
        <pc:grpChg chg="del mod">
          <ac:chgData name="Trần Duy Khánh" userId="2301c0c6-21aa-4d93-b28b-b8109eb1f817" providerId="ADAL" clId="{EA289A65-88AE-43BB-BACA-E77C4C4EC3FE}" dt="2024-05-14T10:08:36.217" v="1254" actId="478"/>
          <ac:grpSpMkLst>
            <pc:docMk/>
            <pc:sldMk cId="344042357" sldId="304"/>
            <ac:grpSpMk id="198" creationId="{00000000-0000-0000-0000-000000000000}"/>
          </ac:grpSpMkLst>
        </pc:grpChg>
        <pc:picChg chg="add mod">
          <ac:chgData name="Trần Duy Khánh" userId="2301c0c6-21aa-4d93-b28b-b8109eb1f817" providerId="ADAL" clId="{EA289A65-88AE-43BB-BACA-E77C4C4EC3FE}" dt="2024-05-14T10:09:30.112" v="1276" actId="1076"/>
          <ac:picMkLst>
            <pc:docMk/>
            <pc:sldMk cId="344042357" sldId="304"/>
            <ac:picMk id="3" creationId="{1283A47E-A35B-6C90-03BC-E56BC32641F4}"/>
          </ac:picMkLst>
        </pc:picChg>
      </pc:sldChg>
      <pc:sldChg chg="addSp delSp modSp add mod">
        <pc:chgData name="Trần Duy Khánh" userId="2301c0c6-21aa-4d93-b28b-b8109eb1f817" providerId="ADAL" clId="{EA289A65-88AE-43BB-BACA-E77C4C4EC3FE}" dt="2024-05-14T10:12:55.824" v="1317" actId="1076"/>
        <pc:sldMkLst>
          <pc:docMk/>
          <pc:sldMk cId="69859559" sldId="305"/>
        </pc:sldMkLst>
        <pc:spChg chg="mod">
          <ac:chgData name="Trần Duy Khánh" userId="2301c0c6-21aa-4d93-b28b-b8109eb1f817" providerId="ADAL" clId="{EA289A65-88AE-43BB-BACA-E77C4C4EC3FE}" dt="2024-05-14T10:12:55.824" v="1317" actId="1076"/>
          <ac:spMkLst>
            <pc:docMk/>
            <pc:sldMk cId="69859559" sldId="305"/>
            <ac:spMk id="2" creationId="{17A69D19-AD2A-3044-75CF-40D55E1FC9C2}"/>
          </ac:spMkLst>
        </pc:spChg>
        <pc:spChg chg="del">
          <ac:chgData name="Trần Duy Khánh" userId="2301c0c6-21aa-4d93-b28b-b8109eb1f817" providerId="ADAL" clId="{EA289A65-88AE-43BB-BACA-E77C4C4EC3FE}" dt="2024-05-14T10:11:13.982" v="1289" actId="478"/>
          <ac:spMkLst>
            <pc:docMk/>
            <pc:sldMk cId="69859559" sldId="305"/>
            <ac:spMk id="5" creationId="{FE8B98B1-6A79-75FE-2EAA-EA830DE010B0}"/>
          </ac:spMkLst>
        </pc:spChg>
        <pc:spChg chg="del">
          <ac:chgData name="Trần Duy Khánh" userId="2301c0c6-21aa-4d93-b28b-b8109eb1f817" providerId="ADAL" clId="{EA289A65-88AE-43BB-BACA-E77C4C4EC3FE}" dt="2024-05-14T10:11:20.157" v="1290" actId="478"/>
          <ac:spMkLst>
            <pc:docMk/>
            <pc:sldMk cId="69859559" sldId="305"/>
            <ac:spMk id="160" creationId="{00000000-0000-0000-0000-000000000000}"/>
          </ac:spMkLst>
        </pc:spChg>
        <pc:spChg chg="mod">
          <ac:chgData name="Trần Duy Khánh" userId="2301c0c6-21aa-4d93-b28b-b8109eb1f817" providerId="ADAL" clId="{EA289A65-88AE-43BB-BACA-E77C4C4EC3FE}" dt="2024-05-14T10:11:52.109" v="1301" actId="1076"/>
          <ac:spMkLst>
            <pc:docMk/>
            <pc:sldMk cId="69859559" sldId="305"/>
            <ac:spMk id="168" creationId="{00000000-0000-0000-0000-000000000000}"/>
          </ac:spMkLst>
        </pc:spChg>
        <pc:picChg chg="del">
          <ac:chgData name="Trần Duy Khánh" userId="2301c0c6-21aa-4d93-b28b-b8109eb1f817" providerId="ADAL" clId="{EA289A65-88AE-43BB-BACA-E77C4C4EC3FE}" dt="2024-05-14T10:10:17.051" v="1284" actId="478"/>
          <ac:picMkLst>
            <pc:docMk/>
            <pc:sldMk cId="69859559" sldId="305"/>
            <ac:picMk id="3" creationId="{1283A47E-A35B-6C90-03BC-E56BC32641F4}"/>
          </ac:picMkLst>
        </pc:picChg>
        <pc:picChg chg="add mod">
          <ac:chgData name="Trần Duy Khánh" userId="2301c0c6-21aa-4d93-b28b-b8109eb1f817" providerId="ADAL" clId="{EA289A65-88AE-43BB-BACA-E77C4C4EC3FE}" dt="2024-05-14T10:12:04.149" v="1302" actId="14100"/>
          <ac:picMkLst>
            <pc:docMk/>
            <pc:sldMk cId="69859559" sldId="305"/>
            <ac:picMk id="4" creationId="{D2BA8BB8-ED9C-7D3F-0432-75AA456E9E7C}"/>
          </ac:picMkLst>
        </pc:picChg>
      </pc:sldChg>
      <pc:sldChg chg="addSp delSp modSp add mod">
        <pc:chgData name="Trần Duy Khánh" userId="2301c0c6-21aa-4d93-b28b-b8109eb1f817" providerId="ADAL" clId="{EA289A65-88AE-43BB-BACA-E77C4C4EC3FE}" dt="2024-05-14T10:42:10.497" v="1649" actId="1076"/>
        <pc:sldMkLst>
          <pc:docMk/>
          <pc:sldMk cId="2891569916" sldId="306"/>
        </pc:sldMkLst>
        <pc:spChg chg="mod">
          <ac:chgData name="Trần Duy Khánh" userId="2301c0c6-21aa-4d93-b28b-b8109eb1f817" providerId="ADAL" clId="{EA289A65-88AE-43BB-BACA-E77C4C4EC3FE}" dt="2024-05-14T10:33:17.872" v="1554"/>
          <ac:spMkLst>
            <pc:docMk/>
            <pc:sldMk cId="2891569916" sldId="306"/>
            <ac:spMk id="2" creationId="{F9840DEF-486F-7E21-31C6-F24A4443CB92}"/>
          </ac:spMkLst>
        </pc:spChg>
        <pc:spChg chg="mod">
          <ac:chgData name="Trần Duy Khánh" userId="2301c0c6-21aa-4d93-b28b-b8109eb1f817" providerId="ADAL" clId="{EA289A65-88AE-43BB-BACA-E77C4C4EC3FE}" dt="2024-05-14T10:31:59.567" v="1547" actId="20577"/>
          <ac:spMkLst>
            <pc:docMk/>
            <pc:sldMk cId="2891569916" sldId="306"/>
            <ac:spMk id="5" creationId="{1A5A2AC7-1A0D-B382-C8F5-1308168BECD8}"/>
          </ac:spMkLst>
        </pc:spChg>
        <pc:spChg chg="add del mod">
          <ac:chgData name="Trần Duy Khánh" userId="2301c0c6-21aa-4d93-b28b-b8109eb1f817" providerId="ADAL" clId="{EA289A65-88AE-43BB-BACA-E77C4C4EC3FE}" dt="2024-05-14T10:42:07.287" v="1648" actId="1076"/>
          <ac:spMkLst>
            <pc:docMk/>
            <pc:sldMk cId="2891569916" sldId="306"/>
            <ac:spMk id="6" creationId="{51853F53-0F80-72F3-A368-650713595AE3}"/>
          </ac:spMkLst>
        </pc:spChg>
        <pc:spChg chg="mod">
          <ac:chgData name="Trần Duy Khánh" userId="2301c0c6-21aa-4d93-b28b-b8109eb1f817" providerId="ADAL" clId="{EA289A65-88AE-43BB-BACA-E77C4C4EC3FE}" dt="2024-05-14T10:42:10.497" v="1649" actId="1076"/>
          <ac:spMkLst>
            <pc:docMk/>
            <pc:sldMk cId="2891569916" sldId="306"/>
            <ac:spMk id="7" creationId="{8C487E61-472F-9698-A7D8-141A6DEBE1A2}"/>
          </ac:spMkLst>
        </pc:spChg>
        <pc:spChg chg="add mod">
          <ac:chgData name="Trần Duy Khánh" userId="2301c0c6-21aa-4d93-b28b-b8109eb1f817" providerId="ADAL" clId="{EA289A65-88AE-43BB-BACA-E77C4C4EC3FE}" dt="2024-05-14T10:38:11.820" v="1584"/>
          <ac:spMkLst>
            <pc:docMk/>
            <pc:sldMk cId="2891569916" sldId="306"/>
            <ac:spMk id="8" creationId="{51853F53-0F80-72F3-A368-650713595AE3}"/>
          </ac:spMkLst>
        </pc:spChg>
        <pc:picChg chg="del">
          <ac:chgData name="Trần Duy Khánh" userId="2301c0c6-21aa-4d93-b28b-b8109eb1f817" providerId="ADAL" clId="{EA289A65-88AE-43BB-BACA-E77C4C4EC3FE}" dt="2024-05-14T10:33:08.623" v="1548" actId="478"/>
          <ac:picMkLst>
            <pc:docMk/>
            <pc:sldMk cId="2891569916" sldId="306"/>
            <ac:picMk id="4" creationId="{ECCA83A5-1FDF-C5DF-F161-1451EE81EE2F}"/>
          </ac:picMkLst>
        </pc:picChg>
        <pc:picChg chg="add mod">
          <ac:chgData name="Trần Duy Khánh" userId="2301c0c6-21aa-4d93-b28b-b8109eb1f817" providerId="ADAL" clId="{EA289A65-88AE-43BB-BACA-E77C4C4EC3FE}" dt="2024-05-14T10:41:41.658" v="1636" actId="14100"/>
          <ac:picMkLst>
            <pc:docMk/>
            <pc:sldMk cId="2891569916" sldId="306"/>
            <ac:picMk id="4098" creationId="{0D0AABBA-0644-5764-9E9F-D005A4C71717}"/>
          </ac:picMkLst>
        </pc:picChg>
        <pc:picChg chg="add mod">
          <ac:chgData name="Trần Duy Khánh" userId="2301c0c6-21aa-4d93-b28b-b8109eb1f817" providerId="ADAL" clId="{EA289A65-88AE-43BB-BACA-E77C4C4EC3FE}" dt="2024-05-14T10:42:03.854" v="1647" actId="1076"/>
          <ac:picMkLst>
            <pc:docMk/>
            <pc:sldMk cId="2891569916" sldId="306"/>
            <ac:picMk id="4100" creationId="{5B3D9238-3285-9262-9FE3-E0C50F9D7EDB}"/>
          </ac:picMkLst>
        </pc:picChg>
      </pc:sldChg>
    </pc:docChg>
  </pc:docChgLst>
  <pc:docChgLst>
    <pc:chgData name="Đinh Võ Xuân Hoàn" userId="S::20521337@ms.uit.edu.vn::f2ed3d27-47ea-4f21-ad15-318e32e0cad4" providerId="AD" clId="Web-{8EE6E15A-39D8-466C-B16B-AA5710258924}"/>
    <pc:docChg chg="modSld">
      <pc:chgData name="Đinh Võ Xuân Hoàn" userId="S::20521337@ms.uit.edu.vn::f2ed3d27-47ea-4f21-ad15-318e32e0cad4" providerId="AD" clId="Web-{8EE6E15A-39D8-466C-B16B-AA5710258924}" dt="2024-06-04T13:56:28.087" v="0" actId="14100"/>
      <pc:docMkLst>
        <pc:docMk/>
      </pc:docMkLst>
      <pc:sldChg chg="modSp">
        <pc:chgData name="Đinh Võ Xuân Hoàn" userId="S::20521337@ms.uit.edu.vn::f2ed3d27-47ea-4f21-ad15-318e32e0cad4" providerId="AD" clId="Web-{8EE6E15A-39D8-466C-B16B-AA5710258924}" dt="2024-06-04T13:56:28.087" v="0" actId="14100"/>
        <pc:sldMkLst>
          <pc:docMk/>
          <pc:sldMk cId="936555683" sldId="351"/>
        </pc:sldMkLst>
        <pc:spChg chg="mod">
          <ac:chgData name="Đinh Võ Xuân Hoàn" userId="S::20521337@ms.uit.edu.vn::f2ed3d27-47ea-4f21-ad15-318e32e0cad4" providerId="AD" clId="Web-{8EE6E15A-39D8-466C-B16B-AA5710258924}" dt="2024-06-04T13:56:28.087" v="0" actId="14100"/>
          <ac:spMkLst>
            <pc:docMk/>
            <pc:sldMk cId="936555683" sldId="351"/>
            <ac:spMk id="8" creationId="{388F9495-DC35-70DE-CA1C-C50B48F34372}"/>
          </ac:spMkLst>
        </pc:spChg>
      </pc:sldChg>
    </pc:docChg>
  </pc:docChgLst>
  <pc:docChgLst>
    <pc:chgData name="Dương Bảo Tâm" userId="8cb45140-57ff-456e-9955-f30ac1a6859a" providerId="ADAL" clId="{22359D11-3F19-4D85-8DAE-0EF6205ADD89}"/>
    <pc:docChg chg="undo redo custSel modSld">
      <pc:chgData name="Dương Bảo Tâm" userId="8cb45140-57ff-456e-9955-f30ac1a6859a" providerId="ADAL" clId="{22359D11-3F19-4D85-8DAE-0EF6205ADD89}" dt="2024-04-30T04:10:31.725" v="35" actId="478"/>
      <pc:docMkLst>
        <pc:docMk/>
      </pc:docMkLst>
      <pc:sldChg chg="modSp mod">
        <pc:chgData name="Dương Bảo Tâm" userId="8cb45140-57ff-456e-9955-f30ac1a6859a" providerId="ADAL" clId="{22359D11-3F19-4D85-8DAE-0EF6205ADD89}" dt="2024-04-30T04:10:31.693" v="34" actId="20577"/>
        <pc:sldMkLst>
          <pc:docMk/>
          <pc:sldMk cId="0" sldId="256"/>
        </pc:sldMkLst>
        <pc:spChg chg="mod">
          <ac:chgData name="Dương Bảo Tâm" userId="8cb45140-57ff-456e-9955-f30ac1a6859a" providerId="ADAL" clId="{22359D11-3F19-4D85-8DAE-0EF6205ADD89}" dt="2024-04-30T04:10:31.693" v="34" actId="20577"/>
          <ac:spMkLst>
            <pc:docMk/>
            <pc:sldMk cId="0" sldId="256"/>
            <ac:spMk id="57" creationId="{00000000-0000-0000-0000-000000000000}"/>
          </ac:spMkLst>
        </pc:spChg>
      </pc:sldChg>
      <pc:sldChg chg="addSp delSp modSp mod">
        <pc:chgData name="Dương Bảo Tâm" userId="8cb45140-57ff-456e-9955-f30ac1a6859a" providerId="ADAL" clId="{22359D11-3F19-4D85-8DAE-0EF6205ADD89}" dt="2024-04-30T04:10:31.725" v="35" actId="478"/>
        <pc:sldMkLst>
          <pc:docMk/>
          <pc:sldMk cId="2950315473" sldId="299"/>
        </pc:sldMkLst>
        <pc:picChg chg="add del">
          <ac:chgData name="Dương Bảo Tâm" userId="8cb45140-57ff-456e-9955-f30ac1a6859a" providerId="ADAL" clId="{22359D11-3F19-4D85-8DAE-0EF6205ADD89}" dt="2024-04-30T04:10:31.725" v="35" actId="478"/>
          <ac:picMkLst>
            <pc:docMk/>
            <pc:sldMk cId="2950315473" sldId="299"/>
            <ac:picMk id="5" creationId="{9F830B8F-F234-E129-0444-74B9BBC29383}"/>
          </ac:picMkLst>
        </pc:picChg>
        <pc:picChg chg="mod">
          <ac:chgData name="Dương Bảo Tâm" userId="8cb45140-57ff-456e-9955-f30ac1a6859a" providerId="ADAL" clId="{22359D11-3F19-4D85-8DAE-0EF6205ADD89}" dt="2024-04-30T04:08:45.224" v="2" actId="1076"/>
          <ac:picMkLst>
            <pc:docMk/>
            <pc:sldMk cId="2950315473" sldId="299"/>
            <ac:picMk id="1026" creationId="{ED2A526A-89DE-4060-EB4B-87009F1ABAFF}"/>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Google Shape;54;gd206afaa8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 name="Google Shape;55;gd206afaa8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8"/>
        <p:cNvGrpSpPr/>
        <p:nvPr/>
      </p:nvGrpSpPr>
      <p:grpSpPr>
        <a:xfrm>
          <a:off x="0" y="0"/>
          <a:ext cx="0" cy="0"/>
          <a:chOff x="0" y="0"/>
          <a:chExt cx="0" cy="0"/>
        </a:xfrm>
      </p:grpSpPr>
      <p:sp>
        <p:nvSpPr>
          <p:cNvPr id="929" name="Google Shape;929;g9c73459845_0_19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0" name="Google Shape;930;g9c73459845_0_19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777891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8"/>
        <p:cNvGrpSpPr/>
        <p:nvPr/>
      </p:nvGrpSpPr>
      <p:grpSpPr>
        <a:xfrm>
          <a:off x="0" y="0"/>
          <a:ext cx="0" cy="0"/>
          <a:chOff x="0" y="0"/>
          <a:chExt cx="0" cy="0"/>
        </a:xfrm>
      </p:grpSpPr>
      <p:sp>
        <p:nvSpPr>
          <p:cNvPr id="929" name="Google Shape;929;g9c73459845_0_19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0" name="Google Shape;930;g9c73459845_0_19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965266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8"/>
        <p:cNvGrpSpPr/>
        <p:nvPr/>
      </p:nvGrpSpPr>
      <p:grpSpPr>
        <a:xfrm>
          <a:off x="0" y="0"/>
          <a:ext cx="0" cy="0"/>
          <a:chOff x="0" y="0"/>
          <a:chExt cx="0" cy="0"/>
        </a:xfrm>
      </p:grpSpPr>
      <p:sp>
        <p:nvSpPr>
          <p:cNvPr id="929" name="Google Shape;929;g9c73459845_0_19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0" name="Google Shape;930;g9c73459845_0_19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799403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8"/>
        <p:cNvGrpSpPr/>
        <p:nvPr/>
      </p:nvGrpSpPr>
      <p:grpSpPr>
        <a:xfrm>
          <a:off x="0" y="0"/>
          <a:ext cx="0" cy="0"/>
          <a:chOff x="0" y="0"/>
          <a:chExt cx="0" cy="0"/>
        </a:xfrm>
      </p:grpSpPr>
      <p:sp>
        <p:nvSpPr>
          <p:cNvPr id="929" name="Google Shape;929;g9c73459845_0_19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0" name="Google Shape;930;g9c73459845_0_19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753784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8"/>
        <p:cNvGrpSpPr/>
        <p:nvPr/>
      </p:nvGrpSpPr>
      <p:grpSpPr>
        <a:xfrm>
          <a:off x="0" y="0"/>
          <a:ext cx="0" cy="0"/>
          <a:chOff x="0" y="0"/>
          <a:chExt cx="0" cy="0"/>
        </a:xfrm>
      </p:grpSpPr>
      <p:sp>
        <p:nvSpPr>
          <p:cNvPr id="929" name="Google Shape;929;g9c73459845_0_19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0" name="Google Shape;930;g9c73459845_0_19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456615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8"/>
        <p:cNvGrpSpPr/>
        <p:nvPr/>
      </p:nvGrpSpPr>
      <p:grpSpPr>
        <a:xfrm>
          <a:off x="0" y="0"/>
          <a:ext cx="0" cy="0"/>
          <a:chOff x="0" y="0"/>
          <a:chExt cx="0" cy="0"/>
        </a:xfrm>
      </p:grpSpPr>
      <p:sp>
        <p:nvSpPr>
          <p:cNvPr id="929" name="Google Shape;929;g9c73459845_0_19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0" name="Google Shape;930;g9c73459845_0_19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379810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8"/>
        <p:cNvGrpSpPr/>
        <p:nvPr/>
      </p:nvGrpSpPr>
      <p:grpSpPr>
        <a:xfrm>
          <a:off x="0" y="0"/>
          <a:ext cx="0" cy="0"/>
          <a:chOff x="0" y="0"/>
          <a:chExt cx="0" cy="0"/>
        </a:xfrm>
      </p:grpSpPr>
      <p:sp>
        <p:nvSpPr>
          <p:cNvPr id="929" name="Google Shape;929;g9c73459845_0_19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0" name="Google Shape;930;g9c73459845_0_19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148019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8"/>
        <p:cNvGrpSpPr/>
        <p:nvPr/>
      </p:nvGrpSpPr>
      <p:grpSpPr>
        <a:xfrm>
          <a:off x="0" y="0"/>
          <a:ext cx="0" cy="0"/>
          <a:chOff x="0" y="0"/>
          <a:chExt cx="0" cy="0"/>
        </a:xfrm>
      </p:grpSpPr>
      <p:sp>
        <p:nvSpPr>
          <p:cNvPr id="929" name="Google Shape;929;g9c73459845_0_19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0" name="Google Shape;930;g9c73459845_0_19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91727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8"/>
        <p:cNvGrpSpPr/>
        <p:nvPr/>
      </p:nvGrpSpPr>
      <p:grpSpPr>
        <a:xfrm>
          <a:off x="0" y="0"/>
          <a:ext cx="0" cy="0"/>
          <a:chOff x="0" y="0"/>
          <a:chExt cx="0" cy="0"/>
        </a:xfrm>
      </p:grpSpPr>
      <p:sp>
        <p:nvSpPr>
          <p:cNvPr id="929" name="Google Shape;929;g9c73459845_0_19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0" name="Google Shape;930;g9c73459845_0_19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103985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8"/>
        <p:cNvGrpSpPr/>
        <p:nvPr/>
      </p:nvGrpSpPr>
      <p:grpSpPr>
        <a:xfrm>
          <a:off x="0" y="0"/>
          <a:ext cx="0" cy="0"/>
          <a:chOff x="0" y="0"/>
          <a:chExt cx="0" cy="0"/>
        </a:xfrm>
      </p:grpSpPr>
      <p:sp>
        <p:nvSpPr>
          <p:cNvPr id="929" name="Google Shape;929;g9c73459845_0_19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0" name="Google Shape;930;g9c73459845_0_19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772158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98adbe683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98adbe683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8"/>
        <p:cNvGrpSpPr/>
        <p:nvPr/>
      </p:nvGrpSpPr>
      <p:grpSpPr>
        <a:xfrm>
          <a:off x="0" y="0"/>
          <a:ext cx="0" cy="0"/>
          <a:chOff x="0" y="0"/>
          <a:chExt cx="0" cy="0"/>
        </a:xfrm>
      </p:grpSpPr>
      <p:sp>
        <p:nvSpPr>
          <p:cNvPr id="929" name="Google Shape;929;g9c73459845_0_19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0" name="Google Shape;930;g9c73459845_0_19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348363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8"/>
        <p:cNvGrpSpPr/>
        <p:nvPr/>
      </p:nvGrpSpPr>
      <p:grpSpPr>
        <a:xfrm>
          <a:off x="0" y="0"/>
          <a:ext cx="0" cy="0"/>
          <a:chOff x="0" y="0"/>
          <a:chExt cx="0" cy="0"/>
        </a:xfrm>
      </p:grpSpPr>
      <p:sp>
        <p:nvSpPr>
          <p:cNvPr id="929" name="Google Shape;929;g9c73459845_0_19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0" name="Google Shape;930;g9c73459845_0_19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5527478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8"/>
        <p:cNvGrpSpPr/>
        <p:nvPr/>
      </p:nvGrpSpPr>
      <p:grpSpPr>
        <a:xfrm>
          <a:off x="0" y="0"/>
          <a:ext cx="0" cy="0"/>
          <a:chOff x="0" y="0"/>
          <a:chExt cx="0" cy="0"/>
        </a:xfrm>
      </p:grpSpPr>
      <p:sp>
        <p:nvSpPr>
          <p:cNvPr id="929" name="Google Shape;929;g9c73459845_0_19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0" name="Google Shape;930;g9c73459845_0_19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9235065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8"/>
        <p:cNvGrpSpPr/>
        <p:nvPr/>
      </p:nvGrpSpPr>
      <p:grpSpPr>
        <a:xfrm>
          <a:off x="0" y="0"/>
          <a:ext cx="0" cy="0"/>
          <a:chOff x="0" y="0"/>
          <a:chExt cx="0" cy="0"/>
        </a:xfrm>
      </p:grpSpPr>
      <p:sp>
        <p:nvSpPr>
          <p:cNvPr id="929" name="Google Shape;929;g9c73459845_0_19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0" name="Google Shape;930;g9c73459845_0_19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3540388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8"/>
        <p:cNvGrpSpPr/>
        <p:nvPr/>
      </p:nvGrpSpPr>
      <p:grpSpPr>
        <a:xfrm>
          <a:off x="0" y="0"/>
          <a:ext cx="0" cy="0"/>
          <a:chOff x="0" y="0"/>
          <a:chExt cx="0" cy="0"/>
        </a:xfrm>
      </p:grpSpPr>
      <p:sp>
        <p:nvSpPr>
          <p:cNvPr id="929" name="Google Shape;929;g9c73459845_0_19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0" name="Google Shape;930;g9c73459845_0_19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72701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8"/>
        <p:cNvGrpSpPr/>
        <p:nvPr/>
      </p:nvGrpSpPr>
      <p:grpSpPr>
        <a:xfrm>
          <a:off x="0" y="0"/>
          <a:ext cx="0" cy="0"/>
          <a:chOff x="0" y="0"/>
          <a:chExt cx="0" cy="0"/>
        </a:xfrm>
      </p:grpSpPr>
      <p:sp>
        <p:nvSpPr>
          <p:cNvPr id="929" name="Google Shape;929;g9c73459845_0_19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0" name="Google Shape;930;g9c73459845_0_19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8279395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8"/>
        <p:cNvGrpSpPr/>
        <p:nvPr/>
      </p:nvGrpSpPr>
      <p:grpSpPr>
        <a:xfrm>
          <a:off x="0" y="0"/>
          <a:ext cx="0" cy="0"/>
          <a:chOff x="0" y="0"/>
          <a:chExt cx="0" cy="0"/>
        </a:xfrm>
      </p:grpSpPr>
      <p:sp>
        <p:nvSpPr>
          <p:cNvPr id="929" name="Google Shape;929;g9c73459845_0_19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0" name="Google Shape;930;g9c73459845_0_19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5779146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8"/>
        <p:cNvGrpSpPr/>
        <p:nvPr/>
      </p:nvGrpSpPr>
      <p:grpSpPr>
        <a:xfrm>
          <a:off x="0" y="0"/>
          <a:ext cx="0" cy="0"/>
          <a:chOff x="0" y="0"/>
          <a:chExt cx="0" cy="0"/>
        </a:xfrm>
      </p:grpSpPr>
      <p:sp>
        <p:nvSpPr>
          <p:cNvPr id="929" name="Google Shape;929;g9c73459845_0_19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0" name="Google Shape;930;g9c73459845_0_19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8967422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8"/>
        <p:cNvGrpSpPr/>
        <p:nvPr/>
      </p:nvGrpSpPr>
      <p:grpSpPr>
        <a:xfrm>
          <a:off x="0" y="0"/>
          <a:ext cx="0" cy="0"/>
          <a:chOff x="0" y="0"/>
          <a:chExt cx="0" cy="0"/>
        </a:xfrm>
      </p:grpSpPr>
      <p:sp>
        <p:nvSpPr>
          <p:cNvPr id="929" name="Google Shape;929;g9c73459845_0_19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0" name="Google Shape;930;g9c73459845_0_19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5156881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8"/>
        <p:cNvGrpSpPr/>
        <p:nvPr/>
      </p:nvGrpSpPr>
      <p:grpSpPr>
        <a:xfrm>
          <a:off x="0" y="0"/>
          <a:ext cx="0" cy="0"/>
          <a:chOff x="0" y="0"/>
          <a:chExt cx="0" cy="0"/>
        </a:xfrm>
      </p:grpSpPr>
      <p:sp>
        <p:nvSpPr>
          <p:cNvPr id="929" name="Google Shape;929;g9c73459845_0_19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0" name="Google Shape;930;g9c73459845_0_19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662195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Google Shape;5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 name="Google Shape;5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8"/>
        <p:cNvGrpSpPr/>
        <p:nvPr/>
      </p:nvGrpSpPr>
      <p:grpSpPr>
        <a:xfrm>
          <a:off x="0" y="0"/>
          <a:ext cx="0" cy="0"/>
          <a:chOff x="0" y="0"/>
          <a:chExt cx="0" cy="0"/>
        </a:xfrm>
      </p:grpSpPr>
      <p:sp>
        <p:nvSpPr>
          <p:cNvPr id="929" name="Google Shape;929;g9c73459845_0_19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0" name="Google Shape;930;g9c73459845_0_19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1636386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8"/>
        <p:cNvGrpSpPr/>
        <p:nvPr/>
      </p:nvGrpSpPr>
      <p:grpSpPr>
        <a:xfrm>
          <a:off x="0" y="0"/>
          <a:ext cx="0" cy="0"/>
          <a:chOff x="0" y="0"/>
          <a:chExt cx="0" cy="0"/>
        </a:xfrm>
      </p:grpSpPr>
      <p:sp>
        <p:nvSpPr>
          <p:cNvPr id="929" name="Google Shape;929;g9c73459845_0_19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0" name="Google Shape;930;g9c73459845_0_19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1557095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8"/>
        <p:cNvGrpSpPr/>
        <p:nvPr/>
      </p:nvGrpSpPr>
      <p:grpSpPr>
        <a:xfrm>
          <a:off x="0" y="0"/>
          <a:ext cx="0" cy="0"/>
          <a:chOff x="0" y="0"/>
          <a:chExt cx="0" cy="0"/>
        </a:xfrm>
      </p:grpSpPr>
      <p:sp>
        <p:nvSpPr>
          <p:cNvPr id="929" name="Google Shape;929;g9c73459845_0_19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0" name="Google Shape;930;g9c73459845_0_19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8606007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8"/>
        <p:cNvGrpSpPr/>
        <p:nvPr/>
      </p:nvGrpSpPr>
      <p:grpSpPr>
        <a:xfrm>
          <a:off x="0" y="0"/>
          <a:ext cx="0" cy="0"/>
          <a:chOff x="0" y="0"/>
          <a:chExt cx="0" cy="0"/>
        </a:xfrm>
      </p:grpSpPr>
      <p:sp>
        <p:nvSpPr>
          <p:cNvPr id="929" name="Google Shape;929;g9c73459845_0_19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0" name="Google Shape;930;g9c73459845_0_19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2614393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8"/>
        <p:cNvGrpSpPr/>
        <p:nvPr/>
      </p:nvGrpSpPr>
      <p:grpSpPr>
        <a:xfrm>
          <a:off x="0" y="0"/>
          <a:ext cx="0" cy="0"/>
          <a:chOff x="0" y="0"/>
          <a:chExt cx="0" cy="0"/>
        </a:xfrm>
      </p:grpSpPr>
      <p:sp>
        <p:nvSpPr>
          <p:cNvPr id="929" name="Google Shape;929;g9c73459845_0_19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0" name="Google Shape;930;g9c73459845_0_19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587405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8"/>
        <p:cNvGrpSpPr/>
        <p:nvPr/>
      </p:nvGrpSpPr>
      <p:grpSpPr>
        <a:xfrm>
          <a:off x="0" y="0"/>
          <a:ext cx="0" cy="0"/>
          <a:chOff x="0" y="0"/>
          <a:chExt cx="0" cy="0"/>
        </a:xfrm>
      </p:grpSpPr>
      <p:sp>
        <p:nvSpPr>
          <p:cNvPr id="929" name="Google Shape;929;g9c73459845_0_19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0" name="Google Shape;930;g9c73459845_0_19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8557961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g917d3ea687_0_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2" name="Google Shape;422;g917d3ea687_0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g917d3ea687_0_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2" name="Google Shape;422;g917d3ea687_0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5657647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8"/>
        <p:cNvGrpSpPr/>
        <p:nvPr/>
      </p:nvGrpSpPr>
      <p:grpSpPr>
        <a:xfrm>
          <a:off x="0" y="0"/>
          <a:ext cx="0" cy="0"/>
          <a:chOff x="0" y="0"/>
          <a:chExt cx="0" cy="0"/>
        </a:xfrm>
      </p:grpSpPr>
      <p:sp>
        <p:nvSpPr>
          <p:cNvPr id="929" name="Google Shape;929;g9c73459845_0_19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0" name="Google Shape;930;g9c73459845_0_19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1501221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8"/>
        <p:cNvGrpSpPr/>
        <p:nvPr/>
      </p:nvGrpSpPr>
      <p:grpSpPr>
        <a:xfrm>
          <a:off x="0" y="0"/>
          <a:ext cx="0" cy="0"/>
          <a:chOff x="0" y="0"/>
          <a:chExt cx="0" cy="0"/>
        </a:xfrm>
      </p:grpSpPr>
      <p:sp>
        <p:nvSpPr>
          <p:cNvPr id="929" name="Google Shape;929;g9c73459845_0_19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0" name="Google Shape;930;g9c73459845_0_19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820153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92a8583979_0_8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92a8583979_0_8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8"/>
        <p:cNvGrpSpPr/>
        <p:nvPr/>
      </p:nvGrpSpPr>
      <p:grpSpPr>
        <a:xfrm>
          <a:off x="0" y="0"/>
          <a:ext cx="0" cy="0"/>
          <a:chOff x="0" y="0"/>
          <a:chExt cx="0" cy="0"/>
        </a:xfrm>
      </p:grpSpPr>
      <p:sp>
        <p:nvSpPr>
          <p:cNvPr id="929" name="Google Shape;929;g9c73459845_0_19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0" name="Google Shape;930;g9c73459845_0_19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2938479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8"/>
        <p:cNvGrpSpPr/>
        <p:nvPr/>
      </p:nvGrpSpPr>
      <p:grpSpPr>
        <a:xfrm>
          <a:off x="0" y="0"/>
          <a:ext cx="0" cy="0"/>
          <a:chOff x="0" y="0"/>
          <a:chExt cx="0" cy="0"/>
        </a:xfrm>
      </p:grpSpPr>
      <p:sp>
        <p:nvSpPr>
          <p:cNvPr id="929" name="Google Shape;929;g9c73459845_0_19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0" name="Google Shape;930;g9c73459845_0_19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8118575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8"/>
        <p:cNvGrpSpPr/>
        <p:nvPr/>
      </p:nvGrpSpPr>
      <p:grpSpPr>
        <a:xfrm>
          <a:off x="0" y="0"/>
          <a:ext cx="0" cy="0"/>
          <a:chOff x="0" y="0"/>
          <a:chExt cx="0" cy="0"/>
        </a:xfrm>
      </p:grpSpPr>
      <p:sp>
        <p:nvSpPr>
          <p:cNvPr id="929" name="Google Shape;929;g9c73459845_0_19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0" name="Google Shape;930;g9c73459845_0_19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7688811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Google Shape;5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 name="Google Shape;5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9509441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8"/>
        <p:cNvGrpSpPr/>
        <p:nvPr/>
      </p:nvGrpSpPr>
      <p:grpSpPr>
        <a:xfrm>
          <a:off x="0" y="0"/>
          <a:ext cx="0" cy="0"/>
          <a:chOff x="0" y="0"/>
          <a:chExt cx="0" cy="0"/>
        </a:xfrm>
      </p:grpSpPr>
      <p:sp>
        <p:nvSpPr>
          <p:cNvPr id="929" name="Google Shape;929;g9c73459845_0_19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0" name="Google Shape;930;g9c73459845_0_19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6995219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8"/>
        <p:cNvGrpSpPr/>
        <p:nvPr/>
      </p:nvGrpSpPr>
      <p:grpSpPr>
        <a:xfrm>
          <a:off x="0" y="0"/>
          <a:ext cx="0" cy="0"/>
          <a:chOff x="0" y="0"/>
          <a:chExt cx="0" cy="0"/>
        </a:xfrm>
      </p:grpSpPr>
      <p:sp>
        <p:nvSpPr>
          <p:cNvPr id="929" name="Google Shape;929;g9c73459845_0_19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0" name="Google Shape;930;g9c73459845_0_19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2124650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8"/>
        <p:cNvGrpSpPr/>
        <p:nvPr/>
      </p:nvGrpSpPr>
      <p:grpSpPr>
        <a:xfrm>
          <a:off x="0" y="0"/>
          <a:ext cx="0" cy="0"/>
          <a:chOff x="0" y="0"/>
          <a:chExt cx="0" cy="0"/>
        </a:xfrm>
      </p:grpSpPr>
      <p:sp>
        <p:nvSpPr>
          <p:cNvPr id="929" name="Google Shape;929;g9c73459845_0_19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0" name="Google Shape;930;g9c73459845_0_19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9287948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8"/>
        <p:cNvGrpSpPr/>
        <p:nvPr/>
      </p:nvGrpSpPr>
      <p:grpSpPr>
        <a:xfrm>
          <a:off x="0" y="0"/>
          <a:ext cx="0" cy="0"/>
          <a:chOff x="0" y="0"/>
          <a:chExt cx="0" cy="0"/>
        </a:xfrm>
      </p:grpSpPr>
      <p:sp>
        <p:nvSpPr>
          <p:cNvPr id="929" name="Google Shape;929;g9c73459845_0_19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0" name="Google Shape;930;g9c73459845_0_19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6103588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8"/>
        <p:cNvGrpSpPr/>
        <p:nvPr/>
      </p:nvGrpSpPr>
      <p:grpSpPr>
        <a:xfrm>
          <a:off x="0" y="0"/>
          <a:ext cx="0" cy="0"/>
          <a:chOff x="0" y="0"/>
          <a:chExt cx="0" cy="0"/>
        </a:xfrm>
      </p:grpSpPr>
      <p:sp>
        <p:nvSpPr>
          <p:cNvPr id="929" name="Google Shape;929;g9c73459845_0_19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0" name="Google Shape;930;g9c73459845_0_19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4199962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8"/>
        <p:cNvGrpSpPr/>
        <p:nvPr/>
      </p:nvGrpSpPr>
      <p:grpSpPr>
        <a:xfrm>
          <a:off x="0" y="0"/>
          <a:ext cx="0" cy="0"/>
          <a:chOff x="0" y="0"/>
          <a:chExt cx="0" cy="0"/>
        </a:xfrm>
      </p:grpSpPr>
      <p:sp>
        <p:nvSpPr>
          <p:cNvPr id="929" name="Google Shape;929;g9c73459845_0_19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0" name="Google Shape;930;g9c73459845_0_19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856694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8"/>
        <p:cNvGrpSpPr/>
        <p:nvPr/>
      </p:nvGrpSpPr>
      <p:grpSpPr>
        <a:xfrm>
          <a:off x="0" y="0"/>
          <a:ext cx="0" cy="0"/>
          <a:chOff x="0" y="0"/>
          <a:chExt cx="0" cy="0"/>
        </a:xfrm>
      </p:grpSpPr>
      <p:sp>
        <p:nvSpPr>
          <p:cNvPr id="929" name="Google Shape;929;g9c73459845_0_19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0" name="Google Shape;930;g9c73459845_0_19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9665133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8"/>
        <p:cNvGrpSpPr/>
        <p:nvPr/>
      </p:nvGrpSpPr>
      <p:grpSpPr>
        <a:xfrm>
          <a:off x="0" y="0"/>
          <a:ext cx="0" cy="0"/>
          <a:chOff x="0" y="0"/>
          <a:chExt cx="0" cy="0"/>
        </a:xfrm>
      </p:grpSpPr>
      <p:sp>
        <p:nvSpPr>
          <p:cNvPr id="929" name="Google Shape;929;g9c73459845_0_19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0" name="Google Shape;930;g9c73459845_0_19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1221898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Google Shape;5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 name="Google Shape;5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2894656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8"/>
        <p:cNvGrpSpPr/>
        <p:nvPr/>
      </p:nvGrpSpPr>
      <p:grpSpPr>
        <a:xfrm>
          <a:off x="0" y="0"/>
          <a:ext cx="0" cy="0"/>
          <a:chOff x="0" y="0"/>
          <a:chExt cx="0" cy="0"/>
        </a:xfrm>
      </p:grpSpPr>
      <p:sp>
        <p:nvSpPr>
          <p:cNvPr id="929" name="Google Shape;929;g9c73459845_0_19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0" name="Google Shape;930;g9c73459845_0_19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4460293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8"/>
        <p:cNvGrpSpPr/>
        <p:nvPr/>
      </p:nvGrpSpPr>
      <p:grpSpPr>
        <a:xfrm>
          <a:off x="0" y="0"/>
          <a:ext cx="0" cy="0"/>
          <a:chOff x="0" y="0"/>
          <a:chExt cx="0" cy="0"/>
        </a:xfrm>
      </p:grpSpPr>
      <p:sp>
        <p:nvSpPr>
          <p:cNvPr id="929" name="Google Shape;929;g9c73459845_0_19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0" name="Google Shape;930;g9c73459845_0_19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4724718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8"/>
        <p:cNvGrpSpPr/>
        <p:nvPr/>
      </p:nvGrpSpPr>
      <p:grpSpPr>
        <a:xfrm>
          <a:off x="0" y="0"/>
          <a:ext cx="0" cy="0"/>
          <a:chOff x="0" y="0"/>
          <a:chExt cx="0" cy="0"/>
        </a:xfrm>
      </p:grpSpPr>
      <p:sp>
        <p:nvSpPr>
          <p:cNvPr id="929" name="Google Shape;929;g9c73459845_0_19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0" name="Google Shape;930;g9c73459845_0_19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7715812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Google Shape;5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 name="Google Shape;5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9343615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Google Shape;5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 name="Google Shape;5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798906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806612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Google Shape;5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 name="Google Shape;5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468958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98a723aff1_0_1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3" name="Google Shape;323;g98a723aff1_0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8"/>
        <p:cNvGrpSpPr/>
        <p:nvPr/>
      </p:nvGrpSpPr>
      <p:grpSpPr>
        <a:xfrm>
          <a:off x="0" y="0"/>
          <a:ext cx="0" cy="0"/>
          <a:chOff x="0" y="0"/>
          <a:chExt cx="0" cy="0"/>
        </a:xfrm>
      </p:grpSpPr>
      <p:sp>
        <p:nvSpPr>
          <p:cNvPr id="929" name="Google Shape;929;g9c73459845_0_19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0" name="Google Shape;930;g9c73459845_0_19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965460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987356" y="1629550"/>
            <a:ext cx="3422400" cy="1524600"/>
          </a:xfrm>
          <a:prstGeom prst="rect">
            <a:avLst/>
          </a:prstGeom>
        </p:spPr>
        <p:txBody>
          <a:bodyPr spcFirstLastPara="1" wrap="square" lIns="91425" tIns="91425" rIns="91425" bIns="91425" anchor="ctr" anchorCtr="0">
            <a:noAutofit/>
          </a:bodyPr>
          <a:lstStyle>
            <a:lvl1pPr lvl="0">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987356" y="3147050"/>
            <a:ext cx="3607200" cy="3669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600">
                <a:solidFill>
                  <a:schemeClr val="dk1"/>
                </a:solidFill>
                <a:latin typeface="Roboto"/>
                <a:ea typeface="Roboto"/>
                <a:cs typeface="Roboto"/>
                <a:sym typeface="Roboto"/>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3"/>
        <p:cNvGrpSpPr/>
        <p:nvPr/>
      </p:nvGrpSpPr>
      <p:grpSpPr>
        <a:xfrm>
          <a:off x="0" y="0"/>
          <a:ext cx="0" cy="0"/>
          <a:chOff x="0" y="0"/>
          <a:chExt cx="0" cy="0"/>
        </a:xfrm>
      </p:grpSpPr>
      <p:sp>
        <p:nvSpPr>
          <p:cNvPr id="44" name="Google Shape;44;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5" name="Google Shape;45;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6" name="Google Shape;46;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7"/>
        <p:cNvGrpSpPr/>
        <p:nvPr/>
      </p:nvGrpSpPr>
      <p:grpSpPr>
        <a:xfrm>
          <a:off x="0" y="0"/>
          <a:ext cx="0" cy="0"/>
          <a:chOff x="0" y="0"/>
          <a:chExt cx="0" cy="0"/>
        </a:xfrm>
      </p:grpSpPr>
      <p:sp>
        <p:nvSpPr>
          <p:cNvPr id="48" name="Google Shape;48;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2"/>
        <p:cNvGrpSpPr/>
        <p:nvPr/>
      </p:nvGrpSpPr>
      <p:grpSpPr>
        <a:xfrm>
          <a:off x="0" y="0"/>
          <a:ext cx="0" cy="0"/>
          <a:chOff x="0" y="0"/>
          <a:chExt cx="0" cy="0"/>
        </a:xfrm>
      </p:grpSpPr>
      <p:sp>
        <p:nvSpPr>
          <p:cNvPr id="13" name="Google Shape;13;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4" name="Google Shape;14;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5"/>
        <p:cNvGrpSpPr/>
        <p:nvPr/>
      </p:nvGrpSpPr>
      <p:grpSpPr>
        <a:xfrm>
          <a:off x="0" y="0"/>
          <a:ext cx="0" cy="0"/>
          <a:chOff x="0" y="0"/>
          <a:chExt cx="0" cy="0"/>
        </a:xfrm>
      </p:grpSpPr>
      <p:sp>
        <p:nvSpPr>
          <p:cNvPr id="16" name="Google Shape;16;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7" name="Google Shape;17;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8" name="Google Shape;18;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9"/>
        <p:cNvGrpSpPr/>
        <p:nvPr/>
      </p:nvGrpSpPr>
      <p:grpSpPr>
        <a:xfrm>
          <a:off x="0" y="0"/>
          <a:ext cx="0" cy="0"/>
          <a:chOff x="0" y="0"/>
          <a:chExt cx="0" cy="0"/>
        </a:xfrm>
      </p:grpSpPr>
      <p:sp>
        <p:nvSpPr>
          <p:cNvPr id="20" name="Google Shape;20;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1" name="Google Shape;21;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2" name="Google Shape;22;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4"/>
        <p:cNvGrpSpPr/>
        <p:nvPr/>
      </p:nvGrpSpPr>
      <p:grpSpPr>
        <a:xfrm>
          <a:off x="0" y="0"/>
          <a:ext cx="0" cy="0"/>
          <a:chOff x="0" y="0"/>
          <a:chExt cx="0" cy="0"/>
        </a:xfrm>
      </p:grpSpPr>
      <p:sp>
        <p:nvSpPr>
          <p:cNvPr id="25" name="Google Shape;25;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26" name="Google Shape;26;p6"/>
          <p:cNvSpPr txBox="1">
            <a:spLocks noGrp="1"/>
          </p:cNvSpPr>
          <p:nvPr>
            <p:ph type="title"/>
          </p:nvPr>
        </p:nvSpPr>
        <p:spPr>
          <a:xfrm>
            <a:off x="457200" y="411475"/>
            <a:ext cx="8229600" cy="481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000000"/>
              </a:buClr>
              <a:buSzPts val="3000"/>
              <a:buFont typeface="Fira Sans Extra Condensed"/>
              <a:buNone/>
              <a:defRPr sz="3000">
                <a:solidFill>
                  <a:srgbClr val="000000"/>
                </a:solidFill>
                <a:latin typeface="Fira Sans Extra Condensed"/>
                <a:ea typeface="Fira Sans Extra Condensed"/>
                <a:cs typeface="Fira Sans Extra Condensed"/>
                <a:sym typeface="Fira Sans Extra Condensed"/>
              </a:defRPr>
            </a:lvl1pPr>
            <a:lvl2pPr lvl="1" algn="ctr" rtl="0">
              <a:spcBef>
                <a:spcPts val="0"/>
              </a:spcBef>
              <a:spcAft>
                <a:spcPts val="0"/>
              </a:spcAft>
              <a:buClr>
                <a:srgbClr val="000000"/>
              </a:buClr>
              <a:buSzPts val="3000"/>
              <a:buFont typeface="Fira Sans Extra Condensed"/>
              <a:buNone/>
              <a:defRPr sz="3000">
                <a:solidFill>
                  <a:srgbClr val="000000"/>
                </a:solidFill>
                <a:latin typeface="Fira Sans Extra Condensed"/>
                <a:ea typeface="Fira Sans Extra Condensed"/>
                <a:cs typeface="Fira Sans Extra Condensed"/>
                <a:sym typeface="Fira Sans Extra Condensed"/>
              </a:defRPr>
            </a:lvl2pPr>
            <a:lvl3pPr lvl="2" algn="ctr" rtl="0">
              <a:spcBef>
                <a:spcPts val="0"/>
              </a:spcBef>
              <a:spcAft>
                <a:spcPts val="0"/>
              </a:spcAft>
              <a:buClr>
                <a:srgbClr val="000000"/>
              </a:buClr>
              <a:buSzPts val="3000"/>
              <a:buFont typeface="Fira Sans Extra Condensed"/>
              <a:buNone/>
              <a:defRPr sz="3000">
                <a:solidFill>
                  <a:srgbClr val="000000"/>
                </a:solidFill>
                <a:latin typeface="Fira Sans Extra Condensed"/>
                <a:ea typeface="Fira Sans Extra Condensed"/>
                <a:cs typeface="Fira Sans Extra Condensed"/>
                <a:sym typeface="Fira Sans Extra Condensed"/>
              </a:defRPr>
            </a:lvl3pPr>
            <a:lvl4pPr lvl="3" algn="ctr" rtl="0">
              <a:spcBef>
                <a:spcPts val="0"/>
              </a:spcBef>
              <a:spcAft>
                <a:spcPts val="0"/>
              </a:spcAft>
              <a:buClr>
                <a:srgbClr val="000000"/>
              </a:buClr>
              <a:buSzPts val="3000"/>
              <a:buFont typeface="Fira Sans Extra Condensed"/>
              <a:buNone/>
              <a:defRPr sz="3000">
                <a:solidFill>
                  <a:srgbClr val="000000"/>
                </a:solidFill>
                <a:latin typeface="Fira Sans Extra Condensed"/>
                <a:ea typeface="Fira Sans Extra Condensed"/>
                <a:cs typeface="Fira Sans Extra Condensed"/>
                <a:sym typeface="Fira Sans Extra Condensed"/>
              </a:defRPr>
            </a:lvl4pPr>
            <a:lvl5pPr lvl="4" algn="ctr" rtl="0">
              <a:spcBef>
                <a:spcPts val="0"/>
              </a:spcBef>
              <a:spcAft>
                <a:spcPts val="0"/>
              </a:spcAft>
              <a:buClr>
                <a:srgbClr val="000000"/>
              </a:buClr>
              <a:buSzPts val="3000"/>
              <a:buFont typeface="Fira Sans Extra Condensed"/>
              <a:buNone/>
              <a:defRPr sz="3000">
                <a:solidFill>
                  <a:srgbClr val="000000"/>
                </a:solidFill>
                <a:latin typeface="Fira Sans Extra Condensed"/>
                <a:ea typeface="Fira Sans Extra Condensed"/>
                <a:cs typeface="Fira Sans Extra Condensed"/>
                <a:sym typeface="Fira Sans Extra Condensed"/>
              </a:defRPr>
            </a:lvl5pPr>
            <a:lvl6pPr lvl="5" algn="ctr" rtl="0">
              <a:spcBef>
                <a:spcPts val="0"/>
              </a:spcBef>
              <a:spcAft>
                <a:spcPts val="0"/>
              </a:spcAft>
              <a:buClr>
                <a:srgbClr val="000000"/>
              </a:buClr>
              <a:buSzPts val="3000"/>
              <a:buFont typeface="Fira Sans Extra Condensed"/>
              <a:buNone/>
              <a:defRPr sz="3000">
                <a:solidFill>
                  <a:srgbClr val="000000"/>
                </a:solidFill>
                <a:latin typeface="Fira Sans Extra Condensed"/>
                <a:ea typeface="Fira Sans Extra Condensed"/>
                <a:cs typeface="Fira Sans Extra Condensed"/>
                <a:sym typeface="Fira Sans Extra Condensed"/>
              </a:defRPr>
            </a:lvl6pPr>
            <a:lvl7pPr lvl="6" algn="ctr" rtl="0">
              <a:spcBef>
                <a:spcPts val="0"/>
              </a:spcBef>
              <a:spcAft>
                <a:spcPts val="0"/>
              </a:spcAft>
              <a:buClr>
                <a:srgbClr val="000000"/>
              </a:buClr>
              <a:buSzPts val="3000"/>
              <a:buFont typeface="Fira Sans Extra Condensed"/>
              <a:buNone/>
              <a:defRPr sz="3000">
                <a:solidFill>
                  <a:srgbClr val="000000"/>
                </a:solidFill>
                <a:latin typeface="Fira Sans Extra Condensed"/>
                <a:ea typeface="Fira Sans Extra Condensed"/>
                <a:cs typeface="Fira Sans Extra Condensed"/>
                <a:sym typeface="Fira Sans Extra Condensed"/>
              </a:defRPr>
            </a:lvl7pPr>
            <a:lvl8pPr lvl="7" algn="ctr" rtl="0">
              <a:spcBef>
                <a:spcPts val="0"/>
              </a:spcBef>
              <a:spcAft>
                <a:spcPts val="0"/>
              </a:spcAft>
              <a:buClr>
                <a:srgbClr val="000000"/>
              </a:buClr>
              <a:buSzPts val="3000"/>
              <a:buFont typeface="Fira Sans Extra Condensed"/>
              <a:buNone/>
              <a:defRPr sz="3000">
                <a:solidFill>
                  <a:srgbClr val="000000"/>
                </a:solidFill>
                <a:latin typeface="Fira Sans Extra Condensed"/>
                <a:ea typeface="Fira Sans Extra Condensed"/>
                <a:cs typeface="Fira Sans Extra Condensed"/>
                <a:sym typeface="Fira Sans Extra Condensed"/>
              </a:defRPr>
            </a:lvl8pPr>
            <a:lvl9pPr lvl="8" algn="ctr" rtl="0">
              <a:spcBef>
                <a:spcPts val="0"/>
              </a:spcBef>
              <a:spcAft>
                <a:spcPts val="0"/>
              </a:spcAft>
              <a:buClr>
                <a:srgbClr val="000000"/>
              </a:buClr>
              <a:buSzPts val="3000"/>
              <a:buFont typeface="Fira Sans Extra Condensed"/>
              <a:buNone/>
              <a:defRPr sz="3000">
                <a:solidFill>
                  <a:srgbClr val="000000"/>
                </a:solidFill>
                <a:latin typeface="Fira Sans Extra Condensed"/>
                <a:ea typeface="Fira Sans Extra Condensed"/>
                <a:cs typeface="Fira Sans Extra Condensed"/>
                <a:sym typeface="Fira Sans Extra Condensed"/>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7"/>
        <p:cNvGrpSpPr/>
        <p:nvPr/>
      </p:nvGrpSpPr>
      <p:grpSpPr>
        <a:xfrm>
          <a:off x="0" y="0"/>
          <a:ext cx="0" cy="0"/>
          <a:chOff x="0" y="0"/>
          <a:chExt cx="0" cy="0"/>
        </a:xfrm>
      </p:grpSpPr>
      <p:sp>
        <p:nvSpPr>
          <p:cNvPr id="28" name="Google Shape;28;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29" name="Google Shape;29;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0" name="Google Shape;30;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1"/>
        <p:cNvGrpSpPr/>
        <p:nvPr/>
      </p:nvGrpSpPr>
      <p:grpSpPr>
        <a:xfrm>
          <a:off x="0" y="0"/>
          <a:ext cx="0" cy="0"/>
          <a:chOff x="0" y="0"/>
          <a:chExt cx="0" cy="0"/>
        </a:xfrm>
      </p:grpSpPr>
      <p:sp>
        <p:nvSpPr>
          <p:cNvPr id="32" name="Google Shape;32;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3" name="Google Shape;33;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4"/>
        <p:cNvGrpSpPr/>
        <p:nvPr/>
      </p:nvGrpSpPr>
      <p:grpSpPr>
        <a:xfrm>
          <a:off x="0" y="0"/>
          <a:ext cx="0" cy="0"/>
          <a:chOff x="0" y="0"/>
          <a:chExt cx="0" cy="0"/>
        </a:xfrm>
      </p:grpSpPr>
      <p:sp>
        <p:nvSpPr>
          <p:cNvPr id="35" name="Google Shape;35;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7" name="Google Shape;37;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8" name="Google Shape;38;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39" name="Google Shape;39;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0"/>
        <p:cNvGrpSpPr/>
        <p:nvPr/>
      </p:nvGrpSpPr>
      <p:grpSpPr>
        <a:xfrm>
          <a:off x="0" y="0"/>
          <a:ext cx="0" cy="0"/>
          <a:chOff x="0" y="0"/>
          <a:chExt cx="0" cy="0"/>
        </a:xfrm>
      </p:grpSpPr>
      <p:sp>
        <p:nvSpPr>
          <p:cNvPr id="41" name="Google Shape;41;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2" name="Google Shape;42;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Fira Sans Extra Condensed SemiBold"/>
              <a:buNone/>
              <a:defRPr sz="2800">
                <a:solidFill>
                  <a:schemeClr val="dk1"/>
                </a:solidFill>
                <a:latin typeface="Fira Sans Extra Condensed SemiBold"/>
                <a:ea typeface="Fira Sans Extra Condensed SemiBold"/>
                <a:cs typeface="Fira Sans Extra Condensed SemiBold"/>
                <a:sym typeface="Fira Sans Extra Condensed SemiBold"/>
              </a:defRPr>
            </a:lvl1pPr>
            <a:lvl2pPr lvl="1">
              <a:spcBef>
                <a:spcPts val="0"/>
              </a:spcBef>
              <a:spcAft>
                <a:spcPts val="0"/>
              </a:spcAft>
              <a:buClr>
                <a:schemeClr val="dk1"/>
              </a:buClr>
              <a:buSzPts val="2800"/>
              <a:buFont typeface="Fira Sans Extra Condensed SemiBold"/>
              <a:buNone/>
              <a:defRPr sz="2800">
                <a:solidFill>
                  <a:schemeClr val="dk1"/>
                </a:solidFill>
                <a:latin typeface="Fira Sans Extra Condensed SemiBold"/>
                <a:ea typeface="Fira Sans Extra Condensed SemiBold"/>
                <a:cs typeface="Fira Sans Extra Condensed SemiBold"/>
                <a:sym typeface="Fira Sans Extra Condensed SemiBold"/>
              </a:defRPr>
            </a:lvl2pPr>
            <a:lvl3pPr lvl="2">
              <a:spcBef>
                <a:spcPts val="0"/>
              </a:spcBef>
              <a:spcAft>
                <a:spcPts val="0"/>
              </a:spcAft>
              <a:buClr>
                <a:schemeClr val="dk1"/>
              </a:buClr>
              <a:buSzPts val="2800"/>
              <a:buFont typeface="Fira Sans Extra Condensed SemiBold"/>
              <a:buNone/>
              <a:defRPr sz="2800">
                <a:solidFill>
                  <a:schemeClr val="dk1"/>
                </a:solidFill>
                <a:latin typeface="Fira Sans Extra Condensed SemiBold"/>
                <a:ea typeface="Fira Sans Extra Condensed SemiBold"/>
                <a:cs typeface="Fira Sans Extra Condensed SemiBold"/>
                <a:sym typeface="Fira Sans Extra Condensed SemiBold"/>
              </a:defRPr>
            </a:lvl3pPr>
            <a:lvl4pPr lvl="3">
              <a:spcBef>
                <a:spcPts val="0"/>
              </a:spcBef>
              <a:spcAft>
                <a:spcPts val="0"/>
              </a:spcAft>
              <a:buClr>
                <a:schemeClr val="dk1"/>
              </a:buClr>
              <a:buSzPts val="2800"/>
              <a:buFont typeface="Fira Sans Extra Condensed SemiBold"/>
              <a:buNone/>
              <a:defRPr sz="2800">
                <a:solidFill>
                  <a:schemeClr val="dk1"/>
                </a:solidFill>
                <a:latin typeface="Fira Sans Extra Condensed SemiBold"/>
                <a:ea typeface="Fira Sans Extra Condensed SemiBold"/>
                <a:cs typeface="Fira Sans Extra Condensed SemiBold"/>
                <a:sym typeface="Fira Sans Extra Condensed SemiBold"/>
              </a:defRPr>
            </a:lvl4pPr>
            <a:lvl5pPr lvl="4">
              <a:spcBef>
                <a:spcPts val="0"/>
              </a:spcBef>
              <a:spcAft>
                <a:spcPts val="0"/>
              </a:spcAft>
              <a:buClr>
                <a:schemeClr val="dk1"/>
              </a:buClr>
              <a:buSzPts val="2800"/>
              <a:buFont typeface="Fira Sans Extra Condensed SemiBold"/>
              <a:buNone/>
              <a:defRPr sz="2800">
                <a:solidFill>
                  <a:schemeClr val="dk1"/>
                </a:solidFill>
                <a:latin typeface="Fira Sans Extra Condensed SemiBold"/>
                <a:ea typeface="Fira Sans Extra Condensed SemiBold"/>
                <a:cs typeface="Fira Sans Extra Condensed SemiBold"/>
                <a:sym typeface="Fira Sans Extra Condensed SemiBold"/>
              </a:defRPr>
            </a:lvl5pPr>
            <a:lvl6pPr lvl="5">
              <a:spcBef>
                <a:spcPts val="0"/>
              </a:spcBef>
              <a:spcAft>
                <a:spcPts val="0"/>
              </a:spcAft>
              <a:buClr>
                <a:schemeClr val="dk1"/>
              </a:buClr>
              <a:buSzPts val="2800"/>
              <a:buFont typeface="Fira Sans Extra Condensed SemiBold"/>
              <a:buNone/>
              <a:defRPr sz="2800">
                <a:solidFill>
                  <a:schemeClr val="dk1"/>
                </a:solidFill>
                <a:latin typeface="Fira Sans Extra Condensed SemiBold"/>
                <a:ea typeface="Fira Sans Extra Condensed SemiBold"/>
                <a:cs typeface="Fira Sans Extra Condensed SemiBold"/>
                <a:sym typeface="Fira Sans Extra Condensed SemiBold"/>
              </a:defRPr>
            </a:lvl6pPr>
            <a:lvl7pPr lvl="6">
              <a:spcBef>
                <a:spcPts val="0"/>
              </a:spcBef>
              <a:spcAft>
                <a:spcPts val="0"/>
              </a:spcAft>
              <a:buClr>
                <a:schemeClr val="dk1"/>
              </a:buClr>
              <a:buSzPts val="2800"/>
              <a:buFont typeface="Fira Sans Extra Condensed SemiBold"/>
              <a:buNone/>
              <a:defRPr sz="2800">
                <a:solidFill>
                  <a:schemeClr val="dk1"/>
                </a:solidFill>
                <a:latin typeface="Fira Sans Extra Condensed SemiBold"/>
                <a:ea typeface="Fira Sans Extra Condensed SemiBold"/>
                <a:cs typeface="Fira Sans Extra Condensed SemiBold"/>
                <a:sym typeface="Fira Sans Extra Condensed SemiBold"/>
              </a:defRPr>
            </a:lvl7pPr>
            <a:lvl8pPr lvl="7">
              <a:spcBef>
                <a:spcPts val="0"/>
              </a:spcBef>
              <a:spcAft>
                <a:spcPts val="0"/>
              </a:spcAft>
              <a:buClr>
                <a:schemeClr val="dk1"/>
              </a:buClr>
              <a:buSzPts val="2800"/>
              <a:buFont typeface="Fira Sans Extra Condensed SemiBold"/>
              <a:buNone/>
              <a:defRPr sz="2800">
                <a:solidFill>
                  <a:schemeClr val="dk1"/>
                </a:solidFill>
                <a:latin typeface="Fira Sans Extra Condensed SemiBold"/>
                <a:ea typeface="Fira Sans Extra Condensed SemiBold"/>
                <a:cs typeface="Fira Sans Extra Condensed SemiBold"/>
                <a:sym typeface="Fira Sans Extra Condensed SemiBold"/>
              </a:defRPr>
            </a:lvl8pPr>
            <a:lvl9pPr lvl="8">
              <a:spcBef>
                <a:spcPts val="0"/>
              </a:spcBef>
              <a:spcAft>
                <a:spcPts val="0"/>
              </a:spcAft>
              <a:buClr>
                <a:schemeClr val="dk1"/>
              </a:buClr>
              <a:buSzPts val="2800"/>
              <a:buFont typeface="Fira Sans Extra Condensed SemiBold"/>
              <a:buNone/>
              <a:defRPr sz="2800">
                <a:solidFill>
                  <a:schemeClr val="dk1"/>
                </a:solidFill>
                <a:latin typeface="Fira Sans Extra Condensed SemiBold"/>
                <a:ea typeface="Fira Sans Extra Condensed SemiBold"/>
                <a:cs typeface="Fira Sans Extra Condensed SemiBold"/>
                <a:sym typeface="Fira Sans Extra Condensed SemiBold"/>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SzPts val="1800"/>
              <a:buFont typeface="Roboto"/>
              <a:buChar char="●"/>
              <a:defRPr sz="1800">
                <a:latin typeface="Roboto"/>
                <a:ea typeface="Roboto"/>
                <a:cs typeface="Roboto"/>
                <a:sym typeface="Roboto"/>
              </a:defRPr>
            </a:lvl1pPr>
            <a:lvl2pPr marL="914400" lvl="1" indent="-317500">
              <a:lnSpc>
                <a:spcPct val="115000"/>
              </a:lnSpc>
              <a:spcBef>
                <a:spcPts val="1600"/>
              </a:spcBef>
              <a:spcAft>
                <a:spcPts val="0"/>
              </a:spcAft>
              <a:buSzPts val="1400"/>
              <a:buFont typeface="Roboto"/>
              <a:buChar char="○"/>
              <a:defRPr>
                <a:latin typeface="Roboto"/>
                <a:ea typeface="Roboto"/>
                <a:cs typeface="Roboto"/>
                <a:sym typeface="Roboto"/>
              </a:defRPr>
            </a:lvl2pPr>
            <a:lvl3pPr marL="1371600" lvl="2" indent="-317500">
              <a:lnSpc>
                <a:spcPct val="115000"/>
              </a:lnSpc>
              <a:spcBef>
                <a:spcPts val="1600"/>
              </a:spcBef>
              <a:spcAft>
                <a:spcPts val="0"/>
              </a:spcAft>
              <a:buSzPts val="1400"/>
              <a:buFont typeface="Roboto"/>
              <a:buChar char="■"/>
              <a:defRPr>
                <a:latin typeface="Roboto"/>
                <a:ea typeface="Roboto"/>
                <a:cs typeface="Roboto"/>
                <a:sym typeface="Roboto"/>
              </a:defRPr>
            </a:lvl3pPr>
            <a:lvl4pPr marL="1828800" lvl="3" indent="-317500">
              <a:lnSpc>
                <a:spcPct val="115000"/>
              </a:lnSpc>
              <a:spcBef>
                <a:spcPts val="1600"/>
              </a:spcBef>
              <a:spcAft>
                <a:spcPts val="0"/>
              </a:spcAft>
              <a:buSzPts val="1400"/>
              <a:buFont typeface="Roboto"/>
              <a:buChar char="●"/>
              <a:defRPr>
                <a:latin typeface="Roboto"/>
                <a:ea typeface="Roboto"/>
                <a:cs typeface="Roboto"/>
                <a:sym typeface="Roboto"/>
              </a:defRPr>
            </a:lvl4pPr>
            <a:lvl5pPr marL="2286000" lvl="4" indent="-317500">
              <a:lnSpc>
                <a:spcPct val="115000"/>
              </a:lnSpc>
              <a:spcBef>
                <a:spcPts val="1600"/>
              </a:spcBef>
              <a:spcAft>
                <a:spcPts val="0"/>
              </a:spcAft>
              <a:buSzPts val="1400"/>
              <a:buFont typeface="Roboto"/>
              <a:buChar char="○"/>
              <a:defRPr>
                <a:latin typeface="Roboto"/>
                <a:ea typeface="Roboto"/>
                <a:cs typeface="Roboto"/>
                <a:sym typeface="Roboto"/>
              </a:defRPr>
            </a:lvl5pPr>
            <a:lvl6pPr marL="2743200" lvl="5" indent="-317500">
              <a:lnSpc>
                <a:spcPct val="115000"/>
              </a:lnSpc>
              <a:spcBef>
                <a:spcPts val="1600"/>
              </a:spcBef>
              <a:spcAft>
                <a:spcPts val="0"/>
              </a:spcAft>
              <a:buSzPts val="1400"/>
              <a:buFont typeface="Roboto"/>
              <a:buChar char="■"/>
              <a:defRPr>
                <a:latin typeface="Roboto"/>
                <a:ea typeface="Roboto"/>
                <a:cs typeface="Roboto"/>
                <a:sym typeface="Roboto"/>
              </a:defRPr>
            </a:lvl6pPr>
            <a:lvl7pPr marL="3200400" lvl="6" indent="-317500">
              <a:lnSpc>
                <a:spcPct val="115000"/>
              </a:lnSpc>
              <a:spcBef>
                <a:spcPts val="1600"/>
              </a:spcBef>
              <a:spcAft>
                <a:spcPts val="0"/>
              </a:spcAft>
              <a:buSzPts val="1400"/>
              <a:buFont typeface="Roboto"/>
              <a:buChar char="●"/>
              <a:defRPr>
                <a:latin typeface="Roboto"/>
                <a:ea typeface="Roboto"/>
                <a:cs typeface="Roboto"/>
                <a:sym typeface="Roboto"/>
              </a:defRPr>
            </a:lvl7pPr>
            <a:lvl8pPr marL="3657600" lvl="7" indent="-317500">
              <a:lnSpc>
                <a:spcPct val="115000"/>
              </a:lnSpc>
              <a:spcBef>
                <a:spcPts val="1600"/>
              </a:spcBef>
              <a:spcAft>
                <a:spcPts val="0"/>
              </a:spcAft>
              <a:buSzPts val="1400"/>
              <a:buFont typeface="Roboto"/>
              <a:buChar char="○"/>
              <a:defRPr>
                <a:latin typeface="Roboto"/>
                <a:ea typeface="Roboto"/>
                <a:cs typeface="Roboto"/>
                <a:sym typeface="Roboto"/>
              </a:defRPr>
            </a:lvl8pPr>
            <a:lvl9pPr marL="4114800" lvl="8" indent="-317500">
              <a:lnSpc>
                <a:spcPct val="115000"/>
              </a:lnSpc>
              <a:spcBef>
                <a:spcPts val="1600"/>
              </a:spcBef>
              <a:spcAft>
                <a:spcPts val="1600"/>
              </a:spcAft>
              <a:buSzPts val="1400"/>
              <a:buFont typeface="Roboto"/>
              <a:buChar char="■"/>
              <a:defRPr>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openxmlformats.org/officeDocument/2006/relationships/image" Target="../media/image27.png"/></Relationships>
</file>

<file path=ppt/slides/_rels/slide29.xml.rels><?xml version="1.0" encoding="UTF-8" standalone="yes"?>
<Relationships xmlns="http://schemas.openxmlformats.org/package/2006/relationships"><Relationship Id="rId3" Type="http://schemas.openxmlformats.org/officeDocument/2006/relationships/image" Target="../media/image26.wmf"/><Relationship Id="rId7" Type="http://schemas.openxmlformats.org/officeDocument/2006/relationships/image" Target="../media/image32.png"/><Relationship Id="rId2" Type="http://schemas.openxmlformats.org/officeDocument/2006/relationships/notesSlide" Target="../notesSlides/notesSlide10.xml"/><Relationship Id="rId1" Type="http://schemas.openxmlformats.org/officeDocument/2006/relationships/slideLayout" Target="../slideLayouts/slideLayout5.xml"/><Relationship Id="rId6" Type="http://schemas.openxmlformats.org/officeDocument/2006/relationships/image" Target="../media/image31.png"/><Relationship Id="rId5" Type="http://schemas.openxmlformats.org/officeDocument/2006/relationships/image" Target="../media/image28.wmf"/><Relationship Id="rId4" Type="http://schemas.openxmlformats.org/officeDocument/2006/relationships/image" Target="../media/image27.wmf"/></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6.xml"/><Relationship Id="rId1" Type="http://schemas.openxmlformats.org/officeDocument/2006/relationships/slideLayout" Target="../slideLayouts/slideLayout5.xml"/><Relationship Id="rId4" Type="http://schemas.openxmlformats.org/officeDocument/2006/relationships/image" Target="../media/image36.png"/></Relationships>
</file>

<file path=ppt/slides/_rels/slide3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8.xml"/><Relationship Id="rId1" Type="http://schemas.openxmlformats.org/officeDocument/2006/relationships/slideLayout" Target="../slideLayouts/slideLayout5.xml"/><Relationship Id="rId4" Type="http://schemas.openxmlformats.org/officeDocument/2006/relationships/image" Target="../media/image50.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9.xml"/><Relationship Id="rId1" Type="http://schemas.openxmlformats.org/officeDocument/2006/relationships/slideLayout" Target="../slideLayouts/slideLayout5.xml"/><Relationship Id="rId4" Type="http://schemas.openxmlformats.org/officeDocument/2006/relationships/image" Target="../media/image49.png"/></Relationships>
</file>

<file path=ppt/slides/_rels/slide5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0.xml"/><Relationship Id="rId1" Type="http://schemas.openxmlformats.org/officeDocument/2006/relationships/slideLayout" Target="../slideLayouts/slideLayout5.xml"/><Relationship Id="rId4" Type="http://schemas.openxmlformats.org/officeDocument/2006/relationships/image" Target="../media/image52.png"/></Relationships>
</file>

<file path=ppt/slides/_rels/slide5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1.xml"/><Relationship Id="rId1" Type="http://schemas.openxmlformats.org/officeDocument/2006/relationships/slideLayout" Target="../slideLayouts/slideLayout5.xml"/><Relationship Id="rId4" Type="http://schemas.openxmlformats.org/officeDocument/2006/relationships/image" Target="../media/image54.png"/></Relationships>
</file>

<file path=ppt/slides/_rels/slide5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5.xml"/><Relationship Id="rId4" Type="http://schemas.openxmlformats.org/officeDocument/2006/relationships/image" Target="../media/image3.png"/></Relationships>
</file>

<file path=ppt/slides/_rels/slide6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3" Type="http://schemas.openxmlformats.org/officeDocument/2006/relationships/hyperlink" Target="http://hien-virtualbox:8080/" TargetMode="External"/><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2.xml"/><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5.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5.xml"/></Relationships>
</file>

<file path=ppt/slides/_rels/slide7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5.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5.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5.xml"/></Relationships>
</file>

<file path=ppt/slides/_rels/slide77.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57.xml"/><Relationship Id="rId1" Type="http://schemas.openxmlformats.org/officeDocument/2006/relationships/slideLayout" Target="../slideLayouts/slideLayout1.xml"/><Relationship Id="rId4" Type="http://schemas.openxmlformats.org/officeDocument/2006/relationships/image" Target="../media/image65.png"/></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sp>
        <p:nvSpPr>
          <p:cNvPr id="57" name="Google Shape;57;p15"/>
          <p:cNvSpPr txBox="1">
            <a:spLocks noGrp="1"/>
          </p:cNvSpPr>
          <p:nvPr>
            <p:ph type="ctrTitle"/>
          </p:nvPr>
        </p:nvSpPr>
        <p:spPr>
          <a:xfrm>
            <a:off x="355202" y="218296"/>
            <a:ext cx="6873570" cy="1055444"/>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BÁO CÁO BÀI TẬP CUỐI KỲ</a:t>
            </a:r>
            <a:endParaRPr/>
          </a:p>
        </p:txBody>
      </p:sp>
      <p:sp>
        <p:nvSpPr>
          <p:cNvPr id="58" name="Google Shape;58;p15"/>
          <p:cNvSpPr txBox="1">
            <a:spLocks noGrp="1"/>
          </p:cNvSpPr>
          <p:nvPr>
            <p:ph type="subTitle" idx="1"/>
          </p:nvPr>
        </p:nvSpPr>
        <p:spPr>
          <a:xfrm>
            <a:off x="367779" y="1468345"/>
            <a:ext cx="5839098" cy="12573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US" sz="3200" err="1">
                <a:latin typeface="Fira Sans Extra Condensed SemiBold" panose="020B0604020202020204" charset="0"/>
              </a:rPr>
              <a:t>Chủ</a:t>
            </a:r>
            <a:r>
              <a:rPr lang="en-US" sz="3200">
                <a:latin typeface="Fira Sans Extra Condensed SemiBold" panose="020B0604020202020204" charset="0"/>
              </a:rPr>
              <a:t> </a:t>
            </a:r>
            <a:r>
              <a:rPr lang="en-US" sz="3200" err="1">
                <a:latin typeface="Fira Sans Extra Condensed SemiBold" panose="020B0604020202020204" charset="0"/>
              </a:rPr>
              <a:t>đề</a:t>
            </a:r>
            <a:r>
              <a:rPr lang="en-US" sz="3200">
                <a:latin typeface="Fira Sans Extra Condensed SemiBold" panose="020B0604020202020204" charset="0"/>
              </a:rPr>
              <a:t>:                                                    Car Rates Clustering and Prediction</a:t>
            </a:r>
            <a:endParaRPr sz="3200">
              <a:latin typeface="Fira Sans Extra Condensed SemiBold" panose="020B0604020202020204" charset="0"/>
            </a:endParaRPr>
          </a:p>
        </p:txBody>
      </p:sp>
      <p:sp>
        <p:nvSpPr>
          <p:cNvPr id="59" name="Google Shape;59;p15"/>
          <p:cNvSpPr/>
          <p:nvPr/>
        </p:nvSpPr>
        <p:spPr>
          <a:xfrm rot="5400000">
            <a:off x="7906131" y="3713646"/>
            <a:ext cx="692400" cy="692400"/>
          </a:xfrm>
          <a:prstGeom prst="ellipse">
            <a:avLst/>
          </a:prstGeom>
          <a:solidFill>
            <a:srgbClr val="FFFFFF"/>
          </a:solidFill>
          <a:ln w="28575" cap="flat" cmpd="sng">
            <a:solidFill>
              <a:schemeClr val="accent1"/>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endParaRPr sz="2100" b="1">
              <a:solidFill>
                <a:schemeClr val="accent1"/>
              </a:solidFill>
              <a:latin typeface="Fira Sans Extra Condensed"/>
              <a:ea typeface="Fira Sans Extra Condensed"/>
              <a:cs typeface="Fira Sans Extra Condensed"/>
              <a:sym typeface="Fira Sans Extra Condensed"/>
            </a:endParaRPr>
          </a:p>
        </p:txBody>
      </p:sp>
      <p:sp>
        <p:nvSpPr>
          <p:cNvPr id="60" name="Google Shape;60;p15"/>
          <p:cNvSpPr/>
          <p:nvPr/>
        </p:nvSpPr>
        <p:spPr>
          <a:xfrm rot="5400000">
            <a:off x="7075206" y="3713646"/>
            <a:ext cx="692400" cy="692400"/>
          </a:xfrm>
          <a:prstGeom prst="ellipse">
            <a:avLst/>
          </a:prstGeom>
          <a:solidFill>
            <a:srgbClr val="FFFFFF"/>
          </a:solidFill>
          <a:ln w="28575" cap="flat" cmpd="sng">
            <a:solidFill>
              <a:schemeClr val="accent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endParaRPr sz="2100" b="1">
              <a:solidFill>
                <a:schemeClr val="accent2"/>
              </a:solidFill>
              <a:latin typeface="Fira Sans Extra Condensed"/>
              <a:ea typeface="Fira Sans Extra Condensed"/>
              <a:cs typeface="Fira Sans Extra Condensed"/>
              <a:sym typeface="Fira Sans Extra Condensed"/>
            </a:endParaRPr>
          </a:p>
        </p:txBody>
      </p:sp>
      <p:sp>
        <p:nvSpPr>
          <p:cNvPr id="61" name="Google Shape;61;p15"/>
          <p:cNvSpPr/>
          <p:nvPr/>
        </p:nvSpPr>
        <p:spPr>
          <a:xfrm rot="5400000">
            <a:off x="6244281" y="3713646"/>
            <a:ext cx="692400" cy="692400"/>
          </a:xfrm>
          <a:prstGeom prst="ellipse">
            <a:avLst/>
          </a:prstGeom>
          <a:solidFill>
            <a:srgbClr val="FFFFFF"/>
          </a:solidFill>
          <a:ln w="28575" cap="flat" cmpd="sng">
            <a:solidFill>
              <a:schemeClr val="accent3"/>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endParaRPr sz="2100" b="1">
              <a:solidFill>
                <a:schemeClr val="accent3"/>
              </a:solidFill>
              <a:latin typeface="Fira Sans Extra Condensed"/>
              <a:ea typeface="Fira Sans Extra Condensed"/>
              <a:cs typeface="Fira Sans Extra Condensed"/>
              <a:sym typeface="Fira Sans Extra Condensed"/>
            </a:endParaRPr>
          </a:p>
        </p:txBody>
      </p:sp>
      <p:sp>
        <p:nvSpPr>
          <p:cNvPr id="62" name="Google Shape;62;p15"/>
          <p:cNvSpPr/>
          <p:nvPr/>
        </p:nvSpPr>
        <p:spPr>
          <a:xfrm rot="5400000">
            <a:off x="5413356" y="3713646"/>
            <a:ext cx="692400" cy="692400"/>
          </a:xfrm>
          <a:prstGeom prst="ellipse">
            <a:avLst/>
          </a:prstGeom>
          <a:solidFill>
            <a:srgbClr val="FFFFFF"/>
          </a:solidFill>
          <a:ln w="28575" cap="flat" cmpd="sng">
            <a:solidFill>
              <a:schemeClr val="accent4"/>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endParaRPr sz="2100" b="1">
              <a:solidFill>
                <a:schemeClr val="accent4"/>
              </a:solidFill>
              <a:latin typeface="Fira Sans Extra Condensed"/>
              <a:ea typeface="Fira Sans Extra Condensed"/>
              <a:cs typeface="Fira Sans Extra Condensed"/>
              <a:sym typeface="Fira Sans Extra Condensed"/>
            </a:endParaRPr>
          </a:p>
        </p:txBody>
      </p:sp>
      <p:sp>
        <p:nvSpPr>
          <p:cNvPr id="63" name="Google Shape;63;p15"/>
          <p:cNvSpPr/>
          <p:nvPr/>
        </p:nvSpPr>
        <p:spPr>
          <a:xfrm rot="5400000">
            <a:off x="6422877" y="1207028"/>
            <a:ext cx="1230000" cy="1268400"/>
          </a:xfrm>
          <a:prstGeom prst="roundRect">
            <a:avLst>
              <a:gd name="adj" fmla="val 50000"/>
            </a:avLst>
          </a:prstGeom>
          <a:solidFill>
            <a:srgbClr val="FFFFFF"/>
          </a:solidFill>
          <a:ln w="2857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 name="Google Shape;64;p15"/>
          <p:cNvGrpSpPr/>
          <p:nvPr/>
        </p:nvGrpSpPr>
        <p:grpSpPr>
          <a:xfrm>
            <a:off x="6815350" y="1464741"/>
            <a:ext cx="379746" cy="379756"/>
            <a:chOff x="-2571737" y="2403625"/>
            <a:chExt cx="292225" cy="291425"/>
          </a:xfrm>
        </p:grpSpPr>
        <p:sp>
          <p:nvSpPr>
            <p:cNvPr id="65" name="Google Shape;65;p15"/>
            <p:cNvSpPr/>
            <p:nvPr/>
          </p:nvSpPr>
          <p:spPr>
            <a:xfrm>
              <a:off x="-2571737" y="2403625"/>
              <a:ext cx="292225" cy="291425"/>
            </a:xfrm>
            <a:custGeom>
              <a:avLst/>
              <a:gdLst/>
              <a:ahLst/>
              <a:cxnLst/>
              <a:rect l="l" t="t" r="r" b="b"/>
              <a:pathLst>
                <a:path w="11689" h="11657" extrusionOk="0">
                  <a:moveTo>
                    <a:pt x="9547" y="725"/>
                  </a:moveTo>
                  <a:cubicBezTo>
                    <a:pt x="9704" y="725"/>
                    <a:pt x="9830" y="788"/>
                    <a:pt x="9893" y="914"/>
                  </a:cubicBezTo>
                  <a:lnTo>
                    <a:pt x="10681" y="2772"/>
                  </a:lnTo>
                  <a:lnTo>
                    <a:pt x="1135" y="2772"/>
                  </a:lnTo>
                  <a:lnTo>
                    <a:pt x="1891" y="914"/>
                  </a:lnTo>
                  <a:cubicBezTo>
                    <a:pt x="1922" y="788"/>
                    <a:pt x="2080" y="725"/>
                    <a:pt x="2206" y="725"/>
                  </a:cubicBezTo>
                  <a:close/>
                  <a:moveTo>
                    <a:pt x="10649" y="3403"/>
                  </a:moveTo>
                  <a:cubicBezTo>
                    <a:pt x="10870" y="3403"/>
                    <a:pt x="11027" y="3560"/>
                    <a:pt x="11027" y="3749"/>
                  </a:cubicBezTo>
                  <a:lnTo>
                    <a:pt x="11027" y="5167"/>
                  </a:lnTo>
                  <a:cubicBezTo>
                    <a:pt x="11027" y="5356"/>
                    <a:pt x="10870" y="5513"/>
                    <a:pt x="10649" y="5513"/>
                  </a:cubicBezTo>
                  <a:lnTo>
                    <a:pt x="1040" y="5513"/>
                  </a:lnTo>
                  <a:cubicBezTo>
                    <a:pt x="851" y="5513"/>
                    <a:pt x="694" y="5356"/>
                    <a:pt x="694" y="5167"/>
                  </a:cubicBezTo>
                  <a:lnTo>
                    <a:pt x="694" y="3749"/>
                  </a:lnTo>
                  <a:cubicBezTo>
                    <a:pt x="694" y="3560"/>
                    <a:pt x="851" y="3403"/>
                    <a:pt x="1040" y="3403"/>
                  </a:cubicBezTo>
                  <a:close/>
                  <a:moveTo>
                    <a:pt x="10681" y="6206"/>
                  </a:moveTo>
                  <a:cubicBezTo>
                    <a:pt x="10870" y="6238"/>
                    <a:pt x="11027" y="6364"/>
                    <a:pt x="11027" y="6553"/>
                  </a:cubicBezTo>
                  <a:lnTo>
                    <a:pt x="11027" y="7939"/>
                  </a:lnTo>
                  <a:cubicBezTo>
                    <a:pt x="11027" y="8128"/>
                    <a:pt x="10870" y="8286"/>
                    <a:pt x="10681" y="8286"/>
                  </a:cubicBezTo>
                  <a:lnTo>
                    <a:pt x="1072" y="8286"/>
                  </a:lnTo>
                  <a:cubicBezTo>
                    <a:pt x="851" y="8286"/>
                    <a:pt x="694" y="8128"/>
                    <a:pt x="694" y="7939"/>
                  </a:cubicBezTo>
                  <a:lnTo>
                    <a:pt x="694" y="6553"/>
                  </a:lnTo>
                  <a:cubicBezTo>
                    <a:pt x="694" y="6364"/>
                    <a:pt x="851" y="6206"/>
                    <a:pt x="1072" y="6206"/>
                  </a:cubicBezTo>
                  <a:close/>
                  <a:moveTo>
                    <a:pt x="10681" y="8947"/>
                  </a:moveTo>
                  <a:cubicBezTo>
                    <a:pt x="10870" y="8947"/>
                    <a:pt x="11027" y="9105"/>
                    <a:pt x="11027" y="9294"/>
                  </a:cubicBezTo>
                  <a:lnTo>
                    <a:pt x="11027" y="10680"/>
                  </a:lnTo>
                  <a:cubicBezTo>
                    <a:pt x="11027" y="10869"/>
                    <a:pt x="10870" y="11027"/>
                    <a:pt x="10681" y="11027"/>
                  </a:cubicBezTo>
                  <a:lnTo>
                    <a:pt x="1072" y="11027"/>
                  </a:lnTo>
                  <a:cubicBezTo>
                    <a:pt x="851" y="11027"/>
                    <a:pt x="694" y="10869"/>
                    <a:pt x="694" y="10680"/>
                  </a:cubicBezTo>
                  <a:lnTo>
                    <a:pt x="694" y="9294"/>
                  </a:lnTo>
                  <a:cubicBezTo>
                    <a:pt x="694" y="9105"/>
                    <a:pt x="851" y="8947"/>
                    <a:pt x="1072" y="8947"/>
                  </a:cubicBezTo>
                  <a:close/>
                  <a:moveTo>
                    <a:pt x="2174" y="0"/>
                  </a:moveTo>
                  <a:cubicBezTo>
                    <a:pt x="1733" y="0"/>
                    <a:pt x="1387" y="252"/>
                    <a:pt x="1229" y="630"/>
                  </a:cubicBezTo>
                  <a:lnTo>
                    <a:pt x="64" y="3403"/>
                  </a:lnTo>
                  <a:cubicBezTo>
                    <a:pt x="32" y="3529"/>
                    <a:pt x="0" y="3686"/>
                    <a:pt x="0" y="3781"/>
                  </a:cubicBezTo>
                  <a:lnTo>
                    <a:pt x="0" y="5198"/>
                  </a:lnTo>
                  <a:cubicBezTo>
                    <a:pt x="0" y="5482"/>
                    <a:pt x="127" y="5734"/>
                    <a:pt x="284" y="5860"/>
                  </a:cubicBezTo>
                  <a:cubicBezTo>
                    <a:pt x="127" y="6080"/>
                    <a:pt x="0" y="6301"/>
                    <a:pt x="0" y="6553"/>
                  </a:cubicBezTo>
                  <a:lnTo>
                    <a:pt x="0" y="7908"/>
                  </a:lnTo>
                  <a:cubicBezTo>
                    <a:pt x="0" y="8191"/>
                    <a:pt x="127" y="8443"/>
                    <a:pt x="284" y="8601"/>
                  </a:cubicBezTo>
                  <a:cubicBezTo>
                    <a:pt x="127" y="8790"/>
                    <a:pt x="0" y="9010"/>
                    <a:pt x="0" y="9262"/>
                  </a:cubicBezTo>
                  <a:lnTo>
                    <a:pt x="0" y="10649"/>
                  </a:lnTo>
                  <a:cubicBezTo>
                    <a:pt x="0" y="11184"/>
                    <a:pt x="473" y="11657"/>
                    <a:pt x="1009" y="11657"/>
                  </a:cubicBezTo>
                  <a:lnTo>
                    <a:pt x="10618" y="11657"/>
                  </a:lnTo>
                  <a:cubicBezTo>
                    <a:pt x="11185" y="11657"/>
                    <a:pt x="11657" y="11184"/>
                    <a:pt x="11657" y="10649"/>
                  </a:cubicBezTo>
                  <a:lnTo>
                    <a:pt x="11657" y="9262"/>
                  </a:lnTo>
                  <a:cubicBezTo>
                    <a:pt x="11657" y="8979"/>
                    <a:pt x="11531" y="8758"/>
                    <a:pt x="11374" y="8601"/>
                  </a:cubicBezTo>
                  <a:cubicBezTo>
                    <a:pt x="11531" y="8380"/>
                    <a:pt x="11657" y="8160"/>
                    <a:pt x="11657" y="7908"/>
                  </a:cubicBezTo>
                  <a:lnTo>
                    <a:pt x="11657" y="6553"/>
                  </a:lnTo>
                  <a:cubicBezTo>
                    <a:pt x="11657" y="6269"/>
                    <a:pt x="11531" y="6017"/>
                    <a:pt x="11374" y="5860"/>
                  </a:cubicBezTo>
                  <a:cubicBezTo>
                    <a:pt x="11531" y="5671"/>
                    <a:pt x="11657" y="5450"/>
                    <a:pt x="11657" y="5198"/>
                  </a:cubicBezTo>
                  <a:lnTo>
                    <a:pt x="11657" y="3781"/>
                  </a:lnTo>
                  <a:lnTo>
                    <a:pt x="11689" y="3781"/>
                  </a:lnTo>
                  <a:cubicBezTo>
                    <a:pt x="11689" y="3686"/>
                    <a:pt x="11657" y="3529"/>
                    <a:pt x="11594" y="3403"/>
                  </a:cubicBezTo>
                  <a:lnTo>
                    <a:pt x="10460" y="630"/>
                  </a:lnTo>
                  <a:cubicBezTo>
                    <a:pt x="10303" y="252"/>
                    <a:pt x="9925" y="0"/>
                    <a:pt x="951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15"/>
            <p:cNvSpPr/>
            <p:nvPr/>
          </p:nvSpPr>
          <p:spPr>
            <a:xfrm>
              <a:off x="-2485967" y="2649150"/>
              <a:ext cx="173300" cy="18150"/>
            </a:xfrm>
            <a:custGeom>
              <a:avLst/>
              <a:gdLst/>
              <a:ahLst/>
              <a:cxnLst/>
              <a:rect l="l" t="t" r="r" b="b"/>
              <a:pathLst>
                <a:path w="6932" h="726" extrusionOk="0">
                  <a:moveTo>
                    <a:pt x="378" y="1"/>
                  </a:moveTo>
                  <a:cubicBezTo>
                    <a:pt x="158" y="1"/>
                    <a:pt x="0" y="159"/>
                    <a:pt x="0" y="379"/>
                  </a:cubicBezTo>
                  <a:cubicBezTo>
                    <a:pt x="0" y="568"/>
                    <a:pt x="158" y="726"/>
                    <a:pt x="378" y="726"/>
                  </a:cubicBezTo>
                  <a:lnTo>
                    <a:pt x="6585" y="726"/>
                  </a:lnTo>
                  <a:cubicBezTo>
                    <a:pt x="6774" y="726"/>
                    <a:pt x="6931" y="568"/>
                    <a:pt x="6931" y="379"/>
                  </a:cubicBezTo>
                  <a:cubicBezTo>
                    <a:pt x="6931" y="159"/>
                    <a:pt x="6774" y="1"/>
                    <a:pt x="658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15"/>
            <p:cNvSpPr/>
            <p:nvPr/>
          </p:nvSpPr>
          <p:spPr>
            <a:xfrm>
              <a:off x="-2485967" y="2511325"/>
              <a:ext cx="173300" cy="18150"/>
            </a:xfrm>
            <a:custGeom>
              <a:avLst/>
              <a:gdLst/>
              <a:ahLst/>
              <a:cxnLst/>
              <a:rect l="l" t="t" r="r" b="b"/>
              <a:pathLst>
                <a:path w="6932" h="726" extrusionOk="0">
                  <a:moveTo>
                    <a:pt x="378" y="1"/>
                  </a:moveTo>
                  <a:cubicBezTo>
                    <a:pt x="158" y="1"/>
                    <a:pt x="0" y="158"/>
                    <a:pt x="0" y="379"/>
                  </a:cubicBezTo>
                  <a:cubicBezTo>
                    <a:pt x="0" y="568"/>
                    <a:pt x="158" y="725"/>
                    <a:pt x="378" y="725"/>
                  </a:cubicBezTo>
                  <a:lnTo>
                    <a:pt x="6585" y="725"/>
                  </a:lnTo>
                  <a:cubicBezTo>
                    <a:pt x="6774" y="725"/>
                    <a:pt x="6931" y="568"/>
                    <a:pt x="6931" y="379"/>
                  </a:cubicBezTo>
                  <a:cubicBezTo>
                    <a:pt x="6931" y="158"/>
                    <a:pt x="6774" y="1"/>
                    <a:pt x="658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15"/>
            <p:cNvSpPr/>
            <p:nvPr/>
          </p:nvSpPr>
          <p:spPr>
            <a:xfrm>
              <a:off x="-2540185" y="2511325"/>
              <a:ext cx="18125" cy="18925"/>
            </a:xfrm>
            <a:custGeom>
              <a:avLst/>
              <a:gdLst/>
              <a:ahLst/>
              <a:cxnLst/>
              <a:rect l="l" t="t" r="r" b="b"/>
              <a:pathLst>
                <a:path w="725" h="757" extrusionOk="0">
                  <a:moveTo>
                    <a:pt x="378" y="1"/>
                  </a:moveTo>
                  <a:cubicBezTo>
                    <a:pt x="158" y="1"/>
                    <a:pt x="0" y="158"/>
                    <a:pt x="0" y="379"/>
                  </a:cubicBezTo>
                  <a:cubicBezTo>
                    <a:pt x="0" y="568"/>
                    <a:pt x="158" y="757"/>
                    <a:pt x="378" y="757"/>
                  </a:cubicBezTo>
                  <a:cubicBezTo>
                    <a:pt x="567" y="757"/>
                    <a:pt x="725" y="568"/>
                    <a:pt x="725" y="379"/>
                  </a:cubicBezTo>
                  <a:cubicBezTo>
                    <a:pt x="725" y="158"/>
                    <a:pt x="567" y="1"/>
                    <a:pt x="37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15"/>
            <p:cNvSpPr/>
            <p:nvPr/>
          </p:nvSpPr>
          <p:spPr>
            <a:xfrm>
              <a:off x="-2485579" y="2580625"/>
              <a:ext cx="172525" cy="17350"/>
            </a:xfrm>
            <a:custGeom>
              <a:avLst/>
              <a:gdLst/>
              <a:ahLst/>
              <a:cxnLst/>
              <a:rect l="l" t="t" r="r" b="b"/>
              <a:pathLst>
                <a:path w="6901" h="694" extrusionOk="0">
                  <a:moveTo>
                    <a:pt x="347" y="0"/>
                  </a:moveTo>
                  <a:cubicBezTo>
                    <a:pt x="158" y="0"/>
                    <a:pt x="1" y="158"/>
                    <a:pt x="1" y="347"/>
                  </a:cubicBezTo>
                  <a:cubicBezTo>
                    <a:pt x="32" y="536"/>
                    <a:pt x="158" y="693"/>
                    <a:pt x="347" y="693"/>
                  </a:cubicBezTo>
                  <a:lnTo>
                    <a:pt x="6554" y="693"/>
                  </a:lnTo>
                  <a:cubicBezTo>
                    <a:pt x="6774" y="693"/>
                    <a:pt x="6900" y="536"/>
                    <a:pt x="6900" y="347"/>
                  </a:cubicBezTo>
                  <a:cubicBezTo>
                    <a:pt x="6900" y="158"/>
                    <a:pt x="6774" y="0"/>
                    <a:pt x="655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15"/>
            <p:cNvSpPr/>
            <p:nvPr/>
          </p:nvSpPr>
          <p:spPr>
            <a:xfrm>
              <a:off x="-2540185" y="2580625"/>
              <a:ext cx="18125" cy="17350"/>
            </a:xfrm>
            <a:custGeom>
              <a:avLst/>
              <a:gdLst/>
              <a:ahLst/>
              <a:cxnLst/>
              <a:rect l="l" t="t" r="r" b="b"/>
              <a:pathLst>
                <a:path w="725" h="694" extrusionOk="0">
                  <a:moveTo>
                    <a:pt x="378" y="0"/>
                  </a:moveTo>
                  <a:cubicBezTo>
                    <a:pt x="158" y="0"/>
                    <a:pt x="0" y="158"/>
                    <a:pt x="0" y="347"/>
                  </a:cubicBezTo>
                  <a:cubicBezTo>
                    <a:pt x="0" y="536"/>
                    <a:pt x="158" y="693"/>
                    <a:pt x="378" y="693"/>
                  </a:cubicBezTo>
                  <a:cubicBezTo>
                    <a:pt x="567" y="693"/>
                    <a:pt x="725" y="536"/>
                    <a:pt x="725" y="347"/>
                  </a:cubicBezTo>
                  <a:cubicBezTo>
                    <a:pt x="725" y="158"/>
                    <a:pt x="567" y="0"/>
                    <a:pt x="37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15"/>
            <p:cNvSpPr/>
            <p:nvPr/>
          </p:nvSpPr>
          <p:spPr>
            <a:xfrm>
              <a:off x="-2540185" y="2649150"/>
              <a:ext cx="18125" cy="18150"/>
            </a:xfrm>
            <a:custGeom>
              <a:avLst/>
              <a:gdLst/>
              <a:ahLst/>
              <a:cxnLst/>
              <a:rect l="l" t="t" r="r" b="b"/>
              <a:pathLst>
                <a:path w="725" h="726" extrusionOk="0">
                  <a:moveTo>
                    <a:pt x="378" y="1"/>
                  </a:moveTo>
                  <a:cubicBezTo>
                    <a:pt x="158" y="1"/>
                    <a:pt x="0" y="159"/>
                    <a:pt x="0" y="379"/>
                  </a:cubicBezTo>
                  <a:cubicBezTo>
                    <a:pt x="0" y="568"/>
                    <a:pt x="158" y="726"/>
                    <a:pt x="378" y="726"/>
                  </a:cubicBezTo>
                  <a:cubicBezTo>
                    <a:pt x="567" y="726"/>
                    <a:pt x="725" y="568"/>
                    <a:pt x="725" y="379"/>
                  </a:cubicBezTo>
                  <a:cubicBezTo>
                    <a:pt x="725" y="159"/>
                    <a:pt x="567" y="1"/>
                    <a:pt x="37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 name="Google Shape;72;p15"/>
          <p:cNvSpPr/>
          <p:nvPr/>
        </p:nvSpPr>
        <p:spPr>
          <a:xfrm>
            <a:off x="6280092" y="1932032"/>
            <a:ext cx="1450500" cy="285600"/>
          </a:xfrm>
          <a:prstGeom prst="roundRect">
            <a:avLst>
              <a:gd name="adj" fmla="val 50000"/>
            </a:avLst>
          </a:prstGeom>
          <a:solidFill>
            <a:srgbClr val="FFFFFF"/>
          </a:solidFill>
          <a:ln w="2857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1900" b="1">
                <a:solidFill>
                  <a:schemeClr val="dk1"/>
                </a:solidFill>
                <a:latin typeface="Fira Sans Extra Condensed"/>
                <a:ea typeface="Fira Sans Extra Condensed"/>
                <a:cs typeface="Fira Sans Extra Condensed"/>
                <a:sym typeface="Fira Sans Extra Condensed"/>
              </a:rPr>
              <a:t>Big Data</a:t>
            </a:r>
            <a:endParaRPr sz="1900" b="1">
              <a:solidFill>
                <a:schemeClr val="dk1"/>
              </a:solidFill>
              <a:latin typeface="Fira Sans Extra Condensed"/>
              <a:ea typeface="Fira Sans Extra Condensed"/>
              <a:cs typeface="Fira Sans Extra Condensed"/>
              <a:sym typeface="Fira Sans Extra Condensed"/>
            </a:endParaRPr>
          </a:p>
        </p:txBody>
      </p:sp>
      <p:cxnSp>
        <p:nvCxnSpPr>
          <p:cNvPr id="73" name="Google Shape;73;p15"/>
          <p:cNvCxnSpPr>
            <a:stCxn id="63" idx="3"/>
            <a:endCxn id="62" idx="2"/>
          </p:cNvCxnSpPr>
          <p:nvPr/>
        </p:nvCxnSpPr>
        <p:spPr>
          <a:xfrm rot="5400000">
            <a:off x="5770077" y="2445728"/>
            <a:ext cx="1257300" cy="1278300"/>
          </a:xfrm>
          <a:prstGeom prst="bentConnector3">
            <a:avLst>
              <a:gd name="adj1" fmla="val 50004"/>
            </a:avLst>
          </a:prstGeom>
          <a:noFill/>
          <a:ln w="28575" cap="flat" cmpd="sng">
            <a:solidFill>
              <a:schemeClr val="accent6"/>
            </a:solidFill>
            <a:prstDash val="solid"/>
            <a:round/>
            <a:headEnd type="none" w="med" len="med"/>
            <a:tailEnd type="none" w="med" len="med"/>
          </a:ln>
        </p:spPr>
      </p:cxnSp>
      <p:cxnSp>
        <p:nvCxnSpPr>
          <p:cNvPr id="74" name="Google Shape;74;p15"/>
          <p:cNvCxnSpPr>
            <a:stCxn id="63" idx="3"/>
            <a:endCxn id="61" idx="2"/>
          </p:cNvCxnSpPr>
          <p:nvPr/>
        </p:nvCxnSpPr>
        <p:spPr>
          <a:xfrm rot="5400000">
            <a:off x="6185577" y="2861228"/>
            <a:ext cx="1257300" cy="447300"/>
          </a:xfrm>
          <a:prstGeom prst="bentConnector3">
            <a:avLst>
              <a:gd name="adj1" fmla="val 50004"/>
            </a:avLst>
          </a:prstGeom>
          <a:noFill/>
          <a:ln w="28575" cap="flat" cmpd="sng">
            <a:solidFill>
              <a:schemeClr val="accent6"/>
            </a:solidFill>
            <a:prstDash val="solid"/>
            <a:round/>
            <a:headEnd type="none" w="med" len="med"/>
            <a:tailEnd type="none" w="med" len="med"/>
          </a:ln>
        </p:spPr>
      </p:cxnSp>
      <p:cxnSp>
        <p:nvCxnSpPr>
          <p:cNvPr id="75" name="Google Shape;75;p15"/>
          <p:cNvCxnSpPr>
            <a:stCxn id="63" idx="3"/>
            <a:endCxn id="60" idx="2"/>
          </p:cNvCxnSpPr>
          <p:nvPr/>
        </p:nvCxnSpPr>
        <p:spPr>
          <a:xfrm rot="-5400000" flipH="1">
            <a:off x="6600927" y="2893178"/>
            <a:ext cx="1257300" cy="383400"/>
          </a:xfrm>
          <a:prstGeom prst="bentConnector3">
            <a:avLst>
              <a:gd name="adj1" fmla="val 50004"/>
            </a:avLst>
          </a:prstGeom>
          <a:noFill/>
          <a:ln w="28575" cap="flat" cmpd="sng">
            <a:solidFill>
              <a:schemeClr val="accent6"/>
            </a:solidFill>
            <a:prstDash val="solid"/>
            <a:round/>
            <a:headEnd type="none" w="med" len="med"/>
            <a:tailEnd type="none" w="med" len="med"/>
          </a:ln>
        </p:spPr>
      </p:cxnSp>
      <p:cxnSp>
        <p:nvCxnSpPr>
          <p:cNvPr id="76" name="Google Shape;76;p15"/>
          <p:cNvCxnSpPr>
            <a:stCxn id="63" idx="3"/>
            <a:endCxn id="59" idx="2"/>
          </p:cNvCxnSpPr>
          <p:nvPr/>
        </p:nvCxnSpPr>
        <p:spPr>
          <a:xfrm rot="-5400000" flipH="1">
            <a:off x="7016427" y="2477678"/>
            <a:ext cx="1257300" cy="1214400"/>
          </a:xfrm>
          <a:prstGeom prst="bentConnector3">
            <a:avLst>
              <a:gd name="adj1" fmla="val 50004"/>
            </a:avLst>
          </a:prstGeom>
          <a:noFill/>
          <a:ln w="28575" cap="flat" cmpd="sng">
            <a:solidFill>
              <a:schemeClr val="accent6"/>
            </a:solidFill>
            <a:prstDash val="solid"/>
            <a:round/>
            <a:headEnd type="none" w="med" len="med"/>
            <a:tailEnd type="none" w="med" len="med"/>
          </a:ln>
        </p:spPr>
      </p:cxnSp>
      <p:grpSp>
        <p:nvGrpSpPr>
          <p:cNvPr id="77" name="Google Shape;77;p15"/>
          <p:cNvGrpSpPr/>
          <p:nvPr/>
        </p:nvGrpSpPr>
        <p:grpSpPr>
          <a:xfrm>
            <a:off x="5583980" y="3876970"/>
            <a:ext cx="351136" cy="365769"/>
            <a:chOff x="-65129950" y="2646800"/>
            <a:chExt cx="311125" cy="317425"/>
          </a:xfrm>
        </p:grpSpPr>
        <p:sp>
          <p:nvSpPr>
            <p:cNvPr id="78" name="Google Shape;78;p15"/>
            <p:cNvSpPr/>
            <p:nvPr/>
          </p:nvSpPr>
          <p:spPr>
            <a:xfrm>
              <a:off x="-65129950" y="2646800"/>
              <a:ext cx="311125" cy="317425"/>
            </a:xfrm>
            <a:custGeom>
              <a:avLst/>
              <a:gdLst/>
              <a:ahLst/>
              <a:cxnLst/>
              <a:rect l="l" t="t" r="r" b="b"/>
              <a:pathLst>
                <a:path w="12445" h="12697" extrusionOk="0">
                  <a:moveTo>
                    <a:pt x="6648" y="851"/>
                  </a:moveTo>
                  <a:lnTo>
                    <a:pt x="6648" y="1954"/>
                  </a:lnTo>
                  <a:lnTo>
                    <a:pt x="5860" y="1954"/>
                  </a:lnTo>
                  <a:lnTo>
                    <a:pt x="5860" y="851"/>
                  </a:lnTo>
                  <a:close/>
                  <a:moveTo>
                    <a:pt x="1261" y="1954"/>
                  </a:moveTo>
                  <a:cubicBezTo>
                    <a:pt x="1355" y="1954"/>
                    <a:pt x="1450" y="1985"/>
                    <a:pt x="1544" y="2080"/>
                  </a:cubicBezTo>
                  <a:cubicBezTo>
                    <a:pt x="1733" y="2237"/>
                    <a:pt x="1733" y="2521"/>
                    <a:pt x="1576" y="2678"/>
                  </a:cubicBezTo>
                  <a:cubicBezTo>
                    <a:pt x="1497" y="2757"/>
                    <a:pt x="1387" y="2797"/>
                    <a:pt x="1276" y="2797"/>
                  </a:cubicBezTo>
                  <a:cubicBezTo>
                    <a:pt x="1166" y="2797"/>
                    <a:pt x="1056" y="2757"/>
                    <a:pt x="977" y="2678"/>
                  </a:cubicBezTo>
                  <a:cubicBezTo>
                    <a:pt x="819" y="2521"/>
                    <a:pt x="819" y="2237"/>
                    <a:pt x="977" y="2080"/>
                  </a:cubicBezTo>
                  <a:cubicBezTo>
                    <a:pt x="1072" y="1985"/>
                    <a:pt x="1198" y="1954"/>
                    <a:pt x="1261" y="1954"/>
                  </a:cubicBezTo>
                  <a:close/>
                  <a:moveTo>
                    <a:pt x="11216" y="1954"/>
                  </a:moveTo>
                  <a:cubicBezTo>
                    <a:pt x="11468" y="1954"/>
                    <a:pt x="11626" y="2143"/>
                    <a:pt x="11626" y="2395"/>
                  </a:cubicBezTo>
                  <a:cubicBezTo>
                    <a:pt x="11626" y="2615"/>
                    <a:pt x="11437" y="2836"/>
                    <a:pt x="11216" y="2836"/>
                  </a:cubicBezTo>
                  <a:cubicBezTo>
                    <a:pt x="11027" y="2836"/>
                    <a:pt x="10807" y="2615"/>
                    <a:pt x="10807" y="2395"/>
                  </a:cubicBezTo>
                  <a:cubicBezTo>
                    <a:pt x="10807" y="2143"/>
                    <a:pt x="10996" y="1954"/>
                    <a:pt x="11216" y="1954"/>
                  </a:cubicBezTo>
                  <a:close/>
                  <a:moveTo>
                    <a:pt x="6270" y="2773"/>
                  </a:moveTo>
                  <a:cubicBezTo>
                    <a:pt x="8759" y="2773"/>
                    <a:pt x="10807" y="4821"/>
                    <a:pt x="10807" y="7341"/>
                  </a:cubicBezTo>
                  <a:cubicBezTo>
                    <a:pt x="10807" y="9861"/>
                    <a:pt x="8759" y="11909"/>
                    <a:pt x="6270" y="11909"/>
                  </a:cubicBezTo>
                  <a:cubicBezTo>
                    <a:pt x="3781" y="11909"/>
                    <a:pt x="1733" y="9861"/>
                    <a:pt x="1733" y="7341"/>
                  </a:cubicBezTo>
                  <a:cubicBezTo>
                    <a:pt x="1733" y="4821"/>
                    <a:pt x="3781" y="2773"/>
                    <a:pt x="6270" y="2773"/>
                  </a:cubicBezTo>
                  <a:close/>
                  <a:moveTo>
                    <a:pt x="4663" y="0"/>
                  </a:moveTo>
                  <a:cubicBezTo>
                    <a:pt x="4411" y="0"/>
                    <a:pt x="4254" y="189"/>
                    <a:pt x="4254" y="410"/>
                  </a:cubicBezTo>
                  <a:cubicBezTo>
                    <a:pt x="4254" y="662"/>
                    <a:pt x="4474" y="851"/>
                    <a:pt x="4663" y="851"/>
                  </a:cubicBezTo>
                  <a:lnTo>
                    <a:pt x="5104" y="851"/>
                  </a:lnTo>
                  <a:lnTo>
                    <a:pt x="5104" y="2111"/>
                  </a:lnTo>
                  <a:cubicBezTo>
                    <a:pt x="4254" y="2300"/>
                    <a:pt x="3466" y="2710"/>
                    <a:pt x="2836" y="3245"/>
                  </a:cubicBezTo>
                  <a:lnTo>
                    <a:pt x="2489" y="2899"/>
                  </a:lnTo>
                  <a:cubicBezTo>
                    <a:pt x="2741" y="2426"/>
                    <a:pt x="2647" y="1891"/>
                    <a:pt x="2269" y="1481"/>
                  </a:cubicBezTo>
                  <a:cubicBezTo>
                    <a:pt x="2032" y="1245"/>
                    <a:pt x="1717" y="1127"/>
                    <a:pt x="1394" y="1127"/>
                  </a:cubicBezTo>
                  <a:cubicBezTo>
                    <a:pt x="1072" y="1127"/>
                    <a:pt x="741" y="1245"/>
                    <a:pt x="473" y="1481"/>
                  </a:cubicBezTo>
                  <a:cubicBezTo>
                    <a:pt x="0" y="1954"/>
                    <a:pt x="0" y="2741"/>
                    <a:pt x="473" y="3245"/>
                  </a:cubicBezTo>
                  <a:cubicBezTo>
                    <a:pt x="725" y="3498"/>
                    <a:pt x="1040" y="3624"/>
                    <a:pt x="1355" y="3624"/>
                  </a:cubicBezTo>
                  <a:cubicBezTo>
                    <a:pt x="1544" y="3624"/>
                    <a:pt x="1702" y="3561"/>
                    <a:pt x="1891" y="3498"/>
                  </a:cubicBezTo>
                  <a:lnTo>
                    <a:pt x="2269" y="3844"/>
                  </a:lnTo>
                  <a:cubicBezTo>
                    <a:pt x="1481" y="4789"/>
                    <a:pt x="946" y="6018"/>
                    <a:pt x="946" y="7341"/>
                  </a:cubicBezTo>
                  <a:cubicBezTo>
                    <a:pt x="946" y="10303"/>
                    <a:pt x="3371" y="12697"/>
                    <a:pt x="6301" y="12697"/>
                  </a:cubicBezTo>
                  <a:cubicBezTo>
                    <a:pt x="9263" y="12697"/>
                    <a:pt x="11657" y="10303"/>
                    <a:pt x="11657" y="7341"/>
                  </a:cubicBezTo>
                  <a:cubicBezTo>
                    <a:pt x="11657" y="6018"/>
                    <a:pt x="11185" y="4789"/>
                    <a:pt x="10365" y="3844"/>
                  </a:cubicBezTo>
                  <a:lnTo>
                    <a:pt x="10712" y="3498"/>
                  </a:lnTo>
                  <a:cubicBezTo>
                    <a:pt x="10838" y="3561"/>
                    <a:pt x="11027" y="3624"/>
                    <a:pt x="11216" y="3624"/>
                  </a:cubicBezTo>
                  <a:cubicBezTo>
                    <a:pt x="11909" y="3624"/>
                    <a:pt x="12445" y="3056"/>
                    <a:pt x="12445" y="2363"/>
                  </a:cubicBezTo>
                  <a:cubicBezTo>
                    <a:pt x="12445" y="1670"/>
                    <a:pt x="11909" y="1135"/>
                    <a:pt x="11216" y="1135"/>
                  </a:cubicBezTo>
                  <a:cubicBezTo>
                    <a:pt x="10555" y="1135"/>
                    <a:pt x="10019" y="1670"/>
                    <a:pt x="10019" y="2363"/>
                  </a:cubicBezTo>
                  <a:cubicBezTo>
                    <a:pt x="10019" y="2552"/>
                    <a:pt x="10050" y="2710"/>
                    <a:pt x="10113" y="2899"/>
                  </a:cubicBezTo>
                  <a:lnTo>
                    <a:pt x="9767" y="3245"/>
                  </a:lnTo>
                  <a:cubicBezTo>
                    <a:pt x="9137" y="2710"/>
                    <a:pt x="8349" y="2300"/>
                    <a:pt x="7530" y="2111"/>
                  </a:cubicBezTo>
                  <a:lnTo>
                    <a:pt x="7530" y="851"/>
                  </a:lnTo>
                  <a:lnTo>
                    <a:pt x="7971" y="851"/>
                  </a:lnTo>
                  <a:cubicBezTo>
                    <a:pt x="8192" y="851"/>
                    <a:pt x="8349" y="662"/>
                    <a:pt x="8349" y="410"/>
                  </a:cubicBezTo>
                  <a:cubicBezTo>
                    <a:pt x="8349" y="189"/>
                    <a:pt x="8160" y="0"/>
                    <a:pt x="797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15"/>
            <p:cNvSpPr/>
            <p:nvPr/>
          </p:nvSpPr>
          <p:spPr>
            <a:xfrm>
              <a:off x="-65066950" y="2738175"/>
              <a:ext cx="187475" cy="185100"/>
            </a:xfrm>
            <a:custGeom>
              <a:avLst/>
              <a:gdLst/>
              <a:ahLst/>
              <a:cxnLst/>
              <a:rect l="l" t="t" r="r" b="b"/>
              <a:pathLst>
                <a:path w="7499" h="7404" extrusionOk="0">
                  <a:moveTo>
                    <a:pt x="3309" y="819"/>
                  </a:moveTo>
                  <a:lnTo>
                    <a:pt x="3309" y="3686"/>
                  </a:lnTo>
                  <a:cubicBezTo>
                    <a:pt x="3309" y="3938"/>
                    <a:pt x="3498" y="4127"/>
                    <a:pt x="3718" y="4127"/>
                  </a:cubicBezTo>
                  <a:lnTo>
                    <a:pt x="6612" y="4127"/>
                  </a:lnTo>
                  <a:cubicBezTo>
                    <a:pt x="6410" y="5529"/>
                    <a:pt x="5188" y="6585"/>
                    <a:pt x="3750" y="6585"/>
                  </a:cubicBezTo>
                  <a:cubicBezTo>
                    <a:pt x="2143" y="6585"/>
                    <a:pt x="820" y="5261"/>
                    <a:pt x="820" y="3686"/>
                  </a:cubicBezTo>
                  <a:cubicBezTo>
                    <a:pt x="820" y="2237"/>
                    <a:pt x="1891" y="1008"/>
                    <a:pt x="3309" y="819"/>
                  </a:cubicBezTo>
                  <a:close/>
                  <a:moveTo>
                    <a:pt x="3750" y="0"/>
                  </a:moveTo>
                  <a:cubicBezTo>
                    <a:pt x="1702" y="0"/>
                    <a:pt x="1" y="1638"/>
                    <a:pt x="1" y="3686"/>
                  </a:cubicBezTo>
                  <a:cubicBezTo>
                    <a:pt x="1" y="5734"/>
                    <a:pt x="1671" y="7404"/>
                    <a:pt x="3750" y="7404"/>
                  </a:cubicBezTo>
                  <a:cubicBezTo>
                    <a:pt x="5798" y="7404"/>
                    <a:pt x="7499" y="5734"/>
                    <a:pt x="7499" y="3686"/>
                  </a:cubicBezTo>
                  <a:cubicBezTo>
                    <a:pt x="7499" y="3466"/>
                    <a:pt x="7278" y="3277"/>
                    <a:pt x="7058" y="3277"/>
                  </a:cubicBezTo>
                  <a:lnTo>
                    <a:pt x="4128" y="3277"/>
                  </a:lnTo>
                  <a:lnTo>
                    <a:pt x="4128" y="378"/>
                  </a:lnTo>
                  <a:cubicBezTo>
                    <a:pt x="4128" y="158"/>
                    <a:pt x="3939" y="0"/>
                    <a:pt x="375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 name="Google Shape;80;p15"/>
          <p:cNvGrpSpPr/>
          <p:nvPr/>
        </p:nvGrpSpPr>
        <p:grpSpPr>
          <a:xfrm>
            <a:off x="6407590" y="3876990"/>
            <a:ext cx="365756" cy="365747"/>
            <a:chOff x="1412450" y="1954475"/>
            <a:chExt cx="297750" cy="296175"/>
          </a:xfrm>
        </p:grpSpPr>
        <p:sp>
          <p:nvSpPr>
            <p:cNvPr id="81" name="Google Shape;81;p15"/>
            <p:cNvSpPr/>
            <p:nvPr/>
          </p:nvSpPr>
          <p:spPr>
            <a:xfrm>
              <a:off x="1483350" y="2023800"/>
              <a:ext cx="155975" cy="155975"/>
            </a:xfrm>
            <a:custGeom>
              <a:avLst/>
              <a:gdLst/>
              <a:ahLst/>
              <a:cxnLst/>
              <a:rect l="l" t="t" r="r" b="b"/>
              <a:pathLst>
                <a:path w="6239" h="6239" extrusionOk="0">
                  <a:moveTo>
                    <a:pt x="3119" y="2079"/>
                  </a:moveTo>
                  <a:cubicBezTo>
                    <a:pt x="3529" y="2079"/>
                    <a:pt x="3844" y="2395"/>
                    <a:pt x="3844" y="2773"/>
                  </a:cubicBezTo>
                  <a:cubicBezTo>
                    <a:pt x="3844" y="3182"/>
                    <a:pt x="3529" y="3497"/>
                    <a:pt x="3119" y="3497"/>
                  </a:cubicBezTo>
                  <a:cubicBezTo>
                    <a:pt x="2741" y="3497"/>
                    <a:pt x="2426" y="3182"/>
                    <a:pt x="2426" y="2773"/>
                  </a:cubicBezTo>
                  <a:cubicBezTo>
                    <a:pt x="2426" y="2395"/>
                    <a:pt x="2741" y="2079"/>
                    <a:pt x="3119" y="2079"/>
                  </a:cubicBezTo>
                  <a:close/>
                  <a:moveTo>
                    <a:pt x="3119" y="725"/>
                  </a:moveTo>
                  <a:cubicBezTo>
                    <a:pt x="4474" y="725"/>
                    <a:pt x="5577" y="1827"/>
                    <a:pt x="5577" y="3182"/>
                  </a:cubicBezTo>
                  <a:cubicBezTo>
                    <a:pt x="5577" y="3686"/>
                    <a:pt x="5388" y="4159"/>
                    <a:pt x="5136" y="4537"/>
                  </a:cubicBezTo>
                  <a:cubicBezTo>
                    <a:pt x="4884" y="4190"/>
                    <a:pt x="4537" y="3907"/>
                    <a:pt x="4191" y="3718"/>
                  </a:cubicBezTo>
                  <a:cubicBezTo>
                    <a:pt x="4411" y="3497"/>
                    <a:pt x="4537" y="3182"/>
                    <a:pt x="4537" y="2804"/>
                  </a:cubicBezTo>
                  <a:cubicBezTo>
                    <a:pt x="4537" y="2079"/>
                    <a:pt x="3907" y="1449"/>
                    <a:pt x="3151" y="1449"/>
                  </a:cubicBezTo>
                  <a:cubicBezTo>
                    <a:pt x="2426" y="1449"/>
                    <a:pt x="1796" y="2079"/>
                    <a:pt x="1796" y="2804"/>
                  </a:cubicBezTo>
                  <a:cubicBezTo>
                    <a:pt x="1796" y="3182"/>
                    <a:pt x="1891" y="3497"/>
                    <a:pt x="2143" y="3718"/>
                  </a:cubicBezTo>
                  <a:cubicBezTo>
                    <a:pt x="1733" y="3907"/>
                    <a:pt x="1418" y="4190"/>
                    <a:pt x="1198" y="4537"/>
                  </a:cubicBezTo>
                  <a:cubicBezTo>
                    <a:pt x="914" y="4159"/>
                    <a:pt x="756" y="3686"/>
                    <a:pt x="756" y="3182"/>
                  </a:cubicBezTo>
                  <a:cubicBezTo>
                    <a:pt x="662" y="1796"/>
                    <a:pt x="1796" y="725"/>
                    <a:pt x="3119" y="725"/>
                  </a:cubicBezTo>
                  <a:close/>
                  <a:moveTo>
                    <a:pt x="3119" y="4190"/>
                  </a:moveTo>
                  <a:cubicBezTo>
                    <a:pt x="3749" y="4190"/>
                    <a:pt x="4317" y="4505"/>
                    <a:pt x="4632" y="5041"/>
                  </a:cubicBezTo>
                  <a:cubicBezTo>
                    <a:pt x="4222" y="5387"/>
                    <a:pt x="3686" y="5577"/>
                    <a:pt x="3119" y="5577"/>
                  </a:cubicBezTo>
                  <a:cubicBezTo>
                    <a:pt x="2584" y="5577"/>
                    <a:pt x="2017" y="5387"/>
                    <a:pt x="1639" y="5041"/>
                  </a:cubicBezTo>
                  <a:cubicBezTo>
                    <a:pt x="1954" y="4505"/>
                    <a:pt x="2489" y="4190"/>
                    <a:pt x="3119" y="4190"/>
                  </a:cubicBezTo>
                  <a:close/>
                  <a:moveTo>
                    <a:pt x="3119" y="0"/>
                  </a:moveTo>
                  <a:cubicBezTo>
                    <a:pt x="1387" y="0"/>
                    <a:pt x="0" y="1418"/>
                    <a:pt x="0" y="3119"/>
                  </a:cubicBezTo>
                  <a:cubicBezTo>
                    <a:pt x="0" y="4852"/>
                    <a:pt x="1387" y="6238"/>
                    <a:pt x="3119" y="6238"/>
                  </a:cubicBezTo>
                  <a:cubicBezTo>
                    <a:pt x="4852" y="6238"/>
                    <a:pt x="6238" y="4820"/>
                    <a:pt x="6238" y="3119"/>
                  </a:cubicBezTo>
                  <a:cubicBezTo>
                    <a:pt x="6238" y="1386"/>
                    <a:pt x="4821" y="0"/>
                    <a:pt x="311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15"/>
            <p:cNvSpPr/>
            <p:nvPr/>
          </p:nvSpPr>
          <p:spPr>
            <a:xfrm>
              <a:off x="1412450" y="1954475"/>
              <a:ext cx="297750" cy="296175"/>
            </a:xfrm>
            <a:custGeom>
              <a:avLst/>
              <a:gdLst/>
              <a:ahLst/>
              <a:cxnLst/>
              <a:rect l="l" t="t" r="r" b="b"/>
              <a:pathLst>
                <a:path w="11910" h="11847" extrusionOk="0">
                  <a:moveTo>
                    <a:pt x="6365" y="662"/>
                  </a:moveTo>
                  <a:lnTo>
                    <a:pt x="6522" y="1513"/>
                  </a:lnTo>
                  <a:cubicBezTo>
                    <a:pt x="6554" y="1702"/>
                    <a:pt x="6617" y="1765"/>
                    <a:pt x="6774" y="1797"/>
                  </a:cubicBezTo>
                  <a:cubicBezTo>
                    <a:pt x="7342" y="1923"/>
                    <a:pt x="7814" y="2112"/>
                    <a:pt x="8287" y="2427"/>
                  </a:cubicBezTo>
                  <a:cubicBezTo>
                    <a:pt x="8350" y="2474"/>
                    <a:pt x="8421" y="2498"/>
                    <a:pt x="8488" y="2498"/>
                  </a:cubicBezTo>
                  <a:cubicBezTo>
                    <a:pt x="8554" y="2498"/>
                    <a:pt x="8618" y="2474"/>
                    <a:pt x="8665" y="2427"/>
                  </a:cubicBezTo>
                  <a:lnTo>
                    <a:pt x="9389" y="1923"/>
                  </a:lnTo>
                  <a:lnTo>
                    <a:pt x="9925" y="2490"/>
                  </a:lnTo>
                  <a:lnTo>
                    <a:pt x="9421" y="3183"/>
                  </a:lnTo>
                  <a:cubicBezTo>
                    <a:pt x="9358" y="3309"/>
                    <a:pt x="9358" y="3466"/>
                    <a:pt x="9421" y="3592"/>
                  </a:cubicBezTo>
                  <a:cubicBezTo>
                    <a:pt x="9736" y="4065"/>
                    <a:pt x="9925" y="4537"/>
                    <a:pt x="10051" y="5073"/>
                  </a:cubicBezTo>
                  <a:cubicBezTo>
                    <a:pt x="10082" y="5231"/>
                    <a:pt x="10209" y="5294"/>
                    <a:pt x="10335" y="5357"/>
                  </a:cubicBezTo>
                  <a:lnTo>
                    <a:pt x="11185" y="5514"/>
                  </a:lnTo>
                  <a:lnTo>
                    <a:pt x="11185" y="6302"/>
                  </a:lnTo>
                  <a:lnTo>
                    <a:pt x="10335" y="6459"/>
                  </a:lnTo>
                  <a:cubicBezTo>
                    <a:pt x="10177" y="6491"/>
                    <a:pt x="10082" y="6585"/>
                    <a:pt x="10051" y="6743"/>
                  </a:cubicBezTo>
                  <a:cubicBezTo>
                    <a:pt x="9925" y="7278"/>
                    <a:pt x="9736" y="7751"/>
                    <a:pt x="9421" y="8224"/>
                  </a:cubicBezTo>
                  <a:cubicBezTo>
                    <a:pt x="9358" y="8350"/>
                    <a:pt x="9358" y="8507"/>
                    <a:pt x="9421" y="8633"/>
                  </a:cubicBezTo>
                  <a:lnTo>
                    <a:pt x="9925" y="9326"/>
                  </a:lnTo>
                  <a:lnTo>
                    <a:pt x="9389" y="9893"/>
                  </a:lnTo>
                  <a:lnTo>
                    <a:pt x="8665" y="9358"/>
                  </a:lnTo>
                  <a:cubicBezTo>
                    <a:pt x="8618" y="9326"/>
                    <a:pt x="8554" y="9310"/>
                    <a:pt x="8488" y="9310"/>
                  </a:cubicBezTo>
                  <a:cubicBezTo>
                    <a:pt x="8421" y="9310"/>
                    <a:pt x="8350" y="9326"/>
                    <a:pt x="8287" y="9358"/>
                  </a:cubicBezTo>
                  <a:cubicBezTo>
                    <a:pt x="7814" y="9673"/>
                    <a:pt x="7342" y="9893"/>
                    <a:pt x="6774" y="9988"/>
                  </a:cubicBezTo>
                  <a:cubicBezTo>
                    <a:pt x="6617" y="10051"/>
                    <a:pt x="6554" y="10145"/>
                    <a:pt x="6522" y="10271"/>
                  </a:cubicBezTo>
                  <a:lnTo>
                    <a:pt x="6365" y="11153"/>
                  </a:lnTo>
                  <a:lnTo>
                    <a:pt x="5577" y="11153"/>
                  </a:lnTo>
                  <a:lnTo>
                    <a:pt x="5420" y="10271"/>
                  </a:lnTo>
                  <a:cubicBezTo>
                    <a:pt x="5357" y="10114"/>
                    <a:pt x="5294" y="10051"/>
                    <a:pt x="5136" y="9988"/>
                  </a:cubicBezTo>
                  <a:cubicBezTo>
                    <a:pt x="4569" y="9893"/>
                    <a:pt x="4097" y="9673"/>
                    <a:pt x="3624" y="9358"/>
                  </a:cubicBezTo>
                  <a:cubicBezTo>
                    <a:pt x="3561" y="9326"/>
                    <a:pt x="3498" y="9310"/>
                    <a:pt x="3435" y="9310"/>
                  </a:cubicBezTo>
                  <a:cubicBezTo>
                    <a:pt x="3372" y="9310"/>
                    <a:pt x="3309" y="9326"/>
                    <a:pt x="3246" y="9358"/>
                  </a:cubicBezTo>
                  <a:lnTo>
                    <a:pt x="2521" y="9893"/>
                  </a:lnTo>
                  <a:lnTo>
                    <a:pt x="1986" y="9326"/>
                  </a:lnTo>
                  <a:lnTo>
                    <a:pt x="2490" y="8633"/>
                  </a:lnTo>
                  <a:cubicBezTo>
                    <a:pt x="2584" y="8507"/>
                    <a:pt x="2584" y="8350"/>
                    <a:pt x="2490" y="8224"/>
                  </a:cubicBezTo>
                  <a:cubicBezTo>
                    <a:pt x="2175" y="7751"/>
                    <a:pt x="1986" y="7278"/>
                    <a:pt x="1860" y="6743"/>
                  </a:cubicBezTo>
                  <a:cubicBezTo>
                    <a:pt x="1828" y="6585"/>
                    <a:pt x="1702" y="6491"/>
                    <a:pt x="1576" y="6459"/>
                  </a:cubicBezTo>
                  <a:lnTo>
                    <a:pt x="726" y="6302"/>
                  </a:lnTo>
                  <a:lnTo>
                    <a:pt x="726" y="5514"/>
                  </a:lnTo>
                  <a:lnTo>
                    <a:pt x="1576" y="5357"/>
                  </a:lnTo>
                  <a:cubicBezTo>
                    <a:pt x="1734" y="5325"/>
                    <a:pt x="1828" y="5231"/>
                    <a:pt x="1860" y="5073"/>
                  </a:cubicBezTo>
                  <a:cubicBezTo>
                    <a:pt x="1986" y="4506"/>
                    <a:pt x="2175" y="4065"/>
                    <a:pt x="2490" y="3592"/>
                  </a:cubicBezTo>
                  <a:cubicBezTo>
                    <a:pt x="2584" y="3466"/>
                    <a:pt x="2584" y="3309"/>
                    <a:pt x="2490" y="3183"/>
                  </a:cubicBezTo>
                  <a:lnTo>
                    <a:pt x="1986" y="2490"/>
                  </a:lnTo>
                  <a:lnTo>
                    <a:pt x="2521" y="1923"/>
                  </a:lnTo>
                  <a:lnTo>
                    <a:pt x="3246" y="2427"/>
                  </a:lnTo>
                  <a:cubicBezTo>
                    <a:pt x="3309" y="2474"/>
                    <a:pt x="3372" y="2498"/>
                    <a:pt x="3435" y="2498"/>
                  </a:cubicBezTo>
                  <a:cubicBezTo>
                    <a:pt x="3498" y="2498"/>
                    <a:pt x="3561" y="2474"/>
                    <a:pt x="3624" y="2427"/>
                  </a:cubicBezTo>
                  <a:cubicBezTo>
                    <a:pt x="4097" y="2112"/>
                    <a:pt x="4569" y="1923"/>
                    <a:pt x="5136" y="1797"/>
                  </a:cubicBezTo>
                  <a:cubicBezTo>
                    <a:pt x="5294" y="1765"/>
                    <a:pt x="5357" y="1639"/>
                    <a:pt x="5420" y="1513"/>
                  </a:cubicBezTo>
                  <a:lnTo>
                    <a:pt x="5577" y="662"/>
                  </a:lnTo>
                  <a:close/>
                  <a:moveTo>
                    <a:pt x="5262" y="1"/>
                  </a:moveTo>
                  <a:cubicBezTo>
                    <a:pt x="5073" y="1"/>
                    <a:pt x="4916" y="127"/>
                    <a:pt x="4884" y="284"/>
                  </a:cubicBezTo>
                  <a:lnTo>
                    <a:pt x="4727" y="1166"/>
                  </a:lnTo>
                  <a:cubicBezTo>
                    <a:pt x="4254" y="1292"/>
                    <a:pt x="3813" y="1481"/>
                    <a:pt x="3435" y="1734"/>
                  </a:cubicBezTo>
                  <a:lnTo>
                    <a:pt x="2679" y="1229"/>
                  </a:lnTo>
                  <a:cubicBezTo>
                    <a:pt x="2610" y="1174"/>
                    <a:pt x="2541" y="1149"/>
                    <a:pt x="2474" y="1149"/>
                  </a:cubicBezTo>
                  <a:cubicBezTo>
                    <a:pt x="2389" y="1149"/>
                    <a:pt x="2309" y="1190"/>
                    <a:pt x="2238" y="1261"/>
                  </a:cubicBezTo>
                  <a:lnTo>
                    <a:pt x="1261" y="2238"/>
                  </a:lnTo>
                  <a:cubicBezTo>
                    <a:pt x="1135" y="2364"/>
                    <a:pt x="1135" y="2553"/>
                    <a:pt x="1230" y="2679"/>
                  </a:cubicBezTo>
                  <a:lnTo>
                    <a:pt x="1734" y="3435"/>
                  </a:lnTo>
                  <a:cubicBezTo>
                    <a:pt x="1513" y="3813"/>
                    <a:pt x="1324" y="4254"/>
                    <a:pt x="1198" y="4726"/>
                  </a:cubicBezTo>
                  <a:lnTo>
                    <a:pt x="284" y="4884"/>
                  </a:lnTo>
                  <a:cubicBezTo>
                    <a:pt x="127" y="4915"/>
                    <a:pt x="1" y="5042"/>
                    <a:pt x="1" y="5231"/>
                  </a:cubicBezTo>
                  <a:lnTo>
                    <a:pt x="1" y="6617"/>
                  </a:lnTo>
                  <a:cubicBezTo>
                    <a:pt x="64" y="6774"/>
                    <a:pt x="158" y="6932"/>
                    <a:pt x="316" y="6963"/>
                  </a:cubicBezTo>
                  <a:lnTo>
                    <a:pt x="1230" y="7121"/>
                  </a:lnTo>
                  <a:cubicBezTo>
                    <a:pt x="1356" y="7593"/>
                    <a:pt x="1545" y="8034"/>
                    <a:pt x="1797" y="8413"/>
                  </a:cubicBezTo>
                  <a:lnTo>
                    <a:pt x="1261" y="9169"/>
                  </a:lnTo>
                  <a:cubicBezTo>
                    <a:pt x="1167" y="9295"/>
                    <a:pt x="1198" y="9484"/>
                    <a:pt x="1324" y="9610"/>
                  </a:cubicBezTo>
                  <a:lnTo>
                    <a:pt x="2301" y="10586"/>
                  </a:lnTo>
                  <a:cubicBezTo>
                    <a:pt x="2368" y="10654"/>
                    <a:pt x="2454" y="10685"/>
                    <a:pt x="2533" y="10685"/>
                  </a:cubicBezTo>
                  <a:cubicBezTo>
                    <a:pt x="2602" y="10685"/>
                    <a:pt x="2666" y="10662"/>
                    <a:pt x="2710" y="10618"/>
                  </a:cubicBezTo>
                  <a:lnTo>
                    <a:pt x="3466" y="10114"/>
                  </a:lnTo>
                  <a:cubicBezTo>
                    <a:pt x="3876" y="10366"/>
                    <a:pt x="4286" y="10555"/>
                    <a:pt x="4790" y="10681"/>
                  </a:cubicBezTo>
                  <a:lnTo>
                    <a:pt x="4947" y="11563"/>
                  </a:lnTo>
                  <a:cubicBezTo>
                    <a:pt x="4979" y="11721"/>
                    <a:pt x="5105" y="11847"/>
                    <a:pt x="5294" y="11847"/>
                  </a:cubicBezTo>
                  <a:lnTo>
                    <a:pt x="6680" y="11847"/>
                  </a:lnTo>
                  <a:cubicBezTo>
                    <a:pt x="6837" y="11847"/>
                    <a:pt x="6995" y="11721"/>
                    <a:pt x="7027" y="11563"/>
                  </a:cubicBezTo>
                  <a:lnTo>
                    <a:pt x="7184" y="10681"/>
                  </a:lnTo>
                  <a:cubicBezTo>
                    <a:pt x="7657" y="10555"/>
                    <a:pt x="8098" y="10366"/>
                    <a:pt x="8476" y="10114"/>
                  </a:cubicBezTo>
                  <a:lnTo>
                    <a:pt x="9232" y="10618"/>
                  </a:lnTo>
                  <a:cubicBezTo>
                    <a:pt x="9301" y="10673"/>
                    <a:pt x="9370" y="10698"/>
                    <a:pt x="9436" y="10698"/>
                  </a:cubicBezTo>
                  <a:cubicBezTo>
                    <a:pt x="9521" y="10698"/>
                    <a:pt x="9602" y="10657"/>
                    <a:pt x="9673" y="10586"/>
                  </a:cubicBezTo>
                  <a:lnTo>
                    <a:pt x="10650" y="9610"/>
                  </a:lnTo>
                  <a:cubicBezTo>
                    <a:pt x="10776" y="9484"/>
                    <a:pt x="10776" y="9295"/>
                    <a:pt x="10681" y="9169"/>
                  </a:cubicBezTo>
                  <a:lnTo>
                    <a:pt x="10177" y="8413"/>
                  </a:lnTo>
                  <a:cubicBezTo>
                    <a:pt x="10398" y="8034"/>
                    <a:pt x="10618" y="7593"/>
                    <a:pt x="10713" y="7121"/>
                  </a:cubicBezTo>
                  <a:lnTo>
                    <a:pt x="11626" y="6963"/>
                  </a:lnTo>
                  <a:cubicBezTo>
                    <a:pt x="11784" y="6932"/>
                    <a:pt x="11910" y="6806"/>
                    <a:pt x="11910" y="6617"/>
                  </a:cubicBezTo>
                  <a:lnTo>
                    <a:pt x="11910" y="5231"/>
                  </a:lnTo>
                  <a:cubicBezTo>
                    <a:pt x="11910" y="5073"/>
                    <a:pt x="11784" y="4915"/>
                    <a:pt x="11626" y="4884"/>
                  </a:cubicBezTo>
                  <a:lnTo>
                    <a:pt x="10713" y="4726"/>
                  </a:lnTo>
                  <a:cubicBezTo>
                    <a:pt x="10618" y="4254"/>
                    <a:pt x="10398" y="3813"/>
                    <a:pt x="10177" y="3403"/>
                  </a:cubicBezTo>
                  <a:lnTo>
                    <a:pt x="10681" y="2679"/>
                  </a:lnTo>
                  <a:cubicBezTo>
                    <a:pt x="10807" y="2553"/>
                    <a:pt x="10776" y="2364"/>
                    <a:pt x="10650" y="2238"/>
                  </a:cubicBezTo>
                  <a:lnTo>
                    <a:pt x="9673" y="1261"/>
                  </a:lnTo>
                  <a:cubicBezTo>
                    <a:pt x="9605" y="1193"/>
                    <a:pt x="9520" y="1162"/>
                    <a:pt x="9435" y="1162"/>
                  </a:cubicBezTo>
                  <a:cubicBezTo>
                    <a:pt x="9362" y="1162"/>
                    <a:pt x="9290" y="1186"/>
                    <a:pt x="9232" y="1229"/>
                  </a:cubicBezTo>
                  <a:lnTo>
                    <a:pt x="8476" y="1734"/>
                  </a:lnTo>
                  <a:cubicBezTo>
                    <a:pt x="8098" y="1481"/>
                    <a:pt x="7657" y="1292"/>
                    <a:pt x="7184" y="1166"/>
                  </a:cubicBezTo>
                  <a:lnTo>
                    <a:pt x="6995" y="284"/>
                  </a:lnTo>
                  <a:cubicBezTo>
                    <a:pt x="6932" y="127"/>
                    <a:pt x="6837" y="1"/>
                    <a:pt x="661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 name="Google Shape;83;p15"/>
          <p:cNvGrpSpPr/>
          <p:nvPr/>
        </p:nvGrpSpPr>
        <p:grpSpPr>
          <a:xfrm>
            <a:off x="7224803" y="3876979"/>
            <a:ext cx="393186" cy="365766"/>
            <a:chOff x="-62890750" y="2296300"/>
            <a:chExt cx="330825" cy="317450"/>
          </a:xfrm>
        </p:grpSpPr>
        <p:sp>
          <p:nvSpPr>
            <p:cNvPr id="84" name="Google Shape;84;p15"/>
            <p:cNvSpPr/>
            <p:nvPr/>
          </p:nvSpPr>
          <p:spPr>
            <a:xfrm>
              <a:off x="-62890750" y="2296300"/>
              <a:ext cx="313500" cy="195375"/>
            </a:xfrm>
            <a:custGeom>
              <a:avLst/>
              <a:gdLst/>
              <a:ahLst/>
              <a:cxnLst/>
              <a:rect l="l" t="t" r="r" b="b"/>
              <a:pathLst>
                <a:path w="12540" h="7815" extrusionOk="0">
                  <a:moveTo>
                    <a:pt x="11437" y="2080"/>
                  </a:moveTo>
                  <a:lnTo>
                    <a:pt x="11658" y="2931"/>
                  </a:lnTo>
                  <a:lnTo>
                    <a:pt x="10776" y="2742"/>
                  </a:lnTo>
                  <a:lnTo>
                    <a:pt x="11437" y="2080"/>
                  </a:lnTo>
                  <a:close/>
                  <a:moveTo>
                    <a:pt x="6617" y="1"/>
                  </a:moveTo>
                  <a:cubicBezTo>
                    <a:pt x="4916" y="1"/>
                    <a:pt x="3340" y="662"/>
                    <a:pt x="2112" y="1828"/>
                  </a:cubicBezTo>
                  <a:cubicBezTo>
                    <a:pt x="663" y="3277"/>
                    <a:pt x="1" y="5420"/>
                    <a:pt x="379" y="7467"/>
                  </a:cubicBezTo>
                  <a:cubicBezTo>
                    <a:pt x="442" y="7656"/>
                    <a:pt x="568" y="7814"/>
                    <a:pt x="789" y="7814"/>
                  </a:cubicBezTo>
                  <a:lnTo>
                    <a:pt x="852" y="7814"/>
                  </a:lnTo>
                  <a:cubicBezTo>
                    <a:pt x="1104" y="7783"/>
                    <a:pt x="1198" y="7562"/>
                    <a:pt x="1167" y="7341"/>
                  </a:cubicBezTo>
                  <a:cubicBezTo>
                    <a:pt x="852" y="5577"/>
                    <a:pt x="1419" y="3718"/>
                    <a:pt x="2710" y="2458"/>
                  </a:cubicBezTo>
                  <a:cubicBezTo>
                    <a:pt x="3719" y="1450"/>
                    <a:pt x="5136" y="851"/>
                    <a:pt x="6617" y="851"/>
                  </a:cubicBezTo>
                  <a:cubicBezTo>
                    <a:pt x="7940" y="851"/>
                    <a:pt x="9200" y="1324"/>
                    <a:pt x="10177" y="2206"/>
                  </a:cubicBezTo>
                  <a:lnTo>
                    <a:pt x="9610" y="2773"/>
                  </a:lnTo>
                  <a:cubicBezTo>
                    <a:pt x="9484" y="2899"/>
                    <a:pt x="9452" y="3057"/>
                    <a:pt x="9484" y="3183"/>
                  </a:cubicBezTo>
                  <a:cubicBezTo>
                    <a:pt x="9515" y="3340"/>
                    <a:pt x="9641" y="3403"/>
                    <a:pt x="9799" y="3466"/>
                  </a:cubicBezTo>
                  <a:lnTo>
                    <a:pt x="12036" y="3939"/>
                  </a:lnTo>
                  <a:lnTo>
                    <a:pt x="12130" y="3939"/>
                  </a:lnTo>
                  <a:cubicBezTo>
                    <a:pt x="12225" y="3939"/>
                    <a:pt x="12319" y="3876"/>
                    <a:pt x="12382" y="3813"/>
                  </a:cubicBezTo>
                  <a:cubicBezTo>
                    <a:pt x="12508" y="3687"/>
                    <a:pt x="12540" y="3561"/>
                    <a:pt x="12508" y="3403"/>
                  </a:cubicBezTo>
                  <a:lnTo>
                    <a:pt x="12036" y="1167"/>
                  </a:lnTo>
                  <a:cubicBezTo>
                    <a:pt x="12004" y="1009"/>
                    <a:pt x="11878" y="883"/>
                    <a:pt x="11752" y="851"/>
                  </a:cubicBezTo>
                  <a:cubicBezTo>
                    <a:pt x="11715" y="844"/>
                    <a:pt x="11678" y="840"/>
                    <a:pt x="11642" y="840"/>
                  </a:cubicBezTo>
                  <a:cubicBezTo>
                    <a:pt x="11526" y="840"/>
                    <a:pt x="11422" y="881"/>
                    <a:pt x="11374" y="977"/>
                  </a:cubicBezTo>
                  <a:lnTo>
                    <a:pt x="10776" y="1576"/>
                  </a:lnTo>
                  <a:cubicBezTo>
                    <a:pt x="9641" y="536"/>
                    <a:pt x="8129" y="1"/>
                    <a:pt x="66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5"/>
            <p:cNvSpPr/>
            <p:nvPr/>
          </p:nvSpPr>
          <p:spPr>
            <a:xfrm>
              <a:off x="-62874975" y="2417475"/>
              <a:ext cx="315050" cy="196275"/>
            </a:xfrm>
            <a:custGeom>
              <a:avLst/>
              <a:gdLst/>
              <a:ahLst/>
              <a:cxnLst/>
              <a:rect l="l" t="t" r="r" b="b"/>
              <a:pathLst>
                <a:path w="12602" h="7851" extrusionOk="0">
                  <a:moveTo>
                    <a:pt x="977" y="4857"/>
                  </a:moveTo>
                  <a:lnTo>
                    <a:pt x="1827" y="5078"/>
                  </a:lnTo>
                  <a:lnTo>
                    <a:pt x="1166" y="5739"/>
                  </a:lnTo>
                  <a:lnTo>
                    <a:pt x="977" y="4857"/>
                  </a:lnTo>
                  <a:close/>
                  <a:moveTo>
                    <a:pt x="11779" y="1"/>
                  </a:moveTo>
                  <a:cubicBezTo>
                    <a:pt x="11759" y="1"/>
                    <a:pt x="11739" y="2"/>
                    <a:pt x="11720" y="6"/>
                  </a:cubicBezTo>
                  <a:cubicBezTo>
                    <a:pt x="11499" y="69"/>
                    <a:pt x="11373" y="289"/>
                    <a:pt x="11405" y="478"/>
                  </a:cubicBezTo>
                  <a:cubicBezTo>
                    <a:pt x="11720" y="2274"/>
                    <a:pt x="11184" y="4101"/>
                    <a:pt x="9861" y="5361"/>
                  </a:cubicBezTo>
                  <a:cubicBezTo>
                    <a:pt x="8853" y="6401"/>
                    <a:pt x="7435" y="7000"/>
                    <a:pt x="5986" y="7000"/>
                  </a:cubicBezTo>
                  <a:cubicBezTo>
                    <a:pt x="4631" y="7000"/>
                    <a:pt x="3371" y="6527"/>
                    <a:pt x="2394" y="5645"/>
                  </a:cubicBezTo>
                  <a:lnTo>
                    <a:pt x="2993" y="5046"/>
                  </a:lnTo>
                  <a:cubicBezTo>
                    <a:pt x="3088" y="4952"/>
                    <a:pt x="3151" y="4794"/>
                    <a:pt x="3088" y="4668"/>
                  </a:cubicBezTo>
                  <a:cubicBezTo>
                    <a:pt x="3056" y="4511"/>
                    <a:pt x="2962" y="4416"/>
                    <a:pt x="2772" y="4385"/>
                  </a:cubicBezTo>
                  <a:lnTo>
                    <a:pt x="536" y="3912"/>
                  </a:lnTo>
                  <a:cubicBezTo>
                    <a:pt x="506" y="3905"/>
                    <a:pt x="476" y="3901"/>
                    <a:pt x="446" y="3901"/>
                  </a:cubicBezTo>
                  <a:cubicBezTo>
                    <a:pt x="350" y="3901"/>
                    <a:pt x="254" y="3942"/>
                    <a:pt x="158" y="4038"/>
                  </a:cubicBezTo>
                  <a:cubicBezTo>
                    <a:pt x="32" y="4164"/>
                    <a:pt x="0" y="4290"/>
                    <a:pt x="32" y="4448"/>
                  </a:cubicBezTo>
                  <a:lnTo>
                    <a:pt x="504" y="6685"/>
                  </a:lnTo>
                  <a:cubicBezTo>
                    <a:pt x="536" y="6842"/>
                    <a:pt x="662" y="6937"/>
                    <a:pt x="788" y="7000"/>
                  </a:cubicBezTo>
                  <a:lnTo>
                    <a:pt x="882" y="7000"/>
                  </a:lnTo>
                  <a:cubicBezTo>
                    <a:pt x="1008" y="7000"/>
                    <a:pt x="1103" y="6968"/>
                    <a:pt x="1166" y="6874"/>
                  </a:cubicBezTo>
                  <a:lnTo>
                    <a:pt x="1764" y="6275"/>
                  </a:lnTo>
                  <a:cubicBezTo>
                    <a:pt x="2899" y="7315"/>
                    <a:pt x="4411" y="7850"/>
                    <a:pt x="5923" y="7850"/>
                  </a:cubicBezTo>
                  <a:cubicBezTo>
                    <a:pt x="7624" y="7850"/>
                    <a:pt x="9200" y="7189"/>
                    <a:pt x="10428" y="6023"/>
                  </a:cubicBezTo>
                  <a:cubicBezTo>
                    <a:pt x="11909" y="4511"/>
                    <a:pt x="12602" y="2400"/>
                    <a:pt x="12192" y="321"/>
                  </a:cubicBezTo>
                  <a:cubicBezTo>
                    <a:pt x="12164" y="123"/>
                    <a:pt x="11958" y="1"/>
                    <a:pt x="1177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5"/>
            <p:cNvSpPr/>
            <p:nvPr/>
          </p:nvSpPr>
          <p:spPr>
            <a:xfrm>
              <a:off x="-62822225" y="2357750"/>
              <a:ext cx="193000" cy="192975"/>
            </a:xfrm>
            <a:custGeom>
              <a:avLst/>
              <a:gdLst/>
              <a:ahLst/>
              <a:cxnLst/>
              <a:rect l="l" t="t" r="r" b="b"/>
              <a:pathLst>
                <a:path w="7720" h="7719" extrusionOk="0">
                  <a:moveTo>
                    <a:pt x="2238" y="1323"/>
                  </a:moveTo>
                  <a:lnTo>
                    <a:pt x="2238" y="1323"/>
                  </a:lnTo>
                  <a:cubicBezTo>
                    <a:pt x="2143" y="1544"/>
                    <a:pt x="2049" y="1827"/>
                    <a:pt x="1986" y="2111"/>
                  </a:cubicBezTo>
                  <a:lnTo>
                    <a:pt x="1419" y="2111"/>
                  </a:lnTo>
                  <a:cubicBezTo>
                    <a:pt x="1671" y="1796"/>
                    <a:pt x="1923" y="1512"/>
                    <a:pt x="2238" y="1323"/>
                  </a:cubicBezTo>
                  <a:close/>
                  <a:moveTo>
                    <a:pt x="3466" y="1040"/>
                  </a:moveTo>
                  <a:lnTo>
                    <a:pt x="3466" y="2111"/>
                  </a:lnTo>
                  <a:lnTo>
                    <a:pt x="2836" y="2111"/>
                  </a:lnTo>
                  <a:cubicBezTo>
                    <a:pt x="2994" y="1575"/>
                    <a:pt x="3246" y="1229"/>
                    <a:pt x="3466" y="1040"/>
                  </a:cubicBezTo>
                  <a:close/>
                  <a:moveTo>
                    <a:pt x="4254" y="1040"/>
                  </a:moveTo>
                  <a:cubicBezTo>
                    <a:pt x="4538" y="1229"/>
                    <a:pt x="4727" y="1575"/>
                    <a:pt x="4884" y="2111"/>
                  </a:cubicBezTo>
                  <a:lnTo>
                    <a:pt x="4254" y="2111"/>
                  </a:lnTo>
                  <a:lnTo>
                    <a:pt x="4254" y="1040"/>
                  </a:lnTo>
                  <a:close/>
                  <a:moveTo>
                    <a:pt x="5483" y="1323"/>
                  </a:moveTo>
                  <a:lnTo>
                    <a:pt x="5483" y="1323"/>
                  </a:lnTo>
                  <a:cubicBezTo>
                    <a:pt x="5798" y="1512"/>
                    <a:pt x="6081" y="1796"/>
                    <a:pt x="6302" y="2111"/>
                  </a:cubicBezTo>
                  <a:lnTo>
                    <a:pt x="5766" y="2111"/>
                  </a:lnTo>
                  <a:cubicBezTo>
                    <a:pt x="5672" y="1827"/>
                    <a:pt x="5609" y="1544"/>
                    <a:pt x="5483" y="1323"/>
                  </a:cubicBezTo>
                  <a:close/>
                  <a:moveTo>
                    <a:pt x="1765" y="2930"/>
                  </a:moveTo>
                  <a:cubicBezTo>
                    <a:pt x="1734" y="3245"/>
                    <a:pt x="1702" y="3560"/>
                    <a:pt x="1702" y="3875"/>
                  </a:cubicBezTo>
                  <a:cubicBezTo>
                    <a:pt x="1702" y="4190"/>
                    <a:pt x="1734" y="4537"/>
                    <a:pt x="1765" y="4820"/>
                  </a:cubicBezTo>
                  <a:lnTo>
                    <a:pt x="978" y="4820"/>
                  </a:lnTo>
                  <a:cubicBezTo>
                    <a:pt x="883" y="4537"/>
                    <a:pt x="820" y="4222"/>
                    <a:pt x="820" y="3875"/>
                  </a:cubicBezTo>
                  <a:cubicBezTo>
                    <a:pt x="820" y="3497"/>
                    <a:pt x="883" y="3214"/>
                    <a:pt x="978" y="2930"/>
                  </a:cubicBezTo>
                  <a:close/>
                  <a:moveTo>
                    <a:pt x="5136" y="2930"/>
                  </a:moveTo>
                  <a:cubicBezTo>
                    <a:pt x="5168" y="3245"/>
                    <a:pt x="5199" y="3560"/>
                    <a:pt x="5199" y="3875"/>
                  </a:cubicBezTo>
                  <a:cubicBezTo>
                    <a:pt x="5199" y="4222"/>
                    <a:pt x="5168" y="4537"/>
                    <a:pt x="5136" y="4820"/>
                  </a:cubicBezTo>
                  <a:lnTo>
                    <a:pt x="4286" y="4820"/>
                  </a:lnTo>
                  <a:lnTo>
                    <a:pt x="4286" y="2930"/>
                  </a:lnTo>
                  <a:close/>
                  <a:moveTo>
                    <a:pt x="6743" y="2930"/>
                  </a:moveTo>
                  <a:cubicBezTo>
                    <a:pt x="6869" y="3245"/>
                    <a:pt x="6900" y="3560"/>
                    <a:pt x="6900" y="3875"/>
                  </a:cubicBezTo>
                  <a:cubicBezTo>
                    <a:pt x="6900" y="4222"/>
                    <a:pt x="6869" y="4537"/>
                    <a:pt x="6743" y="4820"/>
                  </a:cubicBezTo>
                  <a:lnTo>
                    <a:pt x="5955" y="4820"/>
                  </a:lnTo>
                  <a:cubicBezTo>
                    <a:pt x="5987" y="4505"/>
                    <a:pt x="6018" y="4190"/>
                    <a:pt x="6018" y="3875"/>
                  </a:cubicBezTo>
                  <a:cubicBezTo>
                    <a:pt x="6018" y="3560"/>
                    <a:pt x="5987" y="3214"/>
                    <a:pt x="5955" y="2930"/>
                  </a:cubicBezTo>
                  <a:close/>
                  <a:moveTo>
                    <a:pt x="3466" y="2930"/>
                  </a:moveTo>
                  <a:lnTo>
                    <a:pt x="3466" y="4852"/>
                  </a:lnTo>
                  <a:lnTo>
                    <a:pt x="2647" y="4852"/>
                  </a:lnTo>
                  <a:cubicBezTo>
                    <a:pt x="2553" y="4537"/>
                    <a:pt x="2553" y="4222"/>
                    <a:pt x="2553" y="3875"/>
                  </a:cubicBezTo>
                  <a:cubicBezTo>
                    <a:pt x="2553" y="3497"/>
                    <a:pt x="2616" y="3214"/>
                    <a:pt x="2647" y="2930"/>
                  </a:cubicBezTo>
                  <a:close/>
                  <a:moveTo>
                    <a:pt x="6302" y="5640"/>
                  </a:moveTo>
                  <a:cubicBezTo>
                    <a:pt x="6081" y="5955"/>
                    <a:pt x="5798" y="6238"/>
                    <a:pt x="5483" y="6427"/>
                  </a:cubicBezTo>
                  <a:cubicBezTo>
                    <a:pt x="5609" y="6207"/>
                    <a:pt x="5672" y="5923"/>
                    <a:pt x="5766" y="5640"/>
                  </a:cubicBezTo>
                  <a:close/>
                  <a:moveTo>
                    <a:pt x="1986" y="5671"/>
                  </a:moveTo>
                  <a:cubicBezTo>
                    <a:pt x="2049" y="5955"/>
                    <a:pt x="2143" y="6238"/>
                    <a:pt x="2238" y="6459"/>
                  </a:cubicBezTo>
                  <a:cubicBezTo>
                    <a:pt x="1923" y="6238"/>
                    <a:pt x="1671" y="5955"/>
                    <a:pt x="1419" y="5671"/>
                  </a:cubicBezTo>
                  <a:close/>
                  <a:moveTo>
                    <a:pt x="4916" y="5640"/>
                  </a:moveTo>
                  <a:cubicBezTo>
                    <a:pt x="4727" y="6144"/>
                    <a:pt x="4538" y="6522"/>
                    <a:pt x="4286" y="6711"/>
                  </a:cubicBezTo>
                  <a:lnTo>
                    <a:pt x="4286" y="5640"/>
                  </a:lnTo>
                  <a:close/>
                  <a:moveTo>
                    <a:pt x="3466" y="5671"/>
                  </a:moveTo>
                  <a:lnTo>
                    <a:pt x="3466" y="6742"/>
                  </a:lnTo>
                  <a:cubicBezTo>
                    <a:pt x="3246" y="6553"/>
                    <a:pt x="2994" y="6144"/>
                    <a:pt x="2836" y="5671"/>
                  </a:cubicBezTo>
                  <a:close/>
                  <a:moveTo>
                    <a:pt x="3876" y="0"/>
                  </a:moveTo>
                  <a:cubicBezTo>
                    <a:pt x="2301" y="0"/>
                    <a:pt x="915" y="945"/>
                    <a:pt x="316" y="2332"/>
                  </a:cubicBezTo>
                  <a:cubicBezTo>
                    <a:pt x="127" y="2804"/>
                    <a:pt x="1" y="3308"/>
                    <a:pt x="1" y="3875"/>
                  </a:cubicBezTo>
                  <a:cubicBezTo>
                    <a:pt x="1" y="4411"/>
                    <a:pt x="127" y="4946"/>
                    <a:pt x="316" y="5419"/>
                  </a:cubicBezTo>
                  <a:cubicBezTo>
                    <a:pt x="915" y="6774"/>
                    <a:pt x="2301" y="7719"/>
                    <a:pt x="3876" y="7719"/>
                  </a:cubicBezTo>
                  <a:cubicBezTo>
                    <a:pt x="5451" y="7719"/>
                    <a:pt x="6806" y="6774"/>
                    <a:pt x="7405" y="5419"/>
                  </a:cubicBezTo>
                  <a:cubicBezTo>
                    <a:pt x="7594" y="4946"/>
                    <a:pt x="7720" y="4411"/>
                    <a:pt x="7720" y="3875"/>
                  </a:cubicBezTo>
                  <a:cubicBezTo>
                    <a:pt x="7720" y="3308"/>
                    <a:pt x="7594" y="2804"/>
                    <a:pt x="7405" y="2332"/>
                  </a:cubicBezTo>
                  <a:cubicBezTo>
                    <a:pt x="6806" y="945"/>
                    <a:pt x="5451" y="0"/>
                    <a:pt x="387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 name="Google Shape;87;p15"/>
          <p:cNvGrpSpPr/>
          <p:nvPr/>
        </p:nvGrpSpPr>
        <p:grpSpPr>
          <a:xfrm>
            <a:off x="8069433" y="3876964"/>
            <a:ext cx="365770" cy="365770"/>
            <a:chOff x="-3137650" y="2408950"/>
            <a:chExt cx="291450" cy="292125"/>
          </a:xfrm>
        </p:grpSpPr>
        <p:sp>
          <p:nvSpPr>
            <p:cNvPr id="88" name="Google Shape;88;p15"/>
            <p:cNvSpPr/>
            <p:nvPr/>
          </p:nvSpPr>
          <p:spPr>
            <a:xfrm>
              <a:off x="-3137650" y="2408950"/>
              <a:ext cx="291450" cy="292125"/>
            </a:xfrm>
            <a:custGeom>
              <a:avLst/>
              <a:gdLst/>
              <a:ahLst/>
              <a:cxnLst/>
              <a:rect l="l" t="t" r="r" b="b"/>
              <a:pathLst>
                <a:path w="11658" h="11685" extrusionOk="0">
                  <a:moveTo>
                    <a:pt x="10618" y="662"/>
                  </a:moveTo>
                  <a:cubicBezTo>
                    <a:pt x="10807" y="662"/>
                    <a:pt x="10964" y="851"/>
                    <a:pt x="10964" y="1040"/>
                  </a:cubicBezTo>
                  <a:lnTo>
                    <a:pt x="10964" y="2741"/>
                  </a:lnTo>
                  <a:lnTo>
                    <a:pt x="662" y="2741"/>
                  </a:lnTo>
                  <a:lnTo>
                    <a:pt x="662" y="1040"/>
                  </a:lnTo>
                  <a:cubicBezTo>
                    <a:pt x="662" y="851"/>
                    <a:pt x="820" y="662"/>
                    <a:pt x="1009" y="662"/>
                  </a:cubicBezTo>
                  <a:close/>
                  <a:moveTo>
                    <a:pt x="10964" y="3403"/>
                  </a:moveTo>
                  <a:lnTo>
                    <a:pt x="10964" y="8601"/>
                  </a:lnTo>
                  <a:cubicBezTo>
                    <a:pt x="10964" y="8790"/>
                    <a:pt x="10838" y="8947"/>
                    <a:pt x="10618" y="8947"/>
                  </a:cubicBezTo>
                  <a:lnTo>
                    <a:pt x="10145" y="8947"/>
                  </a:lnTo>
                  <a:cubicBezTo>
                    <a:pt x="10208" y="8727"/>
                    <a:pt x="10240" y="8443"/>
                    <a:pt x="10240" y="8160"/>
                  </a:cubicBezTo>
                  <a:lnTo>
                    <a:pt x="10240" y="5860"/>
                  </a:lnTo>
                  <a:cubicBezTo>
                    <a:pt x="10240" y="5673"/>
                    <a:pt x="10058" y="5531"/>
                    <a:pt x="9868" y="5531"/>
                  </a:cubicBezTo>
                  <a:cubicBezTo>
                    <a:pt x="9835" y="5531"/>
                    <a:pt x="9801" y="5535"/>
                    <a:pt x="9767" y="5545"/>
                  </a:cubicBezTo>
                  <a:cubicBezTo>
                    <a:pt x="9545" y="5641"/>
                    <a:pt x="9341" y="5691"/>
                    <a:pt x="9142" y="5691"/>
                  </a:cubicBezTo>
                  <a:cubicBezTo>
                    <a:pt x="8693" y="5691"/>
                    <a:pt x="8275" y="5439"/>
                    <a:pt x="7751" y="4915"/>
                  </a:cubicBezTo>
                  <a:cubicBezTo>
                    <a:pt x="7688" y="4868"/>
                    <a:pt x="7601" y="4844"/>
                    <a:pt x="7515" y="4844"/>
                  </a:cubicBezTo>
                  <a:cubicBezTo>
                    <a:pt x="7428" y="4844"/>
                    <a:pt x="7341" y="4868"/>
                    <a:pt x="7278" y="4915"/>
                  </a:cubicBezTo>
                  <a:cubicBezTo>
                    <a:pt x="6753" y="5440"/>
                    <a:pt x="6334" y="5677"/>
                    <a:pt x="5884" y="5677"/>
                  </a:cubicBezTo>
                  <a:cubicBezTo>
                    <a:pt x="5686" y="5677"/>
                    <a:pt x="5483" y="5631"/>
                    <a:pt x="5262" y="5545"/>
                  </a:cubicBezTo>
                  <a:cubicBezTo>
                    <a:pt x="5229" y="5535"/>
                    <a:pt x="5195" y="5531"/>
                    <a:pt x="5161" y="5531"/>
                  </a:cubicBezTo>
                  <a:cubicBezTo>
                    <a:pt x="4971" y="5531"/>
                    <a:pt x="4789" y="5673"/>
                    <a:pt x="4789" y="5860"/>
                  </a:cubicBezTo>
                  <a:lnTo>
                    <a:pt x="4789" y="8160"/>
                  </a:lnTo>
                  <a:cubicBezTo>
                    <a:pt x="4789" y="8443"/>
                    <a:pt x="4821" y="8664"/>
                    <a:pt x="4884" y="8947"/>
                  </a:cubicBezTo>
                  <a:lnTo>
                    <a:pt x="1009" y="8947"/>
                  </a:lnTo>
                  <a:cubicBezTo>
                    <a:pt x="820" y="8947"/>
                    <a:pt x="662" y="8790"/>
                    <a:pt x="662" y="8601"/>
                  </a:cubicBezTo>
                  <a:lnTo>
                    <a:pt x="662" y="3403"/>
                  </a:lnTo>
                  <a:close/>
                  <a:moveTo>
                    <a:pt x="7152" y="5923"/>
                  </a:moveTo>
                  <a:lnTo>
                    <a:pt x="7152" y="10838"/>
                  </a:lnTo>
                  <a:cubicBezTo>
                    <a:pt x="6144" y="10365"/>
                    <a:pt x="5451" y="9357"/>
                    <a:pt x="5451" y="8160"/>
                  </a:cubicBezTo>
                  <a:lnTo>
                    <a:pt x="5451" y="6301"/>
                  </a:lnTo>
                  <a:cubicBezTo>
                    <a:pt x="5604" y="6330"/>
                    <a:pt x="5750" y="6344"/>
                    <a:pt x="5891" y="6344"/>
                  </a:cubicBezTo>
                  <a:cubicBezTo>
                    <a:pt x="6359" y="6344"/>
                    <a:pt x="6765" y="6189"/>
                    <a:pt x="7152" y="5923"/>
                  </a:cubicBezTo>
                  <a:close/>
                  <a:moveTo>
                    <a:pt x="7877" y="5923"/>
                  </a:moveTo>
                  <a:cubicBezTo>
                    <a:pt x="8242" y="6166"/>
                    <a:pt x="8644" y="6353"/>
                    <a:pt x="9128" y="6353"/>
                  </a:cubicBezTo>
                  <a:cubicBezTo>
                    <a:pt x="9271" y="6353"/>
                    <a:pt x="9420" y="6337"/>
                    <a:pt x="9578" y="6301"/>
                  </a:cubicBezTo>
                  <a:lnTo>
                    <a:pt x="9578" y="8160"/>
                  </a:lnTo>
                  <a:cubicBezTo>
                    <a:pt x="9547" y="9357"/>
                    <a:pt x="8885" y="10365"/>
                    <a:pt x="7877" y="10838"/>
                  </a:cubicBezTo>
                  <a:lnTo>
                    <a:pt x="7877" y="5923"/>
                  </a:lnTo>
                  <a:close/>
                  <a:moveTo>
                    <a:pt x="1009" y="0"/>
                  </a:moveTo>
                  <a:cubicBezTo>
                    <a:pt x="473" y="0"/>
                    <a:pt x="1" y="473"/>
                    <a:pt x="1" y="1040"/>
                  </a:cubicBezTo>
                  <a:lnTo>
                    <a:pt x="1" y="8601"/>
                  </a:lnTo>
                  <a:cubicBezTo>
                    <a:pt x="1" y="9136"/>
                    <a:pt x="473" y="9609"/>
                    <a:pt x="1009" y="9609"/>
                  </a:cubicBezTo>
                  <a:lnTo>
                    <a:pt x="5073" y="9609"/>
                  </a:lnTo>
                  <a:cubicBezTo>
                    <a:pt x="5199" y="9893"/>
                    <a:pt x="5357" y="10145"/>
                    <a:pt x="5514" y="10365"/>
                  </a:cubicBezTo>
                  <a:cubicBezTo>
                    <a:pt x="5987" y="10995"/>
                    <a:pt x="6617" y="11436"/>
                    <a:pt x="7404" y="11657"/>
                  </a:cubicBezTo>
                  <a:cubicBezTo>
                    <a:pt x="7446" y="11657"/>
                    <a:pt x="7488" y="11685"/>
                    <a:pt x="7530" y="11685"/>
                  </a:cubicBezTo>
                  <a:cubicBezTo>
                    <a:pt x="7551" y="11685"/>
                    <a:pt x="7572" y="11678"/>
                    <a:pt x="7593" y="11657"/>
                  </a:cubicBezTo>
                  <a:cubicBezTo>
                    <a:pt x="8350" y="11436"/>
                    <a:pt x="9011" y="10995"/>
                    <a:pt x="9484" y="10365"/>
                  </a:cubicBezTo>
                  <a:cubicBezTo>
                    <a:pt x="9641" y="10145"/>
                    <a:pt x="9799" y="9893"/>
                    <a:pt x="9925" y="9609"/>
                  </a:cubicBezTo>
                  <a:lnTo>
                    <a:pt x="10618" y="9609"/>
                  </a:lnTo>
                  <a:cubicBezTo>
                    <a:pt x="11185" y="9609"/>
                    <a:pt x="11658" y="9136"/>
                    <a:pt x="11658" y="8601"/>
                  </a:cubicBezTo>
                  <a:lnTo>
                    <a:pt x="11658" y="1040"/>
                  </a:lnTo>
                  <a:cubicBezTo>
                    <a:pt x="11658" y="473"/>
                    <a:pt x="11217" y="0"/>
                    <a:pt x="106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15"/>
            <p:cNvSpPr/>
            <p:nvPr/>
          </p:nvSpPr>
          <p:spPr>
            <a:xfrm>
              <a:off x="-3104575" y="24428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5"/>
            <p:cNvSpPr/>
            <p:nvPr/>
          </p:nvSpPr>
          <p:spPr>
            <a:xfrm>
              <a:off x="-3069900" y="24428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5"/>
            <p:cNvSpPr/>
            <p:nvPr/>
          </p:nvSpPr>
          <p:spPr>
            <a:xfrm>
              <a:off x="-3035250" y="24428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15"/>
            <p:cNvSpPr/>
            <p:nvPr/>
          </p:nvSpPr>
          <p:spPr>
            <a:xfrm>
              <a:off x="-3002175" y="2442800"/>
              <a:ext cx="120525" cy="17350"/>
            </a:xfrm>
            <a:custGeom>
              <a:avLst/>
              <a:gdLst/>
              <a:ahLst/>
              <a:cxnLst/>
              <a:rect l="l" t="t" r="r" b="b"/>
              <a:pathLst>
                <a:path w="4821" h="694" extrusionOk="0">
                  <a:moveTo>
                    <a:pt x="347" y="1"/>
                  </a:moveTo>
                  <a:cubicBezTo>
                    <a:pt x="158" y="1"/>
                    <a:pt x="1" y="158"/>
                    <a:pt x="1" y="347"/>
                  </a:cubicBezTo>
                  <a:cubicBezTo>
                    <a:pt x="32" y="536"/>
                    <a:pt x="190" y="694"/>
                    <a:pt x="347" y="694"/>
                  </a:cubicBezTo>
                  <a:lnTo>
                    <a:pt x="4443" y="694"/>
                  </a:lnTo>
                  <a:cubicBezTo>
                    <a:pt x="4663" y="694"/>
                    <a:pt x="4821" y="536"/>
                    <a:pt x="4821" y="347"/>
                  </a:cubicBezTo>
                  <a:cubicBezTo>
                    <a:pt x="4821" y="158"/>
                    <a:pt x="4663" y="1"/>
                    <a:pt x="44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TextBox 2">
            <a:extLst>
              <a:ext uri="{FF2B5EF4-FFF2-40B4-BE49-F238E27FC236}">
                <a16:creationId xmlns:a16="http://schemas.microsoft.com/office/drawing/2014/main" id="{3FE8FC39-E2A3-48B7-3B8F-9492ED0A1402}"/>
              </a:ext>
            </a:extLst>
          </p:cNvPr>
          <p:cNvSpPr txBox="1"/>
          <p:nvPr/>
        </p:nvSpPr>
        <p:spPr>
          <a:xfrm>
            <a:off x="365588" y="4681834"/>
            <a:ext cx="2812113" cy="307777"/>
          </a:xfrm>
          <a:prstGeom prst="rect">
            <a:avLst/>
          </a:prstGeom>
          <a:noFill/>
        </p:spPr>
        <p:txBody>
          <a:bodyPr wrap="square">
            <a:spAutoFit/>
          </a:bodyPr>
          <a:lstStyle/>
          <a:p>
            <a:r>
              <a:rPr lang="en-US" err="1"/>
              <a:t>Ths</a:t>
            </a:r>
            <a:r>
              <a:rPr lang="en-US"/>
              <a:t>. </a:t>
            </a:r>
            <a:r>
              <a:rPr lang="en-US" err="1"/>
              <a:t>Nguyễn</a:t>
            </a:r>
            <a:r>
              <a:rPr lang="en-US"/>
              <a:t> </a:t>
            </a:r>
            <a:r>
              <a:rPr lang="en-US" err="1"/>
              <a:t>Hồ</a:t>
            </a:r>
            <a:r>
              <a:rPr lang="en-US"/>
              <a:t> Duy </a:t>
            </a:r>
            <a:r>
              <a:rPr lang="en-US" err="1"/>
              <a:t>Trí</a:t>
            </a:r>
            <a:endParaRPr lang="en-US"/>
          </a:p>
        </p:txBody>
      </p:sp>
      <p:sp>
        <p:nvSpPr>
          <p:cNvPr id="9" name="TextBox 8">
            <a:extLst>
              <a:ext uri="{FF2B5EF4-FFF2-40B4-BE49-F238E27FC236}">
                <a16:creationId xmlns:a16="http://schemas.microsoft.com/office/drawing/2014/main" id="{23240D33-CF5D-DB7F-C498-BCB29425760F}"/>
              </a:ext>
            </a:extLst>
          </p:cNvPr>
          <p:cNvSpPr txBox="1"/>
          <p:nvPr/>
        </p:nvSpPr>
        <p:spPr>
          <a:xfrm>
            <a:off x="365588" y="2910823"/>
            <a:ext cx="3758371" cy="1569660"/>
          </a:xfrm>
          <a:prstGeom prst="rect">
            <a:avLst/>
          </a:prstGeom>
          <a:noFill/>
        </p:spPr>
        <p:txBody>
          <a:bodyPr wrap="square">
            <a:spAutoFit/>
          </a:bodyPr>
          <a:lstStyle/>
          <a:p>
            <a:r>
              <a:rPr lang="vi-VN" sz="1600">
                <a:latin typeface="Roboto" panose="02000000000000000000" pitchFamily="2" charset="0"/>
                <a:ea typeface="Roboto" panose="02000000000000000000" pitchFamily="2" charset="0"/>
                <a:cs typeface="Roboto" panose="02000000000000000000" pitchFamily="2" charset="0"/>
              </a:rPr>
              <a:t>Nhóm 5</a:t>
            </a:r>
            <a:endParaRPr lang="en-US" sz="1600">
              <a:latin typeface="Roboto" panose="02000000000000000000" pitchFamily="2" charset="0"/>
              <a:ea typeface="Roboto" panose="02000000000000000000" pitchFamily="2" charset="0"/>
              <a:cs typeface="Roboto" panose="02000000000000000000" pitchFamily="2" charset="0"/>
            </a:endParaRPr>
          </a:p>
          <a:p>
            <a:endParaRPr lang="vi-VN" sz="1600">
              <a:latin typeface="Roboto" panose="02000000000000000000" pitchFamily="2" charset="0"/>
              <a:ea typeface="Roboto" panose="02000000000000000000" pitchFamily="2" charset="0"/>
              <a:cs typeface="Roboto" panose="02000000000000000000" pitchFamily="2" charset="0"/>
            </a:endParaRPr>
          </a:p>
          <a:p>
            <a:r>
              <a:rPr lang="vi-VN" sz="1600">
                <a:latin typeface="Roboto" panose="02000000000000000000" pitchFamily="2" charset="0"/>
                <a:ea typeface="Roboto" panose="02000000000000000000" pitchFamily="2" charset="0"/>
                <a:cs typeface="Roboto" panose="02000000000000000000" pitchFamily="2" charset="0"/>
              </a:rPr>
              <a:t>Nguyễn Lê Thái Hiền         </a:t>
            </a:r>
            <a:r>
              <a:rPr lang="en-US" sz="1600">
                <a:latin typeface="Roboto" panose="02000000000000000000" pitchFamily="2" charset="0"/>
                <a:ea typeface="Roboto" panose="02000000000000000000" pitchFamily="2" charset="0"/>
                <a:cs typeface="Roboto" panose="02000000000000000000" pitchFamily="2" charset="0"/>
              </a:rPr>
              <a:t> </a:t>
            </a:r>
            <a:r>
              <a:rPr lang="vi-VN" sz="1600">
                <a:latin typeface="Roboto" panose="02000000000000000000" pitchFamily="2" charset="0"/>
                <a:ea typeface="Roboto" panose="02000000000000000000" pitchFamily="2" charset="0"/>
                <a:cs typeface="Roboto" panose="02000000000000000000" pitchFamily="2" charset="0"/>
              </a:rPr>
              <a:t>20521308</a:t>
            </a:r>
          </a:p>
          <a:p>
            <a:r>
              <a:rPr lang="vi-VN" sz="1600">
                <a:latin typeface="Roboto" panose="02000000000000000000" pitchFamily="2" charset="0"/>
                <a:ea typeface="Roboto" panose="02000000000000000000" pitchFamily="2" charset="0"/>
                <a:cs typeface="Roboto" panose="02000000000000000000" pitchFamily="2" charset="0"/>
              </a:rPr>
              <a:t>Đinh Võ Xuân Hoàn           </a:t>
            </a:r>
            <a:r>
              <a:rPr lang="en-US" sz="1600">
                <a:latin typeface="Roboto" panose="02000000000000000000" pitchFamily="2" charset="0"/>
                <a:ea typeface="Roboto" panose="02000000000000000000" pitchFamily="2" charset="0"/>
                <a:cs typeface="Roboto" panose="02000000000000000000" pitchFamily="2" charset="0"/>
              </a:rPr>
              <a:t> </a:t>
            </a:r>
            <a:r>
              <a:rPr lang="vi-VN" sz="1600">
                <a:latin typeface="Roboto" panose="02000000000000000000" pitchFamily="2" charset="0"/>
                <a:ea typeface="Roboto" panose="02000000000000000000" pitchFamily="2" charset="0"/>
                <a:cs typeface="Roboto" panose="02000000000000000000" pitchFamily="2" charset="0"/>
              </a:rPr>
              <a:t>20521337</a:t>
            </a:r>
          </a:p>
          <a:p>
            <a:r>
              <a:rPr lang="vi-VN" sz="1600">
                <a:latin typeface="Roboto" panose="02000000000000000000" pitchFamily="2" charset="0"/>
                <a:ea typeface="Roboto" panose="02000000000000000000" pitchFamily="2" charset="0"/>
                <a:cs typeface="Roboto" panose="02000000000000000000" pitchFamily="2" charset="0"/>
              </a:rPr>
              <a:t>Dương Bảo Tâm                 </a:t>
            </a:r>
            <a:r>
              <a:rPr lang="en-US" sz="1600">
                <a:latin typeface="Roboto" panose="02000000000000000000" pitchFamily="2" charset="0"/>
                <a:ea typeface="Roboto" panose="02000000000000000000" pitchFamily="2" charset="0"/>
                <a:cs typeface="Roboto" panose="02000000000000000000" pitchFamily="2" charset="0"/>
              </a:rPr>
              <a:t> </a:t>
            </a:r>
            <a:r>
              <a:rPr lang="vi-VN" sz="1600">
                <a:latin typeface="Roboto" panose="02000000000000000000" pitchFamily="2" charset="0"/>
                <a:ea typeface="Roboto" panose="02000000000000000000" pitchFamily="2" charset="0"/>
                <a:cs typeface="Roboto" panose="02000000000000000000" pitchFamily="2" charset="0"/>
              </a:rPr>
              <a:t>20521865</a:t>
            </a:r>
          </a:p>
          <a:p>
            <a:r>
              <a:rPr lang="vi-VN" sz="1600">
                <a:latin typeface="Roboto" panose="02000000000000000000" pitchFamily="2" charset="0"/>
                <a:ea typeface="Roboto" panose="02000000000000000000" pitchFamily="2" charset="0"/>
                <a:cs typeface="Roboto" panose="02000000000000000000" pitchFamily="2" charset="0"/>
              </a:rPr>
              <a:t>Trần Duy Khánh                </a:t>
            </a:r>
            <a:r>
              <a:rPr lang="en-US" sz="1600">
                <a:latin typeface="Roboto" panose="02000000000000000000" pitchFamily="2" charset="0"/>
                <a:ea typeface="Roboto" panose="02000000000000000000" pitchFamily="2" charset="0"/>
                <a:cs typeface="Roboto" panose="02000000000000000000" pitchFamily="2" charset="0"/>
              </a:rPr>
              <a:t>  </a:t>
            </a:r>
            <a:r>
              <a:rPr lang="vi-VN" sz="1600">
                <a:latin typeface="Roboto" panose="02000000000000000000" pitchFamily="2" charset="0"/>
                <a:ea typeface="Roboto" panose="02000000000000000000" pitchFamily="2" charset="0"/>
                <a:cs typeface="Roboto" panose="02000000000000000000" pitchFamily="2" charset="0"/>
              </a:rPr>
              <a:t> 20521457</a:t>
            </a:r>
          </a:p>
        </p:txBody>
      </p:sp>
      <p:sp>
        <p:nvSpPr>
          <p:cNvPr id="2" name="TextBox 1">
            <a:extLst>
              <a:ext uri="{FF2B5EF4-FFF2-40B4-BE49-F238E27FC236}">
                <a16:creationId xmlns:a16="http://schemas.microsoft.com/office/drawing/2014/main" id="{97F94C66-FADC-F287-5FCD-3CA8225EB3B5}"/>
              </a:ext>
            </a:extLst>
          </p:cNvPr>
          <p:cNvSpPr txBox="1"/>
          <p:nvPr/>
        </p:nvSpPr>
        <p:spPr>
          <a:xfrm>
            <a:off x="8859948" y="4835723"/>
            <a:ext cx="284052" cy="307777"/>
          </a:xfrm>
          <a:prstGeom prst="rect">
            <a:avLst/>
          </a:prstGeom>
          <a:noFill/>
        </p:spPr>
        <p:txBody>
          <a:bodyPr wrap="none" rtlCol="0">
            <a:spAutoFit/>
          </a:bodyPr>
          <a:lstStyle/>
          <a:p>
            <a:r>
              <a:rPr lang="en-US"/>
              <a:t>1</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290;p19">
            <a:extLst>
              <a:ext uri="{FF2B5EF4-FFF2-40B4-BE49-F238E27FC236}">
                <a16:creationId xmlns:a16="http://schemas.microsoft.com/office/drawing/2014/main" id="{87C6A245-9039-25DF-E151-D838DD90AC19}"/>
              </a:ext>
            </a:extLst>
          </p:cNvPr>
          <p:cNvSpPr txBox="1">
            <a:spLocks/>
          </p:cNvSpPr>
          <p:nvPr/>
        </p:nvSpPr>
        <p:spPr>
          <a:xfrm>
            <a:off x="568037" y="432256"/>
            <a:ext cx="8229600" cy="481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3000"/>
              <a:buFont typeface="Fira Sans Extra Condensed"/>
              <a:buNone/>
              <a:defRPr sz="3000" b="0" i="0" u="none" strike="noStrike" cap="none">
                <a:solidFill>
                  <a:srgbClr val="000000"/>
                </a:solidFill>
                <a:latin typeface="Fira Sans Extra Condensed"/>
                <a:ea typeface="Fira Sans Extra Condensed"/>
                <a:cs typeface="Fira Sans Extra Condensed"/>
                <a:sym typeface="Fira Sans Extra Condensed"/>
              </a:defRPr>
            </a:lvl1pPr>
            <a:lvl2pPr marR="0" lvl="1" algn="ctr" rtl="0">
              <a:lnSpc>
                <a:spcPct val="100000"/>
              </a:lnSpc>
              <a:spcBef>
                <a:spcPts val="0"/>
              </a:spcBef>
              <a:spcAft>
                <a:spcPts val="0"/>
              </a:spcAft>
              <a:buClr>
                <a:srgbClr val="000000"/>
              </a:buClr>
              <a:buSzPts val="3000"/>
              <a:buFont typeface="Fira Sans Extra Condensed"/>
              <a:buNone/>
              <a:defRPr sz="3000" b="0" i="0" u="none" strike="noStrike" cap="none">
                <a:solidFill>
                  <a:srgbClr val="000000"/>
                </a:solidFill>
                <a:latin typeface="Fira Sans Extra Condensed"/>
                <a:ea typeface="Fira Sans Extra Condensed"/>
                <a:cs typeface="Fira Sans Extra Condensed"/>
                <a:sym typeface="Fira Sans Extra Condensed"/>
              </a:defRPr>
            </a:lvl2pPr>
            <a:lvl3pPr marR="0" lvl="2" algn="ctr" rtl="0">
              <a:lnSpc>
                <a:spcPct val="100000"/>
              </a:lnSpc>
              <a:spcBef>
                <a:spcPts val="0"/>
              </a:spcBef>
              <a:spcAft>
                <a:spcPts val="0"/>
              </a:spcAft>
              <a:buClr>
                <a:srgbClr val="000000"/>
              </a:buClr>
              <a:buSzPts val="3000"/>
              <a:buFont typeface="Fira Sans Extra Condensed"/>
              <a:buNone/>
              <a:defRPr sz="3000" b="0" i="0" u="none" strike="noStrike" cap="none">
                <a:solidFill>
                  <a:srgbClr val="000000"/>
                </a:solidFill>
                <a:latin typeface="Fira Sans Extra Condensed"/>
                <a:ea typeface="Fira Sans Extra Condensed"/>
                <a:cs typeface="Fira Sans Extra Condensed"/>
                <a:sym typeface="Fira Sans Extra Condensed"/>
              </a:defRPr>
            </a:lvl3pPr>
            <a:lvl4pPr marR="0" lvl="3" algn="ctr" rtl="0">
              <a:lnSpc>
                <a:spcPct val="100000"/>
              </a:lnSpc>
              <a:spcBef>
                <a:spcPts val="0"/>
              </a:spcBef>
              <a:spcAft>
                <a:spcPts val="0"/>
              </a:spcAft>
              <a:buClr>
                <a:srgbClr val="000000"/>
              </a:buClr>
              <a:buSzPts val="3000"/>
              <a:buFont typeface="Fira Sans Extra Condensed"/>
              <a:buNone/>
              <a:defRPr sz="3000" b="0" i="0" u="none" strike="noStrike" cap="none">
                <a:solidFill>
                  <a:srgbClr val="000000"/>
                </a:solidFill>
                <a:latin typeface="Fira Sans Extra Condensed"/>
                <a:ea typeface="Fira Sans Extra Condensed"/>
                <a:cs typeface="Fira Sans Extra Condensed"/>
                <a:sym typeface="Fira Sans Extra Condensed"/>
              </a:defRPr>
            </a:lvl4pPr>
            <a:lvl5pPr marR="0" lvl="4" algn="ctr" rtl="0">
              <a:lnSpc>
                <a:spcPct val="100000"/>
              </a:lnSpc>
              <a:spcBef>
                <a:spcPts val="0"/>
              </a:spcBef>
              <a:spcAft>
                <a:spcPts val="0"/>
              </a:spcAft>
              <a:buClr>
                <a:srgbClr val="000000"/>
              </a:buClr>
              <a:buSzPts val="3000"/>
              <a:buFont typeface="Fira Sans Extra Condensed"/>
              <a:buNone/>
              <a:defRPr sz="3000" b="0" i="0" u="none" strike="noStrike" cap="none">
                <a:solidFill>
                  <a:srgbClr val="000000"/>
                </a:solidFill>
                <a:latin typeface="Fira Sans Extra Condensed"/>
                <a:ea typeface="Fira Sans Extra Condensed"/>
                <a:cs typeface="Fira Sans Extra Condensed"/>
                <a:sym typeface="Fira Sans Extra Condensed"/>
              </a:defRPr>
            </a:lvl5pPr>
            <a:lvl6pPr marR="0" lvl="5" algn="ctr" rtl="0">
              <a:lnSpc>
                <a:spcPct val="100000"/>
              </a:lnSpc>
              <a:spcBef>
                <a:spcPts val="0"/>
              </a:spcBef>
              <a:spcAft>
                <a:spcPts val="0"/>
              </a:spcAft>
              <a:buClr>
                <a:srgbClr val="000000"/>
              </a:buClr>
              <a:buSzPts val="3000"/>
              <a:buFont typeface="Fira Sans Extra Condensed"/>
              <a:buNone/>
              <a:defRPr sz="3000" b="0" i="0" u="none" strike="noStrike" cap="none">
                <a:solidFill>
                  <a:srgbClr val="000000"/>
                </a:solidFill>
                <a:latin typeface="Fira Sans Extra Condensed"/>
                <a:ea typeface="Fira Sans Extra Condensed"/>
                <a:cs typeface="Fira Sans Extra Condensed"/>
                <a:sym typeface="Fira Sans Extra Condensed"/>
              </a:defRPr>
            </a:lvl6pPr>
            <a:lvl7pPr marR="0" lvl="6" algn="ctr" rtl="0">
              <a:lnSpc>
                <a:spcPct val="100000"/>
              </a:lnSpc>
              <a:spcBef>
                <a:spcPts val="0"/>
              </a:spcBef>
              <a:spcAft>
                <a:spcPts val="0"/>
              </a:spcAft>
              <a:buClr>
                <a:srgbClr val="000000"/>
              </a:buClr>
              <a:buSzPts val="3000"/>
              <a:buFont typeface="Fira Sans Extra Condensed"/>
              <a:buNone/>
              <a:defRPr sz="3000" b="0" i="0" u="none" strike="noStrike" cap="none">
                <a:solidFill>
                  <a:srgbClr val="000000"/>
                </a:solidFill>
                <a:latin typeface="Fira Sans Extra Condensed"/>
                <a:ea typeface="Fira Sans Extra Condensed"/>
                <a:cs typeface="Fira Sans Extra Condensed"/>
                <a:sym typeface="Fira Sans Extra Condensed"/>
              </a:defRPr>
            </a:lvl7pPr>
            <a:lvl8pPr marR="0" lvl="7" algn="ctr" rtl="0">
              <a:lnSpc>
                <a:spcPct val="100000"/>
              </a:lnSpc>
              <a:spcBef>
                <a:spcPts val="0"/>
              </a:spcBef>
              <a:spcAft>
                <a:spcPts val="0"/>
              </a:spcAft>
              <a:buClr>
                <a:srgbClr val="000000"/>
              </a:buClr>
              <a:buSzPts val="3000"/>
              <a:buFont typeface="Fira Sans Extra Condensed"/>
              <a:buNone/>
              <a:defRPr sz="3000" b="0" i="0" u="none" strike="noStrike" cap="none">
                <a:solidFill>
                  <a:srgbClr val="000000"/>
                </a:solidFill>
                <a:latin typeface="Fira Sans Extra Condensed"/>
                <a:ea typeface="Fira Sans Extra Condensed"/>
                <a:cs typeface="Fira Sans Extra Condensed"/>
                <a:sym typeface="Fira Sans Extra Condensed"/>
              </a:defRPr>
            </a:lvl8pPr>
            <a:lvl9pPr marR="0" lvl="8" algn="ctr" rtl="0">
              <a:lnSpc>
                <a:spcPct val="100000"/>
              </a:lnSpc>
              <a:spcBef>
                <a:spcPts val="0"/>
              </a:spcBef>
              <a:spcAft>
                <a:spcPts val="0"/>
              </a:spcAft>
              <a:buClr>
                <a:srgbClr val="000000"/>
              </a:buClr>
              <a:buSzPts val="3000"/>
              <a:buFont typeface="Fira Sans Extra Condensed"/>
              <a:buNone/>
              <a:defRPr sz="3000" b="0" i="0" u="none" strike="noStrike" cap="none">
                <a:solidFill>
                  <a:srgbClr val="000000"/>
                </a:solidFill>
                <a:latin typeface="Fira Sans Extra Condensed"/>
                <a:ea typeface="Fira Sans Extra Condensed"/>
                <a:cs typeface="Fira Sans Extra Condensed"/>
                <a:sym typeface="Fira Sans Extra Condensed"/>
              </a:defRPr>
            </a:lvl9pPr>
          </a:lstStyle>
          <a:p>
            <a:r>
              <a:rPr lang="en-US" err="1"/>
              <a:t>Tính</a:t>
            </a:r>
            <a:r>
              <a:rPr lang="en-US"/>
              <a:t> </a:t>
            </a:r>
            <a:r>
              <a:rPr lang="en-US" err="1"/>
              <a:t>toán</a:t>
            </a:r>
            <a:r>
              <a:rPr lang="en-US"/>
              <a:t> </a:t>
            </a:r>
            <a:r>
              <a:rPr lang="en-US" err="1"/>
              <a:t>thống</a:t>
            </a:r>
            <a:r>
              <a:rPr lang="en-US"/>
              <a:t> </a:t>
            </a:r>
            <a:r>
              <a:rPr lang="en-US" err="1"/>
              <a:t>kê</a:t>
            </a:r>
            <a:endParaRPr lang="en-US"/>
          </a:p>
        </p:txBody>
      </p:sp>
      <p:sp>
        <p:nvSpPr>
          <p:cNvPr id="9" name="TextBox 8">
            <a:extLst>
              <a:ext uri="{FF2B5EF4-FFF2-40B4-BE49-F238E27FC236}">
                <a16:creationId xmlns:a16="http://schemas.microsoft.com/office/drawing/2014/main" id="{B0EEFACA-96DF-07AA-9F69-4923B199881C}"/>
              </a:ext>
            </a:extLst>
          </p:cNvPr>
          <p:cNvSpPr txBox="1"/>
          <p:nvPr/>
        </p:nvSpPr>
        <p:spPr>
          <a:xfrm>
            <a:off x="8759683" y="4835723"/>
            <a:ext cx="441146" cy="369332"/>
          </a:xfrm>
          <a:prstGeom prst="rect">
            <a:avLst/>
          </a:prstGeom>
          <a:noFill/>
        </p:spPr>
        <p:txBody>
          <a:bodyPr wrap="none" rtlCol="0">
            <a:spAutoFit/>
          </a:bodyPr>
          <a:lstStyle/>
          <a:p>
            <a:r>
              <a:rPr lang="en-US"/>
              <a:t>10</a:t>
            </a:r>
          </a:p>
        </p:txBody>
      </p:sp>
      <p:sp>
        <p:nvSpPr>
          <p:cNvPr id="7" name="TextBox 6">
            <a:extLst>
              <a:ext uri="{FF2B5EF4-FFF2-40B4-BE49-F238E27FC236}">
                <a16:creationId xmlns:a16="http://schemas.microsoft.com/office/drawing/2014/main" id="{A1F8EB85-C30B-2B17-ADC4-CD869B5CAE10}"/>
              </a:ext>
            </a:extLst>
          </p:cNvPr>
          <p:cNvSpPr txBox="1"/>
          <p:nvPr/>
        </p:nvSpPr>
        <p:spPr>
          <a:xfrm>
            <a:off x="1437409" y="1060650"/>
            <a:ext cx="4578926" cy="646331"/>
          </a:xfrm>
          <a:prstGeom prst="rect">
            <a:avLst/>
          </a:prstGeom>
          <a:noFill/>
        </p:spPr>
        <p:txBody>
          <a:bodyPr wrap="square">
            <a:spAutoFit/>
          </a:bodyPr>
          <a:lstStyle/>
          <a:p>
            <a:r>
              <a:rPr lang="en-US" sz="1800" err="1">
                <a:effectLst/>
                <a:latin typeface="Times New Roman" panose="02020603050405020304" pitchFamily="18" charset="0"/>
                <a:ea typeface="Calibri" panose="020F0502020204030204" pitchFamily="34" charset="0"/>
                <a:cs typeface="Calibri" panose="020F0502020204030204" pitchFamily="34" charset="0"/>
              </a:rPr>
              <a:t>Tính</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toán</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các</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giá</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trị</a:t>
            </a:r>
            <a:r>
              <a:rPr lang="en-US" sz="1800">
                <a:effectLst/>
                <a:latin typeface="Times New Roman" panose="02020603050405020304" pitchFamily="18" charset="0"/>
                <a:ea typeface="Calibri" panose="020F0502020204030204" pitchFamily="34" charset="0"/>
                <a:cs typeface="Calibri" panose="020F0502020204030204" pitchFamily="34" charset="0"/>
              </a:rPr>
              <a:t> max, min, avg, median </a:t>
            </a:r>
            <a:r>
              <a:rPr lang="en-US" sz="1800" err="1">
                <a:effectLst/>
                <a:latin typeface="Times New Roman" panose="02020603050405020304" pitchFamily="18" charset="0"/>
                <a:ea typeface="Calibri" panose="020F0502020204030204" pitchFamily="34" charset="0"/>
                <a:cs typeface="Calibri" panose="020F0502020204030204" pitchFamily="34" charset="0"/>
              </a:rPr>
              <a:t>cho</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các</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cột</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số</a:t>
            </a:r>
            <a:endParaRPr lang="en-US" sz="1800"/>
          </a:p>
        </p:txBody>
      </p:sp>
      <p:pic>
        <p:nvPicPr>
          <p:cNvPr id="4" name="Picture 3">
            <a:extLst>
              <a:ext uri="{FF2B5EF4-FFF2-40B4-BE49-F238E27FC236}">
                <a16:creationId xmlns:a16="http://schemas.microsoft.com/office/drawing/2014/main" id="{8B7F0C6C-432B-08A3-7026-E27482929534}"/>
              </a:ext>
            </a:extLst>
          </p:cNvPr>
          <p:cNvPicPr>
            <a:picLocks noChangeAspect="1"/>
          </p:cNvPicPr>
          <p:nvPr/>
        </p:nvPicPr>
        <p:blipFill>
          <a:blip r:embed="rId2"/>
          <a:stretch>
            <a:fillRect/>
          </a:stretch>
        </p:blipFill>
        <p:spPr>
          <a:xfrm>
            <a:off x="824346" y="1853875"/>
            <a:ext cx="7830218" cy="2397586"/>
          </a:xfrm>
          <a:prstGeom prst="rect">
            <a:avLst/>
          </a:prstGeom>
        </p:spPr>
      </p:pic>
    </p:spTree>
    <p:extLst>
      <p:ext uri="{BB962C8B-B14F-4D97-AF65-F5344CB8AC3E}">
        <p14:creationId xmlns:p14="http://schemas.microsoft.com/office/powerpoint/2010/main" val="9439100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290;p19">
            <a:extLst>
              <a:ext uri="{FF2B5EF4-FFF2-40B4-BE49-F238E27FC236}">
                <a16:creationId xmlns:a16="http://schemas.microsoft.com/office/drawing/2014/main" id="{87C6A245-9039-25DF-E151-D838DD90AC19}"/>
              </a:ext>
            </a:extLst>
          </p:cNvPr>
          <p:cNvSpPr txBox="1">
            <a:spLocks/>
          </p:cNvSpPr>
          <p:nvPr/>
        </p:nvSpPr>
        <p:spPr>
          <a:xfrm>
            <a:off x="568037" y="432256"/>
            <a:ext cx="8229600" cy="481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3000"/>
              <a:buFont typeface="Fira Sans Extra Condensed"/>
              <a:buNone/>
              <a:defRPr sz="3000" b="0" i="0" u="none" strike="noStrike" cap="none">
                <a:solidFill>
                  <a:srgbClr val="000000"/>
                </a:solidFill>
                <a:latin typeface="Fira Sans Extra Condensed"/>
                <a:ea typeface="Fira Sans Extra Condensed"/>
                <a:cs typeface="Fira Sans Extra Condensed"/>
                <a:sym typeface="Fira Sans Extra Condensed"/>
              </a:defRPr>
            </a:lvl1pPr>
            <a:lvl2pPr marR="0" lvl="1" algn="ctr" rtl="0">
              <a:lnSpc>
                <a:spcPct val="100000"/>
              </a:lnSpc>
              <a:spcBef>
                <a:spcPts val="0"/>
              </a:spcBef>
              <a:spcAft>
                <a:spcPts val="0"/>
              </a:spcAft>
              <a:buClr>
                <a:srgbClr val="000000"/>
              </a:buClr>
              <a:buSzPts val="3000"/>
              <a:buFont typeface="Fira Sans Extra Condensed"/>
              <a:buNone/>
              <a:defRPr sz="3000" b="0" i="0" u="none" strike="noStrike" cap="none">
                <a:solidFill>
                  <a:srgbClr val="000000"/>
                </a:solidFill>
                <a:latin typeface="Fira Sans Extra Condensed"/>
                <a:ea typeface="Fira Sans Extra Condensed"/>
                <a:cs typeface="Fira Sans Extra Condensed"/>
                <a:sym typeface="Fira Sans Extra Condensed"/>
              </a:defRPr>
            </a:lvl2pPr>
            <a:lvl3pPr marR="0" lvl="2" algn="ctr" rtl="0">
              <a:lnSpc>
                <a:spcPct val="100000"/>
              </a:lnSpc>
              <a:spcBef>
                <a:spcPts val="0"/>
              </a:spcBef>
              <a:spcAft>
                <a:spcPts val="0"/>
              </a:spcAft>
              <a:buClr>
                <a:srgbClr val="000000"/>
              </a:buClr>
              <a:buSzPts val="3000"/>
              <a:buFont typeface="Fira Sans Extra Condensed"/>
              <a:buNone/>
              <a:defRPr sz="3000" b="0" i="0" u="none" strike="noStrike" cap="none">
                <a:solidFill>
                  <a:srgbClr val="000000"/>
                </a:solidFill>
                <a:latin typeface="Fira Sans Extra Condensed"/>
                <a:ea typeface="Fira Sans Extra Condensed"/>
                <a:cs typeface="Fira Sans Extra Condensed"/>
                <a:sym typeface="Fira Sans Extra Condensed"/>
              </a:defRPr>
            </a:lvl3pPr>
            <a:lvl4pPr marR="0" lvl="3" algn="ctr" rtl="0">
              <a:lnSpc>
                <a:spcPct val="100000"/>
              </a:lnSpc>
              <a:spcBef>
                <a:spcPts val="0"/>
              </a:spcBef>
              <a:spcAft>
                <a:spcPts val="0"/>
              </a:spcAft>
              <a:buClr>
                <a:srgbClr val="000000"/>
              </a:buClr>
              <a:buSzPts val="3000"/>
              <a:buFont typeface="Fira Sans Extra Condensed"/>
              <a:buNone/>
              <a:defRPr sz="3000" b="0" i="0" u="none" strike="noStrike" cap="none">
                <a:solidFill>
                  <a:srgbClr val="000000"/>
                </a:solidFill>
                <a:latin typeface="Fira Sans Extra Condensed"/>
                <a:ea typeface="Fira Sans Extra Condensed"/>
                <a:cs typeface="Fira Sans Extra Condensed"/>
                <a:sym typeface="Fira Sans Extra Condensed"/>
              </a:defRPr>
            </a:lvl4pPr>
            <a:lvl5pPr marR="0" lvl="4" algn="ctr" rtl="0">
              <a:lnSpc>
                <a:spcPct val="100000"/>
              </a:lnSpc>
              <a:spcBef>
                <a:spcPts val="0"/>
              </a:spcBef>
              <a:spcAft>
                <a:spcPts val="0"/>
              </a:spcAft>
              <a:buClr>
                <a:srgbClr val="000000"/>
              </a:buClr>
              <a:buSzPts val="3000"/>
              <a:buFont typeface="Fira Sans Extra Condensed"/>
              <a:buNone/>
              <a:defRPr sz="3000" b="0" i="0" u="none" strike="noStrike" cap="none">
                <a:solidFill>
                  <a:srgbClr val="000000"/>
                </a:solidFill>
                <a:latin typeface="Fira Sans Extra Condensed"/>
                <a:ea typeface="Fira Sans Extra Condensed"/>
                <a:cs typeface="Fira Sans Extra Condensed"/>
                <a:sym typeface="Fira Sans Extra Condensed"/>
              </a:defRPr>
            </a:lvl5pPr>
            <a:lvl6pPr marR="0" lvl="5" algn="ctr" rtl="0">
              <a:lnSpc>
                <a:spcPct val="100000"/>
              </a:lnSpc>
              <a:spcBef>
                <a:spcPts val="0"/>
              </a:spcBef>
              <a:spcAft>
                <a:spcPts val="0"/>
              </a:spcAft>
              <a:buClr>
                <a:srgbClr val="000000"/>
              </a:buClr>
              <a:buSzPts val="3000"/>
              <a:buFont typeface="Fira Sans Extra Condensed"/>
              <a:buNone/>
              <a:defRPr sz="3000" b="0" i="0" u="none" strike="noStrike" cap="none">
                <a:solidFill>
                  <a:srgbClr val="000000"/>
                </a:solidFill>
                <a:latin typeface="Fira Sans Extra Condensed"/>
                <a:ea typeface="Fira Sans Extra Condensed"/>
                <a:cs typeface="Fira Sans Extra Condensed"/>
                <a:sym typeface="Fira Sans Extra Condensed"/>
              </a:defRPr>
            </a:lvl6pPr>
            <a:lvl7pPr marR="0" lvl="6" algn="ctr" rtl="0">
              <a:lnSpc>
                <a:spcPct val="100000"/>
              </a:lnSpc>
              <a:spcBef>
                <a:spcPts val="0"/>
              </a:spcBef>
              <a:spcAft>
                <a:spcPts val="0"/>
              </a:spcAft>
              <a:buClr>
                <a:srgbClr val="000000"/>
              </a:buClr>
              <a:buSzPts val="3000"/>
              <a:buFont typeface="Fira Sans Extra Condensed"/>
              <a:buNone/>
              <a:defRPr sz="3000" b="0" i="0" u="none" strike="noStrike" cap="none">
                <a:solidFill>
                  <a:srgbClr val="000000"/>
                </a:solidFill>
                <a:latin typeface="Fira Sans Extra Condensed"/>
                <a:ea typeface="Fira Sans Extra Condensed"/>
                <a:cs typeface="Fira Sans Extra Condensed"/>
                <a:sym typeface="Fira Sans Extra Condensed"/>
              </a:defRPr>
            </a:lvl7pPr>
            <a:lvl8pPr marR="0" lvl="7" algn="ctr" rtl="0">
              <a:lnSpc>
                <a:spcPct val="100000"/>
              </a:lnSpc>
              <a:spcBef>
                <a:spcPts val="0"/>
              </a:spcBef>
              <a:spcAft>
                <a:spcPts val="0"/>
              </a:spcAft>
              <a:buClr>
                <a:srgbClr val="000000"/>
              </a:buClr>
              <a:buSzPts val="3000"/>
              <a:buFont typeface="Fira Sans Extra Condensed"/>
              <a:buNone/>
              <a:defRPr sz="3000" b="0" i="0" u="none" strike="noStrike" cap="none">
                <a:solidFill>
                  <a:srgbClr val="000000"/>
                </a:solidFill>
                <a:latin typeface="Fira Sans Extra Condensed"/>
                <a:ea typeface="Fira Sans Extra Condensed"/>
                <a:cs typeface="Fira Sans Extra Condensed"/>
                <a:sym typeface="Fira Sans Extra Condensed"/>
              </a:defRPr>
            </a:lvl8pPr>
            <a:lvl9pPr marR="0" lvl="8" algn="ctr" rtl="0">
              <a:lnSpc>
                <a:spcPct val="100000"/>
              </a:lnSpc>
              <a:spcBef>
                <a:spcPts val="0"/>
              </a:spcBef>
              <a:spcAft>
                <a:spcPts val="0"/>
              </a:spcAft>
              <a:buClr>
                <a:srgbClr val="000000"/>
              </a:buClr>
              <a:buSzPts val="3000"/>
              <a:buFont typeface="Fira Sans Extra Condensed"/>
              <a:buNone/>
              <a:defRPr sz="3000" b="0" i="0" u="none" strike="noStrike" cap="none">
                <a:solidFill>
                  <a:srgbClr val="000000"/>
                </a:solidFill>
                <a:latin typeface="Fira Sans Extra Condensed"/>
                <a:ea typeface="Fira Sans Extra Condensed"/>
                <a:cs typeface="Fira Sans Extra Condensed"/>
                <a:sym typeface="Fira Sans Extra Condensed"/>
              </a:defRPr>
            </a:lvl9pPr>
          </a:lstStyle>
          <a:p>
            <a:r>
              <a:rPr lang="en-US" err="1"/>
              <a:t>Tính</a:t>
            </a:r>
            <a:r>
              <a:rPr lang="en-US"/>
              <a:t> </a:t>
            </a:r>
            <a:r>
              <a:rPr lang="en-US" err="1"/>
              <a:t>toán</a:t>
            </a:r>
            <a:r>
              <a:rPr lang="en-US"/>
              <a:t> </a:t>
            </a:r>
            <a:r>
              <a:rPr lang="en-US" err="1"/>
              <a:t>thống</a:t>
            </a:r>
            <a:r>
              <a:rPr lang="en-US"/>
              <a:t> </a:t>
            </a:r>
            <a:r>
              <a:rPr lang="en-US" err="1"/>
              <a:t>kê</a:t>
            </a:r>
            <a:endParaRPr lang="en-US"/>
          </a:p>
        </p:txBody>
      </p:sp>
      <p:sp>
        <p:nvSpPr>
          <p:cNvPr id="9" name="TextBox 8">
            <a:extLst>
              <a:ext uri="{FF2B5EF4-FFF2-40B4-BE49-F238E27FC236}">
                <a16:creationId xmlns:a16="http://schemas.microsoft.com/office/drawing/2014/main" id="{B0EEFACA-96DF-07AA-9F69-4923B199881C}"/>
              </a:ext>
            </a:extLst>
          </p:cNvPr>
          <p:cNvSpPr txBox="1"/>
          <p:nvPr/>
        </p:nvSpPr>
        <p:spPr>
          <a:xfrm>
            <a:off x="8803797" y="4835723"/>
            <a:ext cx="383438" cy="307777"/>
          </a:xfrm>
          <a:prstGeom prst="rect">
            <a:avLst/>
          </a:prstGeom>
          <a:noFill/>
        </p:spPr>
        <p:txBody>
          <a:bodyPr wrap="none" rtlCol="0">
            <a:spAutoFit/>
          </a:bodyPr>
          <a:lstStyle/>
          <a:p>
            <a:r>
              <a:rPr lang="en-US"/>
              <a:t>11</a:t>
            </a:r>
          </a:p>
        </p:txBody>
      </p:sp>
      <p:sp>
        <p:nvSpPr>
          <p:cNvPr id="7" name="TextBox 6">
            <a:extLst>
              <a:ext uri="{FF2B5EF4-FFF2-40B4-BE49-F238E27FC236}">
                <a16:creationId xmlns:a16="http://schemas.microsoft.com/office/drawing/2014/main" id="{A1F8EB85-C30B-2B17-ADC4-CD869B5CAE10}"/>
              </a:ext>
            </a:extLst>
          </p:cNvPr>
          <p:cNvSpPr txBox="1"/>
          <p:nvPr/>
        </p:nvSpPr>
        <p:spPr>
          <a:xfrm>
            <a:off x="1236142" y="1027052"/>
            <a:ext cx="1236518" cy="369332"/>
          </a:xfrm>
          <a:prstGeom prst="rect">
            <a:avLst/>
          </a:prstGeom>
          <a:noFill/>
        </p:spPr>
        <p:txBody>
          <a:bodyPr wrap="square">
            <a:spAutoFit/>
          </a:bodyPr>
          <a:lstStyle/>
          <a:p>
            <a:r>
              <a:rPr lang="en-US" sz="1800" err="1">
                <a:effectLst/>
                <a:latin typeface="Times New Roman" panose="02020603050405020304" pitchFamily="18" charset="0"/>
                <a:ea typeface="Calibri" panose="020F0502020204030204" pitchFamily="34" charset="0"/>
                <a:cs typeface="Calibri" panose="020F0502020204030204" pitchFamily="34" charset="0"/>
              </a:rPr>
              <a:t>Kết</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quả</a:t>
            </a:r>
            <a:endParaRPr lang="en-US" sz="1800"/>
          </a:p>
        </p:txBody>
      </p:sp>
      <p:pic>
        <p:nvPicPr>
          <p:cNvPr id="2" name="Picture 1" descr="A screenshot of a computer&#10;&#10;Description automatically generated">
            <a:extLst>
              <a:ext uri="{FF2B5EF4-FFF2-40B4-BE49-F238E27FC236}">
                <a16:creationId xmlns:a16="http://schemas.microsoft.com/office/drawing/2014/main" id="{88493154-8C23-E523-9FB0-8743BC16ABBD}"/>
              </a:ext>
            </a:extLst>
          </p:cNvPr>
          <p:cNvPicPr>
            <a:picLocks noChangeAspect="1"/>
          </p:cNvPicPr>
          <p:nvPr/>
        </p:nvPicPr>
        <p:blipFill>
          <a:blip r:embed="rId2"/>
          <a:stretch>
            <a:fillRect/>
          </a:stretch>
        </p:blipFill>
        <p:spPr>
          <a:xfrm>
            <a:off x="3134213" y="1101452"/>
            <a:ext cx="3827664" cy="3872329"/>
          </a:xfrm>
          <a:prstGeom prst="rect">
            <a:avLst/>
          </a:prstGeom>
        </p:spPr>
      </p:pic>
    </p:spTree>
    <p:extLst>
      <p:ext uri="{BB962C8B-B14F-4D97-AF65-F5344CB8AC3E}">
        <p14:creationId xmlns:p14="http://schemas.microsoft.com/office/powerpoint/2010/main" val="42226118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290;p19">
            <a:extLst>
              <a:ext uri="{FF2B5EF4-FFF2-40B4-BE49-F238E27FC236}">
                <a16:creationId xmlns:a16="http://schemas.microsoft.com/office/drawing/2014/main" id="{87C6A245-9039-25DF-E151-D838DD90AC19}"/>
              </a:ext>
            </a:extLst>
          </p:cNvPr>
          <p:cNvSpPr txBox="1">
            <a:spLocks/>
          </p:cNvSpPr>
          <p:nvPr/>
        </p:nvSpPr>
        <p:spPr>
          <a:xfrm>
            <a:off x="568037" y="432256"/>
            <a:ext cx="8229600" cy="481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3000"/>
              <a:buFont typeface="Fira Sans Extra Condensed"/>
              <a:buNone/>
              <a:defRPr sz="3000" b="0" i="0" u="none" strike="noStrike" cap="none">
                <a:solidFill>
                  <a:srgbClr val="000000"/>
                </a:solidFill>
                <a:latin typeface="Fira Sans Extra Condensed"/>
                <a:ea typeface="Fira Sans Extra Condensed"/>
                <a:cs typeface="Fira Sans Extra Condensed"/>
                <a:sym typeface="Fira Sans Extra Condensed"/>
              </a:defRPr>
            </a:lvl1pPr>
            <a:lvl2pPr marR="0" lvl="1" algn="ctr" rtl="0">
              <a:lnSpc>
                <a:spcPct val="100000"/>
              </a:lnSpc>
              <a:spcBef>
                <a:spcPts val="0"/>
              </a:spcBef>
              <a:spcAft>
                <a:spcPts val="0"/>
              </a:spcAft>
              <a:buClr>
                <a:srgbClr val="000000"/>
              </a:buClr>
              <a:buSzPts val="3000"/>
              <a:buFont typeface="Fira Sans Extra Condensed"/>
              <a:buNone/>
              <a:defRPr sz="3000" b="0" i="0" u="none" strike="noStrike" cap="none">
                <a:solidFill>
                  <a:srgbClr val="000000"/>
                </a:solidFill>
                <a:latin typeface="Fira Sans Extra Condensed"/>
                <a:ea typeface="Fira Sans Extra Condensed"/>
                <a:cs typeface="Fira Sans Extra Condensed"/>
                <a:sym typeface="Fira Sans Extra Condensed"/>
              </a:defRPr>
            </a:lvl2pPr>
            <a:lvl3pPr marR="0" lvl="2" algn="ctr" rtl="0">
              <a:lnSpc>
                <a:spcPct val="100000"/>
              </a:lnSpc>
              <a:spcBef>
                <a:spcPts val="0"/>
              </a:spcBef>
              <a:spcAft>
                <a:spcPts val="0"/>
              </a:spcAft>
              <a:buClr>
                <a:srgbClr val="000000"/>
              </a:buClr>
              <a:buSzPts val="3000"/>
              <a:buFont typeface="Fira Sans Extra Condensed"/>
              <a:buNone/>
              <a:defRPr sz="3000" b="0" i="0" u="none" strike="noStrike" cap="none">
                <a:solidFill>
                  <a:srgbClr val="000000"/>
                </a:solidFill>
                <a:latin typeface="Fira Sans Extra Condensed"/>
                <a:ea typeface="Fira Sans Extra Condensed"/>
                <a:cs typeface="Fira Sans Extra Condensed"/>
                <a:sym typeface="Fira Sans Extra Condensed"/>
              </a:defRPr>
            </a:lvl3pPr>
            <a:lvl4pPr marR="0" lvl="3" algn="ctr" rtl="0">
              <a:lnSpc>
                <a:spcPct val="100000"/>
              </a:lnSpc>
              <a:spcBef>
                <a:spcPts val="0"/>
              </a:spcBef>
              <a:spcAft>
                <a:spcPts val="0"/>
              </a:spcAft>
              <a:buClr>
                <a:srgbClr val="000000"/>
              </a:buClr>
              <a:buSzPts val="3000"/>
              <a:buFont typeface="Fira Sans Extra Condensed"/>
              <a:buNone/>
              <a:defRPr sz="3000" b="0" i="0" u="none" strike="noStrike" cap="none">
                <a:solidFill>
                  <a:srgbClr val="000000"/>
                </a:solidFill>
                <a:latin typeface="Fira Sans Extra Condensed"/>
                <a:ea typeface="Fira Sans Extra Condensed"/>
                <a:cs typeface="Fira Sans Extra Condensed"/>
                <a:sym typeface="Fira Sans Extra Condensed"/>
              </a:defRPr>
            </a:lvl4pPr>
            <a:lvl5pPr marR="0" lvl="4" algn="ctr" rtl="0">
              <a:lnSpc>
                <a:spcPct val="100000"/>
              </a:lnSpc>
              <a:spcBef>
                <a:spcPts val="0"/>
              </a:spcBef>
              <a:spcAft>
                <a:spcPts val="0"/>
              </a:spcAft>
              <a:buClr>
                <a:srgbClr val="000000"/>
              </a:buClr>
              <a:buSzPts val="3000"/>
              <a:buFont typeface="Fira Sans Extra Condensed"/>
              <a:buNone/>
              <a:defRPr sz="3000" b="0" i="0" u="none" strike="noStrike" cap="none">
                <a:solidFill>
                  <a:srgbClr val="000000"/>
                </a:solidFill>
                <a:latin typeface="Fira Sans Extra Condensed"/>
                <a:ea typeface="Fira Sans Extra Condensed"/>
                <a:cs typeface="Fira Sans Extra Condensed"/>
                <a:sym typeface="Fira Sans Extra Condensed"/>
              </a:defRPr>
            </a:lvl5pPr>
            <a:lvl6pPr marR="0" lvl="5" algn="ctr" rtl="0">
              <a:lnSpc>
                <a:spcPct val="100000"/>
              </a:lnSpc>
              <a:spcBef>
                <a:spcPts val="0"/>
              </a:spcBef>
              <a:spcAft>
                <a:spcPts val="0"/>
              </a:spcAft>
              <a:buClr>
                <a:srgbClr val="000000"/>
              </a:buClr>
              <a:buSzPts val="3000"/>
              <a:buFont typeface="Fira Sans Extra Condensed"/>
              <a:buNone/>
              <a:defRPr sz="3000" b="0" i="0" u="none" strike="noStrike" cap="none">
                <a:solidFill>
                  <a:srgbClr val="000000"/>
                </a:solidFill>
                <a:latin typeface="Fira Sans Extra Condensed"/>
                <a:ea typeface="Fira Sans Extra Condensed"/>
                <a:cs typeface="Fira Sans Extra Condensed"/>
                <a:sym typeface="Fira Sans Extra Condensed"/>
              </a:defRPr>
            </a:lvl6pPr>
            <a:lvl7pPr marR="0" lvl="6" algn="ctr" rtl="0">
              <a:lnSpc>
                <a:spcPct val="100000"/>
              </a:lnSpc>
              <a:spcBef>
                <a:spcPts val="0"/>
              </a:spcBef>
              <a:spcAft>
                <a:spcPts val="0"/>
              </a:spcAft>
              <a:buClr>
                <a:srgbClr val="000000"/>
              </a:buClr>
              <a:buSzPts val="3000"/>
              <a:buFont typeface="Fira Sans Extra Condensed"/>
              <a:buNone/>
              <a:defRPr sz="3000" b="0" i="0" u="none" strike="noStrike" cap="none">
                <a:solidFill>
                  <a:srgbClr val="000000"/>
                </a:solidFill>
                <a:latin typeface="Fira Sans Extra Condensed"/>
                <a:ea typeface="Fira Sans Extra Condensed"/>
                <a:cs typeface="Fira Sans Extra Condensed"/>
                <a:sym typeface="Fira Sans Extra Condensed"/>
              </a:defRPr>
            </a:lvl7pPr>
            <a:lvl8pPr marR="0" lvl="7" algn="ctr" rtl="0">
              <a:lnSpc>
                <a:spcPct val="100000"/>
              </a:lnSpc>
              <a:spcBef>
                <a:spcPts val="0"/>
              </a:spcBef>
              <a:spcAft>
                <a:spcPts val="0"/>
              </a:spcAft>
              <a:buClr>
                <a:srgbClr val="000000"/>
              </a:buClr>
              <a:buSzPts val="3000"/>
              <a:buFont typeface="Fira Sans Extra Condensed"/>
              <a:buNone/>
              <a:defRPr sz="3000" b="0" i="0" u="none" strike="noStrike" cap="none">
                <a:solidFill>
                  <a:srgbClr val="000000"/>
                </a:solidFill>
                <a:latin typeface="Fira Sans Extra Condensed"/>
                <a:ea typeface="Fira Sans Extra Condensed"/>
                <a:cs typeface="Fira Sans Extra Condensed"/>
                <a:sym typeface="Fira Sans Extra Condensed"/>
              </a:defRPr>
            </a:lvl8pPr>
            <a:lvl9pPr marR="0" lvl="8" algn="ctr" rtl="0">
              <a:lnSpc>
                <a:spcPct val="100000"/>
              </a:lnSpc>
              <a:spcBef>
                <a:spcPts val="0"/>
              </a:spcBef>
              <a:spcAft>
                <a:spcPts val="0"/>
              </a:spcAft>
              <a:buClr>
                <a:srgbClr val="000000"/>
              </a:buClr>
              <a:buSzPts val="3000"/>
              <a:buFont typeface="Fira Sans Extra Condensed"/>
              <a:buNone/>
              <a:defRPr sz="3000" b="0" i="0" u="none" strike="noStrike" cap="none">
                <a:solidFill>
                  <a:srgbClr val="000000"/>
                </a:solidFill>
                <a:latin typeface="Fira Sans Extra Condensed"/>
                <a:ea typeface="Fira Sans Extra Condensed"/>
                <a:cs typeface="Fira Sans Extra Condensed"/>
                <a:sym typeface="Fira Sans Extra Condensed"/>
              </a:defRPr>
            </a:lvl9pPr>
          </a:lstStyle>
          <a:p>
            <a:r>
              <a:rPr lang="en-US" err="1"/>
              <a:t>Tính</a:t>
            </a:r>
            <a:r>
              <a:rPr lang="en-US"/>
              <a:t> </a:t>
            </a:r>
            <a:r>
              <a:rPr lang="en-US" err="1"/>
              <a:t>toán</a:t>
            </a:r>
            <a:r>
              <a:rPr lang="en-US"/>
              <a:t> </a:t>
            </a:r>
            <a:r>
              <a:rPr lang="en-US" err="1"/>
              <a:t>thống</a:t>
            </a:r>
            <a:r>
              <a:rPr lang="en-US"/>
              <a:t> </a:t>
            </a:r>
            <a:r>
              <a:rPr lang="en-US" err="1"/>
              <a:t>kê</a:t>
            </a:r>
            <a:endParaRPr lang="en-US"/>
          </a:p>
        </p:txBody>
      </p:sp>
      <p:sp>
        <p:nvSpPr>
          <p:cNvPr id="9" name="TextBox 8">
            <a:extLst>
              <a:ext uri="{FF2B5EF4-FFF2-40B4-BE49-F238E27FC236}">
                <a16:creationId xmlns:a16="http://schemas.microsoft.com/office/drawing/2014/main" id="{B0EEFACA-96DF-07AA-9F69-4923B199881C}"/>
              </a:ext>
            </a:extLst>
          </p:cNvPr>
          <p:cNvSpPr txBox="1"/>
          <p:nvPr/>
        </p:nvSpPr>
        <p:spPr>
          <a:xfrm>
            <a:off x="8787755" y="4835723"/>
            <a:ext cx="441146" cy="369332"/>
          </a:xfrm>
          <a:prstGeom prst="rect">
            <a:avLst/>
          </a:prstGeom>
          <a:noFill/>
        </p:spPr>
        <p:txBody>
          <a:bodyPr wrap="none" rtlCol="0">
            <a:spAutoFit/>
          </a:bodyPr>
          <a:lstStyle/>
          <a:p>
            <a:r>
              <a:rPr lang="en-US"/>
              <a:t>12</a:t>
            </a:r>
          </a:p>
        </p:txBody>
      </p:sp>
      <p:sp>
        <p:nvSpPr>
          <p:cNvPr id="7" name="TextBox 6">
            <a:extLst>
              <a:ext uri="{FF2B5EF4-FFF2-40B4-BE49-F238E27FC236}">
                <a16:creationId xmlns:a16="http://schemas.microsoft.com/office/drawing/2014/main" id="{A1F8EB85-C30B-2B17-ADC4-CD869B5CAE10}"/>
              </a:ext>
            </a:extLst>
          </p:cNvPr>
          <p:cNvSpPr txBox="1"/>
          <p:nvPr/>
        </p:nvSpPr>
        <p:spPr>
          <a:xfrm>
            <a:off x="1437409" y="1060650"/>
            <a:ext cx="4578926" cy="660309"/>
          </a:xfrm>
          <a:prstGeom prst="rect">
            <a:avLst/>
          </a:prstGeom>
          <a:noFill/>
        </p:spPr>
        <p:txBody>
          <a:bodyPr wrap="square">
            <a:spAutoFit/>
          </a:bodyPr>
          <a:lstStyle/>
          <a:p>
            <a:pPr marL="0" marR="0" algn="just">
              <a:lnSpc>
                <a:spcPct val="106000"/>
              </a:lnSpc>
              <a:spcBef>
                <a:spcPts val="0"/>
              </a:spcBef>
              <a:spcAft>
                <a:spcPts val="800"/>
              </a:spcAft>
            </a:pPr>
            <a:r>
              <a:rPr lang="en-US" sz="1800" err="1">
                <a:effectLst/>
                <a:latin typeface="Times New Roman" panose="02020603050405020304" pitchFamily="18" charset="0"/>
                <a:ea typeface="Calibri" panose="020F0502020204030204" pitchFamily="34" charset="0"/>
                <a:cs typeface="Calibri" panose="020F0502020204030204" pitchFamily="34" charset="0"/>
              </a:rPr>
              <a:t>Hiển</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thị</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các</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giá</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trị</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phổ</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biến</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và</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hiếm</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nhất</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cho</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các</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cột</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chữ</a:t>
            </a:r>
            <a:endParaRPr lang="en-US" sz="1800">
              <a:effectLst/>
              <a:latin typeface="Times New Roman" panose="02020603050405020304" pitchFamily="18" charset="0"/>
              <a:ea typeface="Calibri" panose="020F0502020204030204" pitchFamily="34" charset="0"/>
              <a:cs typeface="Calibri" panose="020F0502020204030204" pitchFamily="34" charset="0"/>
            </a:endParaRPr>
          </a:p>
        </p:txBody>
      </p:sp>
      <p:pic>
        <p:nvPicPr>
          <p:cNvPr id="2" name="Picture 1" descr="A screenshot of a computer program&#10;&#10;Description automatically generated">
            <a:extLst>
              <a:ext uri="{FF2B5EF4-FFF2-40B4-BE49-F238E27FC236}">
                <a16:creationId xmlns:a16="http://schemas.microsoft.com/office/drawing/2014/main" id="{6EA2BBED-A690-FAF7-77A9-6FE1BE7407D3}"/>
              </a:ext>
            </a:extLst>
          </p:cNvPr>
          <p:cNvPicPr>
            <a:picLocks noChangeAspect="1"/>
          </p:cNvPicPr>
          <p:nvPr/>
        </p:nvPicPr>
        <p:blipFill>
          <a:blip r:embed="rId2"/>
          <a:stretch>
            <a:fillRect/>
          </a:stretch>
        </p:blipFill>
        <p:spPr>
          <a:xfrm>
            <a:off x="1267690" y="1738372"/>
            <a:ext cx="7280563" cy="3097351"/>
          </a:xfrm>
          <a:prstGeom prst="rect">
            <a:avLst/>
          </a:prstGeom>
        </p:spPr>
      </p:pic>
    </p:spTree>
    <p:extLst>
      <p:ext uri="{BB962C8B-B14F-4D97-AF65-F5344CB8AC3E}">
        <p14:creationId xmlns:p14="http://schemas.microsoft.com/office/powerpoint/2010/main" val="29714871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290;p19">
            <a:extLst>
              <a:ext uri="{FF2B5EF4-FFF2-40B4-BE49-F238E27FC236}">
                <a16:creationId xmlns:a16="http://schemas.microsoft.com/office/drawing/2014/main" id="{87C6A245-9039-25DF-E151-D838DD90AC19}"/>
              </a:ext>
            </a:extLst>
          </p:cNvPr>
          <p:cNvSpPr txBox="1">
            <a:spLocks/>
          </p:cNvSpPr>
          <p:nvPr/>
        </p:nvSpPr>
        <p:spPr>
          <a:xfrm>
            <a:off x="568037" y="432256"/>
            <a:ext cx="8229600" cy="481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3000"/>
              <a:buFont typeface="Fira Sans Extra Condensed"/>
              <a:buNone/>
              <a:defRPr sz="3000" b="0" i="0" u="none" strike="noStrike" cap="none">
                <a:solidFill>
                  <a:srgbClr val="000000"/>
                </a:solidFill>
                <a:latin typeface="Fira Sans Extra Condensed"/>
                <a:ea typeface="Fira Sans Extra Condensed"/>
                <a:cs typeface="Fira Sans Extra Condensed"/>
                <a:sym typeface="Fira Sans Extra Condensed"/>
              </a:defRPr>
            </a:lvl1pPr>
            <a:lvl2pPr marR="0" lvl="1" algn="ctr" rtl="0">
              <a:lnSpc>
                <a:spcPct val="100000"/>
              </a:lnSpc>
              <a:spcBef>
                <a:spcPts val="0"/>
              </a:spcBef>
              <a:spcAft>
                <a:spcPts val="0"/>
              </a:spcAft>
              <a:buClr>
                <a:srgbClr val="000000"/>
              </a:buClr>
              <a:buSzPts val="3000"/>
              <a:buFont typeface="Fira Sans Extra Condensed"/>
              <a:buNone/>
              <a:defRPr sz="3000" b="0" i="0" u="none" strike="noStrike" cap="none">
                <a:solidFill>
                  <a:srgbClr val="000000"/>
                </a:solidFill>
                <a:latin typeface="Fira Sans Extra Condensed"/>
                <a:ea typeface="Fira Sans Extra Condensed"/>
                <a:cs typeface="Fira Sans Extra Condensed"/>
                <a:sym typeface="Fira Sans Extra Condensed"/>
              </a:defRPr>
            </a:lvl2pPr>
            <a:lvl3pPr marR="0" lvl="2" algn="ctr" rtl="0">
              <a:lnSpc>
                <a:spcPct val="100000"/>
              </a:lnSpc>
              <a:spcBef>
                <a:spcPts val="0"/>
              </a:spcBef>
              <a:spcAft>
                <a:spcPts val="0"/>
              </a:spcAft>
              <a:buClr>
                <a:srgbClr val="000000"/>
              </a:buClr>
              <a:buSzPts val="3000"/>
              <a:buFont typeface="Fira Sans Extra Condensed"/>
              <a:buNone/>
              <a:defRPr sz="3000" b="0" i="0" u="none" strike="noStrike" cap="none">
                <a:solidFill>
                  <a:srgbClr val="000000"/>
                </a:solidFill>
                <a:latin typeface="Fira Sans Extra Condensed"/>
                <a:ea typeface="Fira Sans Extra Condensed"/>
                <a:cs typeface="Fira Sans Extra Condensed"/>
                <a:sym typeface="Fira Sans Extra Condensed"/>
              </a:defRPr>
            </a:lvl3pPr>
            <a:lvl4pPr marR="0" lvl="3" algn="ctr" rtl="0">
              <a:lnSpc>
                <a:spcPct val="100000"/>
              </a:lnSpc>
              <a:spcBef>
                <a:spcPts val="0"/>
              </a:spcBef>
              <a:spcAft>
                <a:spcPts val="0"/>
              </a:spcAft>
              <a:buClr>
                <a:srgbClr val="000000"/>
              </a:buClr>
              <a:buSzPts val="3000"/>
              <a:buFont typeface="Fira Sans Extra Condensed"/>
              <a:buNone/>
              <a:defRPr sz="3000" b="0" i="0" u="none" strike="noStrike" cap="none">
                <a:solidFill>
                  <a:srgbClr val="000000"/>
                </a:solidFill>
                <a:latin typeface="Fira Sans Extra Condensed"/>
                <a:ea typeface="Fira Sans Extra Condensed"/>
                <a:cs typeface="Fira Sans Extra Condensed"/>
                <a:sym typeface="Fira Sans Extra Condensed"/>
              </a:defRPr>
            </a:lvl4pPr>
            <a:lvl5pPr marR="0" lvl="4" algn="ctr" rtl="0">
              <a:lnSpc>
                <a:spcPct val="100000"/>
              </a:lnSpc>
              <a:spcBef>
                <a:spcPts val="0"/>
              </a:spcBef>
              <a:spcAft>
                <a:spcPts val="0"/>
              </a:spcAft>
              <a:buClr>
                <a:srgbClr val="000000"/>
              </a:buClr>
              <a:buSzPts val="3000"/>
              <a:buFont typeface="Fira Sans Extra Condensed"/>
              <a:buNone/>
              <a:defRPr sz="3000" b="0" i="0" u="none" strike="noStrike" cap="none">
                <a:solidFill>
                  <a:srgbClr val="000000"/>
                </a:solidFill>
                <a:latin typeface="Fira Sans Extra Condensed"/>
                <a:ea typeface="Fira Sans Extra Condensed"/>
                <a:cs typeface="Fira Sans Extra Condensed"/>
                <a:sym typeface="Fira Sans Extra Condensed"/>
              </a:defRPr>
            </a:lvl5pPr>
            <a:lvl6pPr marR="0" lvl="5" algn="ctr" rtl="0">
              <a:lnSpc>
                <a:spcPct val="100000"/>
              </a:lnSpc>
              <a:spcBef>
                <a:spcPts val="0"/>
              </a:spcBef>
              <a:spcAft>
                <a:spcPts val="0"/>
              </a:spcAft>
              <a:buClr>
                <a:srgbClr val="000000"/>
              </a:buClr>
              <a:buSzPts val="3000"/>
              <a:buFont typeface="Fira Sans Extra Condensed"/>
              <a:buNone/>
              <a:defRPr sz="3000" b="0" i="0" u="none" strike="noStrike" cap="none">
                <a:solidFill>
                  <a:srgbClr val="000000"/>
                </a:solidFill>
                <a:latin typeface="Fira Sans Extra Condensed"/>
                <a:ea typeface="Fira Sans Extra Condensed"/>
                <a:cs typeface="Fira Sans Extra Condensed"/>
                <a:sym typeface="Fira Sans Extra Condensed"/>
              </a:defRPr>
            </a:lvl6pPr>
            <a:lvl7pPr marR="0" lvl="6" algn="ctr" rtl="0">
              <a:lnSpc>
                <a:spcPct val="100000"/>
              </a:lnSpc>
              <a:spcBef>
                <a:spcPts val="0"/>
              </a:spcBef>
              <a:spcAft>
                <a:spcPts val="0"/>
              </a:spcAft>
              <a:buClr>
                <a:srgbClr val="000000"/>
              </a:buClr>
              <a:buSzPts val="3000"/>
              <a:buFont typeface="Fira Sans Extra Condensed"/>
              <a:buNone/>
              <a:defRPr sz="3000" b="0" i="0" u="none" strike="noStrike" cap="none">
                <a:solidFill>
                  <a:srgbClr val="000000"/>
                </a:solidFill>
                <a:latin typeface="Fira Sans Extra Condensed"/>
                <a:ea typeface="Fira Sans Extra Condensed"/>
                <a:cs typeface="Fira Sans Extra Condensed"/>
                <a:sym typeface="Fira Sans Extra Condensed"/>
              </a:defRPr>
            </a:lvl7pPr>
            <a:lvl8pPr marR="0" lvl="7" algn="ctr" rtl="0">
              <a:lnSpc>
                <a:spcPct val="100000"/>
              </a:lnSpc>
              <a:spcBef>
                <a:spcPts val="0"/>
              </a:spcBef>
              <a:spcAft>
                <a:spcPts val="0"/>
              </a:spcAft>
              <a:buClr>
                <a:srgbClr val="000000"/>
              </a:buClr>
              <a:buSzPts val="3000"/>
              <a:buFont typeface="Fira Sans Extra Condensed"/>
              <a:buNone/>
              <a:defRPr sz="3000" b="0" i="0" u="none" strike="noStrike" cap="none">
                <a:solidFill>
                  <a:srgbClr val="000000"/>
                </a:solidFill>
                <a:latin typeface="Fira Sans Extra Condensed"/>
                <a:ea typeface="Fira Sans Extra Condensed"/>
                <a:cs typeface="Fira Sans Extra Condensed"/>
                <a:sym typeface="Fira Sans Extra Condensed"/>
              </a:defRPr>
            </a:lvl8pPr>
            <a:lvl9pPr marR="0" lvl="8" algn="ctr" rtl="0">
              <a:lnSpc>
                <a:spcPct val="100000"/>
              </a:lnSpc>
              <a:spcBef>
                <a:spcPts val="0"/>
              </a:spcBef>
              <a:spcAft>
                <a:spcPts val="0"/>
              </a:spcAft>
              <a:buClr>
                <a:srgbClr val="000000"/>
              </a:buClr>
              <a:buSzPts val="3000"/>
              <a:buFont typeface="Fira Sans Extra Condensed"/>
              <a:buNone/>
              <a:defRPr sz="3000" b="0" i="0" u="none" strike="noStrike" cap="none">
                <a:solidFill>
                  <a:srgbClr val="000000"/>
                </a:solidFill>
                <a:latin typeface="Fira Sans Extra Condensed"/>
                <a:ea typeface="Fira Sans Extra Condensed"/>
                <a:cs typeface="Fira Sans Extra Condensed"/>
                <a:sym typeface="Fira Sans Extra Condensed"/>
              </a:defRPr>
            </a:lvl9pPr>
          </a:lstStyle>
          <a:p>
            <a:r>
              <a:rPr lang="en-US" err="1"/>
              <a:t>Tiền</a:t>
            </a:r>
            <a:r>
              <a:rPr lang="en-US"/>
              <a:t> </a:t>
            </a:r>
            <a:r>
              <a:rPr lang="en-US" err="1"/>
              <a:t>xử</a:t>
            </a:r>
            <a:r>
              <a:rPr lang="en-US"/>
              <a:t> </a:t>
            </a:r>
            <a:r>
              <a:rPr lang="en-US" err="1"/>
              <a:t>lý</a:t>
            </a:r>
            <a:r>
              <a:rPr lang="en-US"/>
              <a:t> </a:t>
            </a:r>
            <a:r>
              <a:rPr lang="en-US" err="1"/>
              <a:t>dữ</a:t>
            </a:r>
            <a:r>
              <a:rPr lang="en-US"/>
              <a:t> </a:t>
            </a:r>
            <a:r>
              <a:rPr lang="en-US" err="1"/>
              <a:t>liệu</a:t>
            </a:r>
            <a:endParaRPr lang="en-US"/>
          </a:p>
        </p:txBody>
      </p:sp>
      <p:sp>
        <p:nvSpPr>
          <p:cNvPr id="9" name="TextBox 8">
            <a:extLst>
              <a:ext uri="{FF2B5EF4-FFF2-40B4-BE49-F238E27FC236}">
                <a16:creationId xmlns:a16="http://schemas.microsoft.com/office/drawing/2014/main" id="{B0EEFACA-96DF-07AA-9F69-4923B199881C}"/>
              </a:ext>
            </a:extLst>
          </p:cNvPr>
          <p:cNvSpPr txBox="1"/>
          <p:nvPr/>
        </p:nvSpPr>
        <p:spPr>
          <a:xfrm>
            <a:off x="8799786" y="4835723"/>
            <a:ext cx="383438" cy="307777"/>
          </a:xfrm>
          <a:prstGeom prst="rect">
            <a:avLst/>
          </a:prstGeom>
          <a:noFill/>
        </p:spPr>
        <p:txBody>
          <a:bodyPr wrap="none" rtlCol="0">
            <a:spAutoFit/>
          </a:bodyPr>
          <a:lstStyle/>
          <a:p>
            <a:r>
              <a:rPr lang="en-US"/>
              <a:t>13</a:t>
            </a:r>
          </a:p>
        </p:txBody>
      </p:sp>
      <p:sp>
        <p:nvSpPr>
          <p:cNvPr id="7" name="TextBox 6">
            <a:extLst>
              <a:ext uri="{FF2B5EF4-FFF2-40B4-BE49-F238E27FC236}">
                <a16:creationId xmlns:a16="http://schemas.microsoft.com/office/drawing/2014/main" id="{A1F8EB85-C30B-2B17-ADC4-CD869B5CAE10}"/>
              </a:ext>
            </a:extLst>
          </p:cNvPr>
          <p:cNvSpPr txBox="1"/>
          <p:nvPr/>
        </p:nvSpPr>
        <p:spPr>
          <a:xfrm>
            <a:off x="1437409" y="1060650"/>
            <a:ext cx="4578926" cy="366703"/>
          </a:xfrm>
          <a:prstGeom prst="rect">
            <a:avLst/>
          </a:prstGeom>
          <a:noFill/>
        </p:spPr>
        <p:txBody>
          <a:bodyPr wrap="square">
            <a:spAutoFit/>
          </a:bodyPr>
          <a:lstStyle/>
          <a:p>
            <a:pPr marL="0" marR="0" algn="just">
              <a:lnSpc>
                <a:spcPct val="106000"/>
              </a:lnSpc>
              <a:spcBef>
                <a:spcPts val="0"/>
              </a:spcBef>
              <a:spcAft>
                <a:spcPts val="800"/>
              </a:spcAft>
            </a:pPr>
            <a:r>
              <a:rPr lang="en-US" sz="1800" err="1">
                <a:effectLst/>
                <a:latin typeface="Times New Roman" panose="02020603050405020304" pitchFamily="18" charset="0"/>
                <a:ea typeface="Calibri" panose="020F0502020204030204" pitchFamily="34" charset="0"/>
                <a:cs typeface="Calibri" panose="020F0502020204030204" pitchFamily="34" charset="0"/>
              </a:rPr>
              <a:t>Bỏ</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cột</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không</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cần</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thiết</a:t>
            </a:r>
            <a:endParaRPr lang="en-US" sz="1800">
              <a:effectLst/>
              <a:latin typeface="Times New Roman" panose="02020603050405020304" pitchFamily="18" charset="0"/>
              <a:ea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BB2ADE73-C5F5-83F6-66C7-3A2B0AEBE1C3}"/>
              </a:ext>
            </a:extLst>
          </p:cNvPr>
          <p:cNvPicPr>
            <a:picLocks noChangeAspect="1"/>
          </p:cNvPicPr>
          <p:nvPr/>
        </p:nvPicPr>
        <p:blipFill>
          <a:blip r:embed="rId2"/>
          <a:stretch>
            <a:fillRect/>
          </a:stretch>
        </p:blipFill>
        <p:spPr>
          <a:xfrm>
            <a:off x="1437409" y="1574247"/>
            <a:ext cx="3048000" cy="529590"/>
          </a:xfrm>
          <a:prstGeom prst="rect">
            <a:avLst/>
          </a:prstGeom>
        </p:spPr>
      </p:pic>
      <p:sp>
        <p:nvSpPr>
          <p:cNvPr id="8" name="TextBox 7">
            <a:extLst>
              <a:ext uri="{FF2B5EF4-FFF2-40B4-BE49-F238E27FC236}">
                <a16:creationId xmlns:a16="http://schemas.microsoft.com/office/drawing/2014/main" id="{FD209A28-B983-184C-16D0-D6F95378EB71}"/>
              </a:ext>
            </a:extLst>
          </p:cNvPr>
          <p:cNvSpPr txBox="1"/>
          <p:nvPr/>
        </p:nvSpPr>
        <p:spPr>
          <a:xfrm>
            <a:off x="1437409" y="2338431"/>
            <a:ext cx="4578926" cy="366703"/>
          </a:xfrm>
          <a:prstGeom prst="rect">
            <a:avLst/>
          </a:prstGeom>
          <a:noFill/>
        </p:spPr>
        <p:txBody>
          <a:bodyPr wrap="square">
            <a:spAutoFit/>
          </a:bodyPr>
          <a:lstStyle/>
          <a:p>
            <a:r>
              <a:rPr lang="en-US" sz="1800" err="1">
                <a:effectLst/>
                <a:latin typeface="Times New Roman" panose="02020603050405020304" pitchFamily="18" charset="0"/>
                <a:ea typeface="Calibri" panose="020F0502020204030204" pitchFamily="34" charset="0"/>
                <a:cs typeface="Calibri" panose="020F0502020204030204" pitchFamily="34" charset="0"/>
              </a:rPr>
              <a:t>Xử</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lý</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dữ</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liệu</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bị</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thiếu</a:t>
            </a:r>
            <a:endParaRPr lang="en-US" sz="1800"/>
          </a:p>
        </p:txBody>
      </p:sp>
      <p:pic>
        <p:nvPicPr>
          <p:cNvPr id="10" name="Picture 9">
            <a:extLst>
              <a:ext uri="{FF2B5EF4-FFF2-40B4-BE49-F238E27FC236}">
                <a16:creationId xmlns:a16="http://schemas.microsoft.com/office/drawing/2014/main" id="{75877CA4-0120-EA0A-0D92-BC108E46044B}"/>
              </a:ext>
            </a:extLst>
          </p:cNvPr>
          <p:cNvPicPr>
            <a:picLocks noChangeAspect="1"/>
          </p:cNvPicPr>
          <p:nvPr/>
        </p:nvPicPr>
        <p:blipFill>
          <a:blip r:embed="rId3"/>
          <a:stretch>
            <a:fillRect/>
          </a:stretch>
        </p:blipFill>
        <p:spPr>
          <a:xfrm>
            <a:off x="1437409" y="3070112"/>
            <a:ext cx="5943600" cy="1092200"/>
          </a:xfrm>
          <a:prstGeom prst="rect">
            <a:avLst/>
          </a:prstGeom>
        </p:spPr>
      </p:pic>
    </p:spTree>
    <p:extLst>
      <p:ext uri="{BB962C8B-B14F-4D97-AF65-F5344CB8AC3E}">
        <p14:creationId xmlns:p14="http://schemas.microsoft.com/office/powerpoint/2010/main" val="319988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290;p19">
            <a:extLst>
              <a:ext uri="{FF2B5EF4-FFF2-40B4-BE49-F238E27FC236}">
                <a16:creationId xmlns:a16="http://schemas.microsoft.com/office/drawing/2014/main" id="{87C6A245-9039-25DF-E151-D838DD90AC19}"/>
              </a:ext>
            </a:extLst>
          </p:cNvPr>
          <p:cNvSpPr txBox="1">
            <a:spLocks/>
          </p:cNvSpPr>
          <p:nvPr/>
        </p:nvSpPr>
        <p:spPr>
          <a:xfrm>
            <a:off x="568037" y="432256"/>
            <a:ext cx="8229600" cy="481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3000"/>
              <a:buFont typeface="Fira Sans Extra Condensed"/>
              <a:buNone/>
              <a:defRPr sz="3000" b="0" i="0" u="none" strike="noStrike" cap="none">
                <a:solidFill>
                  <a:srgbClr val="000000"/>
                </a:solidFill>
                <a:latin typeface="Fira Sans Extra Condensed"/>
                <a:ea typeface="Fira Sans Extra Condensed"/>
                <a:cs typeface="Fira Sans Extra Condensed"/>
                <a:sym typeface="Fira Sans Extra Condensed"/>
              </a:defRPr>
            </a:lvl1pPr>
            <a:lvl2pPr marR="0" lvl="1" algn="ctr" rtl="0">
              <a:lnSpc>
                <a:spcPct val="100000"/>
              </a:lnSpc>
              <a:spcBef>
                <a:spcPts val="0"/>
              </a:spcBef>
              <a:spcAft>
                <a:spcPts val="0"/>
              </a:spcAft>
              <a:buClr>
                <a:srgbClr val="000000"/>
              </a:buClr>
              <a:buSzPts val="3000"/>
              <a:buFont typeface="Fira Sans Extra Condensed"/>
              <a:buNone/>
              <a:defRPr sz="3000" b="0" i="0" u="none" strike="noStrike" cap="none">
                <a:solidFill>
                  <a:srgbClr val="000000"/>
                </a:solidFill>
                <a:latin typeface="Fira Sans Extra Condensed"/>
                <a:ea typeface="Fira Sans Extra Condensed"/>
                <a:cs typeface="Fira Sans Extra Condensed"/>
                <a:sym typeface="Fira Sans Extra Condensed"/>
              </a:defRPr>
            </a:lvl2pPr>
            <a:lvl3pPr marR="0" lvl="2" algn="ctr" rtl="0">
              <a:lnSpc>
                <a:spcPct val="100000"/>
              </a:lnSpc>
              <a:spcBef>
                <a:spcPts val="0"/>
              </a:spcBef>
              <a:spcAft>
                <a:spcPts val="0"/>
              </a:spcAft>
              <a:buClr>
                <a:srgbClr val="000000"/>
              </a:buClr>
              <a:buSzPts val="3000"/>
              <a:buFont typeface="Fira Sans Extra Condensed"/>
              <a:buNone/>
              <a:defRPr sz="3000" b="0" i="0" u="none" strike="noStrike" cap="none">
                <a:solidFill>
                  <a:srgbClr val="000000"/>
                </a:solidFill>
                <a:latin typeface="Fira Sans Extra Condensed"/>
                <a:ea typeface="Fira Sans Extra Condensed"/>
                <a:cs typeface="Fira Sans Extra Condensed"/>
                <a:sym typeface="Fira Sans Extra Condensed"/>
              </a:defRPr>
            </a:lvl3pPr>
            <a:lvl4pPr marR="0" lvl="3" algn="ctr" rtl="0">
              <a:lnSpc>
                <a:spcPct val="100000"/>
              </a:lnSpc>
              <a:spcBef>
                <a:spcPts val="0"/>
              </a:spcBef>
              <a:spcAft>
                <a:spcPts val="0"/>
              </a:spcAft>
              <a:buClr>
                <a:srgbClr val="000000"/>
              </a:buClr>
              <a:buSzPts val="3000"/>
              <a:buFont typeface="Fira Sans Extra Condensed"/>
              <a:buNone/>
              <a:defRPr sz="3000" b="0" i="0" u="none" strike="noStrike" cap="none">
                <a:solidFill>
                  <a:srgbClr val="000000"/>
                </a:solidFill>
                <a:latin typeface="Fira Sans Extra Condensed"/>
                <a:ea typeface="Fira Sans Extra Condensed"/>
                <a:cs typeface="Fira Sans Extra Condensed"/>
                <a:sym typeface="Fira Sans Extra Condensed"/>
              </a:defRPr>
            </a:lvl4pPr>
            <a:lvl5pPr marR="0" lvl="4" algn="ctr" rtl="0">
              <a:lnSpc>
                <a:spcPct val="100000"/>
              </a:lnSpc>
              <a:spcBef>
                <a:spcPts val="0"/>
              </a:spcBef>
              <a:spcAft>
                <a:spcPts val="0"/>
              </a:spcAft>
              <a:buClr>
                <a:srgbClr val="000000"/>
              </a:buClr>
              <a:buSzPts val="3000"/>
              <a:buFont typeface="Fira Sans Extra Condensed"/>
              <a:buNone/>
              <a:defRPr sz="3000" b="0" i="0" u="none" strike="noStrike" cap="none">
                <a:solidFill>
                  <a:srgbClr val="000000"/>
                </a:solidFill>
                <a:latin typeface="Fira Sans Extra Condensed"/>
                <a:ea typeface="Fira Sans Extra Condensed"/>
                <a:cs typeface="Fira Sans Extra Condensed"/>
                <a:sym typeface="Fira Sans Extra Condensed"/>
              </a:defRPr>
            </a:lvl5pPr>
            <a:lvl6pPr marR="0" lvl="5" algn="ctr" rtl="0">
              <a:lnSpc>
                <a:spcPct val="100000"/>
              </a:lnSpc>
              <a:spcBef>
                <a:spcPts val="0"/>
              </a:spcBef>
              <a:spcAft>
                <a:spcPts val="0"/>
              </a:spcAft>
              <a:buClr>
                <a:srgbClr val="000000"/>
              </a:buClr>
              <a:buSzPts val="3000"/>
              <a:buFont typeface="Fira Sans Extra Condensed"/>
              <a:buNone/>
              <a:defRPr sz="3000" b="0" i="0" u="none" strike="noStrike" cap="none">
                <a:solidFill>
                  <a:srgbClr val="000000"/>
                </a:solidFill>
                <a:latin typeface="Fira Sans Extra Condensed"/>
                <a:ea typeface="Fira Sans Extra Condensed"/>
                <a:cs typeface="Fira Sans Extra Condensed"/>
                <a:sym typeface="Fira Sans Extra Condensed"/>
              </a:defRPr>
            </a:lvl6pPr>
            <a:lvl7pPr marR="0" lvl="6" algn="ctr" rtl="0">
              <a:lnSpc>
                <a:spcPct val="100000"/>
              </a:lnSpc>
              <a:spcBef>
                <a:spcPts val="0"/>
              </a:spcBef>
              <a:spcAft>
                <a:spcPts val="0"/>
              </a:spcAft>
              <a:buClr>
                <a:srgbClr val="000000"/>
              </a:buClr>
              <a:buSzPts val="3000"/>
              <a:buFont typeface="Fira Sans Extra Condensed"/>
              <a:buNone/>
              <a:defRPr sz="3000" b="0" i="0" u="none" strike="noStrike" cap="none">
                <a:solidFill>
                  <a:srgbClr val="000000"/>
                </a:solidFill>
                <a:latin typeface="Fira Sans Extra Condensed"/>
                <a:ea typeface="Fira Sans Extra Condensed"/>
                <a:cs typeface="Fira Sans Extra Condensed"/>
                <a:sym typeface="Fira Sans Extra Condensed"/>
              </a:defRPr>
            </a:lvl7pPr>
            <a:lvl8pPr marR="0" lvl="7" algn="ctr" rtl="0">
              <a:lnSpc>
                <a:spcPct val="100000"/>
              </a:lnSpc>
              <a:spcBef>
                <a:spcPts val="0"/>
              </a:spcBef>
              <a:spcAft>
                <a:spcPts val="0"/>
              </a:spcAft>
              <a:buClr>
                <a:srgbClr val="000000"/>
              </a:buClr>
              <a:buSzPts val="3000"/>
              <a:buFont typeface="Fira Sans Extra Condensed"/>
              <a:buNone/>
              <a:defRPr sz="3000" b="0" i="0" u="none" strike="noStrike" cap="none">
                <a:solidFill>
                  <a:srgbClr val="000000"/>
                </a:solidFill>
                <a:latin typeface="Fira Sans Extra Condensed"/>
                <a:ea typeface="Fira Sans Extra Condensed"/>
                <a:cs typeface="Fira Sans Extra Condensed"/>
                <a:sym typeface="Fira Sans Extra Condensed"/>
              </a:defRPr>
            </a:lvl8pPr>
            <a:lvl9pPr marR="0" lvl="8" algn="ctr" rtl="0">
              <a:lnSpc>
                <a:spcPct val="100000"/>
              </a:lnSpc>
              <a:spcBef>
                <a:spcPts val="0"/>
              </a:spcBef>
              <a:spcAft>
                <a:spcPts val="0"/>
              </a:spcAft>
              <a:buClr>
                <a:srgbClr val="000000"/>
              </a:buClr>
              <a:buSzPts val="3000"/>
              <a:buFont typeface="Fira Sans Extra Condensed"/>
              <a:buNone/>
              <a:defRPr sz="3000" b="0" i="0" u="none" strike="noStrike" cap="none">
                <a:solidFill>
                  <a:srgbClr val="000000"/>
                </a:solidFill>
                <a:latin typeface="Fira Sans Extra Condensed"/>
                <a:ea typeface="Fira Sans Extra Condensed"/>
                <a:cs typeface="Fira Sans Extra Condensed"/>
                <a:sym typeface="Fira Sans Extra Condensed"/>
              </a:defRPr>
            </a:lvl9pPr>
          </a:lstStyle>
          <a:p>
            <a:r>
              <a:rPr lang="en-US" err="1"/>
              <a:t>Tiền</a:t>
            </a:r>
            <a:r>
              <a:rPr lang="en-US"/>
              <a:t> </a:t>
            </a:r>
            <a:r>
              <a:rPr lang="en-US" err="1"/>
              <a:t>xử</a:t>
            </a:r>
            <a:r>
              <a:rPr lang="en-US"/>
              <a:t> </a:t>
            </a:r>
            <a:r>
              <a:rPr lang="en-US" err="1"/>
              <a:t>lý</a:t>
            </a:r>
            <a:r>
              <a:rPr lang="en-US"/>
              <a:t> </a:t>
            </a:r>
            <a:r>
              <a:rPr lang="en-US" err="1"/>
              <a:t>dữ</a:t>
            </a:r>
            <a:r>
              <a:rPr lang="en-US"/>
              <a:t> </a:t>
            </a:r>
            <a:r>
              <a:rPr lang="en-US" err="1"/>
              <a:t>liệu</a:t>
            </a:r>
            <a:endParaRPr lang="en-US"/>
          </a:p>
        </p:txBody>
      </p:sp>
      <p:sp>
        <p:nvSpPr>
          <p:cNvPr id="9" name="TextBox 8">
            <a:extLst>
              <a:ext uri="{FF2B5EF4-FFF2-40B4-BE49-F238E27FC236}">
                <a16:creationId xmlns:a16="http://schemas.microsoft.com/office/drawing/2014/main" id="{B0EEFACA-96DF-07AA-9F69-4923B199881C}"/>
              </a:ext>
            </a:extLst>
          </p:cNvPr>
          <p:cNvSpPr txBox="1"/>
          <p:nvPr/>
        </p:nvSpPr>
        <p:spPr>
          <a:xfrm>
            <a:off x="8799786" y="4835723"/>
            <a:ext cx="383438" cy="307777"/>
          </a:xfrm>
          <a:prstGeom prst="rect">
            <a:avLst/>
          </a:prstGeom>
          <a:noFill/>
        </p:spPr>
        <p:txBody>
          <a:bodyPr wrap="none" rtlCol="0">
            <a:spAutoFit/>
          </a:bodyPr>
          <a:lstStyle/>
          <a:p>
            <a:r>
              <a:rPr lang="en-US"/>
              <a:t>14</a:t>
            </a:r>
          </a:p>
        </p:txBody>
      </p:sp>
      <p:sp>
        <p:nvSpPr>
          <p:cNvPr id="7" name="TextBox 6">
            <a:extLst>
              <a:ext uri="{FF2B5EF4-FFF2-40B4-BE49-F238E27FC236}">
                <a16:creationId xmlns:a16="http://schemas.microsoft.com/office/drawing/2014/main" id="{A1F8EB85-C30B-2B17-ADC4-CD869B5CAE10}"/>
              </a:ext>
            </a:extLst>
          </p:cNvPr>
          <p:cNvSpPr txBox="1"/>
          <p:nvPr/>
        </p:nvSpPr>
        <p:spPr>
          <a:xfrm>
            <a:off x="1437409" y="1060650"/>
            <a:ext cx="4578926" cy="366703"/>
          </a:xfrm>
          <a:prstGeom prst="rect">
            <a:avLst/>
          </a:prstGeom>
          <a:noFill/>
        </p:spPr>
        <p:txBody>
          <a:bodyPr wrap="square">
            <a:spAutoFit/>
          </a:bodyPr>
          <a:lstStyle/>
          <a:p>
            <a:pPr marL="0" marR="0" algn="just">
              <a:lnSpc>
                <a:spcPct val="106000"/>
              </a:lnSpc>
              <a:spcBef>
                <a:spcPts val="0"/>
              </a:spcBef>
              <a:spcAft>
                <a:spcPts val="800"/>
              </a:spcAft>
            </a:pPr>
            <a:r>
              <a:rPr lang="en-US" sz="1800" err="1">
                <a:effectLst/>
                <a:latin typeface="Times New Roman" panose="02020603050405020304" pitchFamily="18" charset="0"/>
                <a:ea typeface="Calibri" panose="020F0502020204030204" pitchFamily="34" charset="0"/>
                <a:cs typeface="Calibri" panose="020F0502020204030204" pitchFamily="34" charset="0"/>
              </a:rPr>
              <a:t>Mã</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hóa</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các</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cột</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phân</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loại</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thành</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số</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nguyên</a:t>
            </a:r>
            <a:endParaRPr lang="en-US" sz="1800">
              <a:effectLst/>
              <a:latin typeface="Times New Roman" panose="02020603050405020304" pitchFamily="18" charset="0"/>
              <a:ea typeface="Calibri" panose="020F0502020204030204" pitchFamily="34" charset="0"/>
              <a:cs typeface="Calibri" panose="020F0502020204030204" pitchFamily="34" charset="0"/>
            </a:endParaRPr>
          </a:p>
        </p:txBody>
      </p:sp>
      <p:pic>
        <p:nvPicPr>
          <p:cNvPr id="2" name="Picture 1" descr="A screen shot of a computer code&#10;&#10;Description automatically generated">
            <a:extLst>
              <a:ext uri="{FF2B5EF4-FFF2-40B4-BE49-F238E27FC236}">
                <a16:creationId xmlns:a16="http://schemas.microsoft.com/office/drawing/2014/main" id="{E3B619F8-C4E1-44F9-DE1E-AB3460CFE378}"/>
              </a:ext>
            </a:extLst>
          </p:cNvPr>
          <p:cNvPicPr>
            <a:picLocks noChangeAspect="1"/>
          </p:cNvPicPr>
          <p:nvPr/>
        </p:nvPicPr>
        <p:blipFill>
          <a:blip r:embed="rId2"/>
          <a:stretch>
            <a:fillRect/>
          </a:stretch>
        </p:blipFill>
        <p:spPr>
          <a:xfrm>
            <a:off x="1437409" y="1574247"/>
            <a:ext cx="5943600" cy="1235710"/>
          </a:xfrm>
          <a:prstGeom prst="rect">
            <a:avLst/>
          </a:prstGeom>
        </p:spPr>
      </p:pic>
      <p:sp>
        <p:nvSpPr>
          <p:cNvPr id="6" name="TextBox 5">
            <a:extLst>
              <a:ext uri="{FF2B5EF4-FFF2-40B4-BE49-F238E27FC236}">
                <a16:creationId xmlns:a16="http://schemas.microsoft.com/office/drawing/2014/main" id="{C7D27CAB-7616-6127-5261-6A5612CBB832}"/>
              </a:ext>
            </a:extLst>
          </p:cNvPr>
          <p:cNvSpPr txBox="1"/>
          <p:nvPr/>
        </p:nvSpPr>
        <p:spPr>
          <a:xfrm>
            <a:off x="1437409" y="3101116"/>
            <a:ext cx="5943600" cy="523220"/>
          </a:xfrm>
          <a:prstGeom prst="rect">
            <a:avLst/>
          </a:prstGeom>
          <a:noFill/>
        </p:spPr>
        <p:txBody>
          <a:bodyPr wrap="square">
            <a:spAutoFit/>
          </a:bodyPr>
          <a:lstStyle/>
          <a:p>
            <a:r>
              <a:rPr lang="en-US" sz="1400" b="1" err="1">
                <a:effectLst/>
                <a:latin typeface="Times New Roman" panose="02020603050405020304" pitchFamily="18" charset="0"/>
                <a:ea typeface="Calibri" panose="020F0502020204030204" pitchFamily="34" charset="0"/>
                <a:cs typeface="Calibri" panose="020F0502020204030204" pitchFamily="34" charset="0"/>
              </a:rPr>
              <a:t>Kết</a:t>
            </a:r>
            <a:r>
              <a:rPr lang="en-US" sz="1400" b="1">
                <a:effectLst/>
                <a:latin typeface="Times New Roman" panose="02020603050405020304" pitchFamily="18" charset="0"/>
                <a:ea typeface="Calibri" panose="020F0502020204030204" pitchFamily="34" charset="0"/>
                <a:cs typeface="Calibri" panose="020F0502020204030204" pitchFamily="34" charset="0"/>
              </a:rPr>
              <a:t> </a:t>
            </a:r>
            <a:r>
              <a:rPr lang="en-US" sz="1400" b="1" err="1">
                <a:effectLst/>
                <a:latin typeface="Times New Roman" panose="02020603050405020304" pitchFamily="18" charset="0"/>
                <a:ea typeface="Calibri" panose="020F0502020204030204" pitchFamily="34" charset="0"/>
                <a:cs typeface="Calibri" panose="020F0502020204030204" pitchFamily="34" charset="0"/>
              </a:rPr>
              <a:t>quả</a:t>
            </a:r>
            <a:r>
              <a:rPr lang="en-US" sz="1400" b="1">
                <a:effectLst/>
                <a:latin typeface="Times New Roman" panose="02020603050405020304" pitchFamily="18" charset="0"/>
                <a:ea typeface="Calibri" panose="020F0502020204030204" pitchFamily="34" charset="0"/>
                <a:cs typeface="Calibri" panose="020F0502020204030204" pitchFamily="34" charset="0"/>
              </a:rPr>
              <a:t>: </a:t>
            </a:r>
            <a:r>
              <a:rPr lang="en-US" sz="1400" err="1">
                <a:effectLst/>
                <a:latin typeface="Times New Roman" panose="02020603050405020304" pitchFamily="18" charset="0"/>
                <a:ea typeface="Calibri" panose="020F0502020204030204" pitchFamily="34" charset="0"/>
                <a:cs typeface="Calibri" panose="020F0502020204030204" pitchFamily="34" charset="0"/>
              </a:rPr>
              <a:t>Các</a:t>
            </a:r>
            <a:r>
              <a:rPr lang="en-US" sz="1400">
                <a:effectLst/>
                <a:latin typeface="Times New Roman" panose="02020603050405020304" pitchFamily="18" charset="0"/>
                <a:ea typeface="Calibri" panose="020F0502020204030204" pitchFamily="34" charset="0"/>
                <a:cs typeface="Calibri" panose="020F0502020204030204" pitchFamily="34" charset="0"/>
              </a:rPr>
              <a:t> </a:t>
            </a:r>
            <a:r>
              <a:rPr lang="en-US" sz="1400" err="1">
                <a:effectLst/>
                <a:latin typeface="Times New Roman" panose="02020603050405020304" pitchFamily="18" charset="0"/>
                <a:ea typeface="Calibri" panose="020F0502020204030204" pitchFamily="34" charset="0"/>
                <a:cs typeface="Calibri" panose="020F0502020204030204" pitchFamily="34" charset="0"/>
              </a:rPr>
              <a:t>cột</a:t>
            </a:r>
            <a:r>
              <a:rPr lang="en-US" sz="1400">
                <a:effectLst/>
                <a:latin typeface="Times New Roman" panose="02020603050405020304" pitchFamily="18" charset="0"/>
                <a:ea typeface="Calibri" panose="020F0502020204030204" pitchFamily="34" charset="0"/>
                <a:cs typeface="Calibri" panose="020F0502020204030204" pitchFamily="34" charset="0"/>
              </a:rPr>
              <a:t> </a:t>
            </a:r>
            <a:r>
              <a:rPr lang="en-US" sz="1400" err="1">
                <a:effectLst/>
                <a:latin typeface="Times New Roman" panose="02020603050405020304" pitchFamily="18" charset="0"/>
                <a:ea typeface="Calibri" panose="020F0502020204030204" pitchFamily="34" charset="0"/>
                <a:cs typeface="Calibri" panose="020F0502020204030204" pitchFamily="34" charset="0"/>
              </a:rPr>
              <a:t>phân</a:t>
            </a:r>
            <a:r>
              <a:rPr lang="en-US" sz="1400">
                <a:effectLst/>
                <a:latin typeface="Times New Roman" panose="02020603050405020304" pitchFamily="18" charset="0"/>
                <a:ea typeface="Calibri" panose="020F0502020204030204" pitchFamily="34" charset="0"/>
                <a:cs typeface="Calibri" panose="020F0502020204030204" pitchFamily="34" charset="0"/>
              </a:rPr>
              <a:t> </a:t>
            </a:r>
            <a:r>
              <a:rPr lang="en-US" sz="1400" err="1">
                <a:effectLst/>
                <a:latin typeface="Times New Roman" panose="02020603050405020304" pitchFamily="18" charset="0"/>
                <a:ea typeface="Calibri" panose="020F0502020204030204" pitchFamily="34" charset="0"/>
                <a:cs typeface="Calibri" panose="020F0502020204030204" pitchFamily="34" charset="0"/>
              </a:rPr>
              <a:t>loại</a:t>
            </a:r>
            <a:r>
              <a:rPr lang="en-US" sz="1400">
                <a:effectLst/>
                <a:latin typeface="Times New Roman" panose="02020603050405020304" pitchFamily="18" charset="0"/>
                <a:ea typeface="Calibri" panose="020F0502020204030204" pitchFamily="34" charset="0"/>
                <a:cs typeface="Calibri" panose="020F0502020204030204" pitchFamily="34" charset="0"/>
              </a:rPr>
              <a:t> Year, Brand, Model </a:t>
            </a:r>
            <a:r>
              <a:rPr lang="en-US" sz="1400" err="1">
                <a:effectLst/>
                <a:latin typeface="Times New Roman" panose="02020603050405020304" pitchFamily="18" charset="0"/>
                <a:ea typeface="Calibri" panose="020F0502020204030204" pitchFamily="34" charset="0"/>
                <a:cs typeface="Calibri" panose="020F0502020204030204" pitchFamily="34" charset="0"/>
              </a:rPr>
              <a:t>đã</a:t>
            </a:r>
            <a:r>
              <a:rPr lang="en-US" sz="1400">
                <a:effectLst/>
                <a:latin typeface="Times New Roman" panose="02020603050405020304" pitchFamily="18" charset="0"/>
                <a:ea typeface="Calibri" panose="020F0502020204030204" pitchFamily="34" charset="0"/>
                <a:cs typeface="Calibri" panose="020F0502020204030204" pitchFamily="34" charset="0"/>
              </a:rPr>
              <a:t> </a:t>
            </a:r>
            <a:r>
              <a:rPr lang="en-US" sz="1400" err="1">
                <a:effectLst/>
                <a:latin typeface="Times New Roman" panose="02020603050405020304" pitchFamily="18" charset="0"/>
                <a:ea typeface="Calibri" panose="020F0502020204030204" pitchFamily="34" charset="0"/>
                <a:cs typeface="Calibri" panose="020F0502020204030204" pitchFamily="34" charset="0"/>
              </a:rPr>
              <a:t>được</a:t>
            </a:r>
            <a:r>
              <a:rPr lang="en-US" sz="1400">
                <a:effectLst/>
                <a:latin typeface="Times New Roman" panose="02020603050405020304" pitchFamily="18" charset="0"/>
                <a:ea typeface="Calibri" panose="020F0502020204030204" pitchFamily="34" charset="0"/>
                <a:cs typeface="Calibri" panose="020F0502020204030204" pitchFamily="34" charset="0"/>
              </a:rPr>
              <a:t> </a:t>
            </a:r>
            <a:r>
              <a:rPr lang="en-US" sz="1400" err="1">
                <a:effectLst/>
                <a:latin typeface="Times New Roman" panose="02020603050405020304" pitchFamily="18" charset="0"/>
                <a:ea typeface="Calibri" panose="020F0502020204030204" pitchFamily="34" charset="0"/>
                <a:cs typeface="Calibri" panose="020F0502020204030204" pitchFamily="34" charset="0"/>
              </a:rPr>
              <a:t>mã</a:t>
            </a:r>
            <a:r>
              <a:rPr lang="en-US" sz="1400">
                <a:effectLst/>
                <a:latin typeface="Times New Roman" panose="02020603050405020304" pitchFamily="18" charset="0"/>
                <a:ea typeface="Calibri" panose="020F0502020204030204" pitchFamily="34" charset="0"/>
                <a:cs typeface="Calibri" panose="020F0502020204030204" pitchFamily="34" charset="0"/>
              </a:rPr>
              <a:t> </a:t>
            </a:r>
            <a:r>
              <a:rPr lang="en-US" sz="1400" err="1">
                <a:effectLst/>
                <a:latin typeface="Times New Roman" panose="02020603050405020304" pitchFamily="18" charset="0"/>
                <a:ea typeface="Calibri" panose="020F0502020204030204" pitchFamily="34" charset="0"/>
                <a:cs typeface="Calibri" panose="020F0502020204030204" pitchFamily="34" charset="0"/>
              </a:rPr>
              <a:t>hóa</a:t>
            </a:r>
            <a:r>
              <a:rPr lang="en-US" sz="1400">
                <a:effectLst/>
                <a:latin typeface="Times New Roman" panose="02020603050405020304" pitchFamily="18" charset="0"/>
                <a:ea typeface="Calibri" panose="020F0502020204030204" pitchFamily="34" charset="0"/>
                <a:cs typeface="Calibri" panose="020F0502020204030204" pitchFamily="34" charset="0"/>
              </a:rPr>
              <a:t> </a:t>
            </a:r>
            <a:r>
              <a:rPr lang="en-US" sz="1400" err="1">
                <a:effectLst/>
                <a:latin typeface="Times New Roman" panose="02020603050405020304" pitchFamily="18" charset="0"/>
                <a:ea typeface="Calibri" panose="020F0502020204030204" pitchFamily="34" charset="0"/>
                <a:cs typeface="Calibri" panose="020F0502020204030204" pitchFamily="34" charset="0"/>
              </a:rPr>
              <a:t>thành</a:t>
            </a:r>
            <a:r>
              <a:rPr lang="en-US" sz="1400">
                <a:effectLst/>
                <a:latin typeface="Times New Roman" panose="02020603050405020304" pitchFamily="18" charset="0"/>
                <a:ea typeface="Calibri" panose="020F0502020204030204" pitchFamily="34" charset="0"/>
                <a:cs typeface="Calibri" panose="020F0502020204030204" pitchFamily="34" charset="0"/>
              </a:rPr>
              <a:t> </a:t>
            </a:r>
            <a:r>
              <a:rPr lang="en-US" sz="1400" err="1">
                <a:effectLst/>
                <a:latin typeface="Times New Roman" panose="02020603050405020304" pitchFamily="18" charset="0"/>
                <a:ea typeface="Calibri" panose="020F0502020204030204" pitchFamily="34" charset="0"/>
                <a:cs typeface="Calibri" panose="020F0502020204030204" pitchFamily="34" charset="0"/>
              </a:rPr>
              <a:t>các</a:t>
            </a:r>
            <a:r>
              <a:rPr lang="en-US" sz="1400">
                <a:effectLst/>
                <a:latin typeface="Times New Roman" panose="02020603050405020304" pitchFamily="18" charset="0"/>
                <a:ea typeface="Calibri" panose="020F0502020204030204" pitchFamily="34" charset="0"/>
                <a:cs typeface="Calibri" panose="020F0502020204030204" pitchFamily="34" charset="0"/>
              </a:rPr>
              <a:t> </a:t>
            </a:r>
            <a:r>
              <a:rPr lang="en-US" sz="1400" err="1">
                <a:effectLst/>
                <a:latin typeface="Times New Roman" panose="02020603050405020304" pitchFamily="18" charset="0"/>
                <a:ea typeface="Calibri" panose="020F0502020204030204" pitchFamily="34" charset="0"/>
                <a:cs typeface="Calibri" panose="020F0502020204030204" pitchFamily="34" charset="0"/>
              </a:rPr>
              <a:t>cột</a:t>
            </a:r>
            <a:r>
              <a:rPr lang="en-US" sz="1400">
                <a:effectLst/>
                <a:latin typeface="Times New Roman" panose="02020603050405020304" pitchFamily="18" charset="0"/>
                <a:ea typeface="Calibri" panose="020F0502020204030204" pitchFamily="34" charset="0"/>
                <a:cs typeface="Calibri" panose="020F0502020204030204" pitchFamily="34" charset="0"/>
              </a:rPr>
              <a:t> </a:t>
            </a:r>
            <a:r>
              <a:rPr lang="en-US" sz="1400" err="1">
                <a:effectLst/>
                <a:latin typeface="Times New Roman" panose="02020603050405020304" pitchFamily="18" charset="0"/>
                <a:ea typeface="Calibri" panose="020F0502020204030204" pitchFamily="34" charset="0"/>
                <a:cs typeface="Calibri" panose="020F0502020204030204" pitchFamily="34" charset="0"/>
              </a:rPr>
              <a:t>số</a:t>
            </a:r>
            <a:r>
              <a:rPr lang="en-US" sz="1400">
                <a:effectLst/>
                <a:latin typeface="Times New Roman" panose="02020603050405020304" pitchFamily="18" charset="0"/>
                <a:ea typeface="Calibri" panose="020F0502020204030204" pitchFamily="34" charset="0"/>
                <a:cs typeface="Calibri" panose="020F0502020204030204" pitchFamily="34" charset="0"/>
              </a:rPr>
              <a:t> </a:t>
            </a:r>
            <a:r>
              <a:rPr lang="en-US" sz="1400" err="1">
                <a:effectLst/>
                <a:latin typeface="Times New Roman" panose="02020603050405020304" pitchFamily="18" charset="0"/>
                <a:ea typeface="Calibri" panose="020F0502020204030204" pitchFamily="34" charset="0"/>
                <a:cs typeface="Calibri" panose="020F0502020204030204" pitchFamily="34" charset="0"/>
              </a:rPr>
              <a:t>Year_encoded</a:t>
            </a:r>
            <a:r>
              <a:rPr lang="en-US" sz="1400">
                <a:effectLst/>
                <a:latin typeface="Times New Roman" panose="02020603050405020304" pitchFamily="18" charset="0"/>
                <a:ea typeface="Calibri" panose="020F0502020204030204" pitchFamily="34" charset="0"/>
                <a:cs typeface="Calibri" panose="020F0502020204030204" pitchFamily="34" charset="0"/>
              </a:rPr>
              <a:t>, </a:t>
            </a:r>
            <a:r>
              <a:rPr lang="en-US" sz="1400" err="1">
                <a:effectLst/>
                <a:latin typeface="Times New Roman" panose="02020603050405020304" pitchFamily="18" charset="0"/>
                <a:ea typeface="Calibri" panose="020F0502020204030204" pitchFamily="34" charset="0"/>
                <a:cs typeface="Calibri" panose="020F0502020204030204" pitchFamily="34" charset="0"/>
              </a:rPr>
              <a:t>Brand_encoded</a:t>
            </a:r>
            <a:r>
              <a:rPr lang="en-US" sz="1400">
                <a:effectLst/>
                <a:latin typeface="Times New Roman" panose="02020603050405020304" pitchFamily="18" charset="0"/>
                <a:ea typeface="Calibri" panose="020F0502020204030204" pitchFamily="34" charset="0"/>
                <a:cs typeface="Calibri" panose="020F0502020204030204" pitchFamily="34" charset="0"/>
              </a:rPr>
              <a:t>, </a:t>
            </a:r>
            <a:r>
              <a:rPr lang="en-US" sz="1400" err="1">
                <a:effectLst/>
                <a:latin typeface="Times New Roman" panose="02020603050405020304" pitchFamily="18" charset="0"/>
                <a:ea typeface="Calibri" panose="020F0502020204030204" pitchFamily="34" charset="0"/>
                <a:cs typeface="Calibri" panose="020F0502020204030204" pitchFamily="34" charset="0"/>
              </a:rPr>
              <a:t>Model_encoded</a:t>
            </a:r>
            <a:endParaRPr lang="en-US"/>
          </a:p>
        </p:txBody>
      </p:sp>
    </p:spTree>
    <p:extLst>
      <p:ext uri="{BB962C8B-B14F-4D97-AF65-F5344CB8AC3E}">
        <p14:creationId xmlns:p14="http://schemas.microsoft.com/office/powerpoint/2010/main" val="7445944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290;p19">
            <a:extLst>
              <a:ext uri="{FF2B5EF4-FFF2-40B4-BE49-F238E27FC236}">
                <a16:creationId xmlns:a16="http://schemas.microsoft.com/office/drawing/2014/main" id="{87C6A245-9039-25DF-E151-D838DD90AC19}"/>
              </a:ext>
            </a:extLst>
          </p:cNvPr>
          <p:cNvSpPr txBox="1">
            <a:spLocks/>
          </p:cNvSpPr>
          <p:nvPr/>
        </p:nvSpPr>
        <p:spPr>
          <a:xfrm>
            <a:off x="568037" y="432256"/>
            <a:ext cx="8229600" cy="481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3000"/>
              <a:buFont typeface="Fira Sans Extra Condensed"/>
              <a:buNone/>
              <a:defRPr sz="3000" b="0" i="0" u="none" strike="noStrike" cap="none">
                <a:solidFill>
                  <a:srgbClr val="000000"/>
                </a:solidFill>
                <a:latin typeface="Fira Sans Extra Condensed"/>
                <a:ea typeface="Fira Sans Extra Condensed"/>
                <a:cs typeface="Fira Sans Extra Condensed"/>
                <a:sym typeface="Fira Sans Extra Condensed"/>
              </a:defRPr>
            </a:lvl1pPr>
            <a:lvl2pPr marR="0" lvl="1" algn="ctr" rtl="0">
              <a:lnSpc>
                <a:spcPct val="100000"/>
              </a:lnSpc>
              <a:spcBef>
                <a:spcPts val="0"/>
              </a:spcBef>
              <a:spcAft>
                <a:spcPts val="0"/>
              </a:spcAft>
              <a:buClr>
                <a:srgbClr val="000000"/>
              </a:buClr>
              <a:buSzPts val="3000"/>
              <a:buFont typeface="Fira Sans Extra Condensed"/>
              <a:buNone/>
              <a:defRPr sz="3000" b="0" i="0" u="none" strike="noStrike" cap="none">
                <a:solidFill>
                  <a:srgbClr val="000000"/>
                </a:solidFill>
                <a:latin typeface="Fira Sans Extra Condensed"/>
                <a:ea typeface="Fira Sans Extra Condensed"/>
                <a:cs typeface="Fira Sans Extra Condensed"/>
                <a:sym typeface="Fira Sans Extra Condensed"/>
              </a:defRPr>
            </a:lvl2pPr>
            <a:lvl3pPr marR="0" lvl="2" algn="ctr" rtl="0">
              <a:lnSpc>
                <a:spcPct val="100000"/>
              </a:lnSpc>
              <a:spcBef>
                <a:spcPts val="0"/>
              </a:spcBef>
              <a:spcAft>
                <a:spcPts val="0"/>
              </a:spcAft>
              <a:buClr>
                <a:srgbClr val="000000"/>
              </a:buClr>
              <a:buSzPts val="3000"/>
              <a:buFont typeface="Fira Sans Extra Condensed"/>
              <a:buNone/>
              <a:defRPr sz="3000" b="0" i="0" u="none" strike="noStrike" cap="none">
                <a:solidFill>
                  <a:srgbClr val="000000"/>
                </a:solidFill>
                <a:latin typeface="Fira Sans Extra Condensed"/>
                <a:ea typeface="Fira Sans Extra Condensed"/>
                <a:cs typeface="Fira Sans Extra Condensed"/>
                <a:sym typeface="Fira Sans Extra Condensed"/>
              </a:defRPr>
            </a:lvl3pPr>
            <a:lvl4pPr marR="0" lvl="3" algn="ctr" rtl="0">
              <a:lnSpc>
                <a:spcPct val="100000"/>
              </a:lnSpc>
              <a:spcBef>
                <a:spcPts val="0"/>
              </a:spcBef>
              <a:spcAft>
                <a:spcPts val="0"/>
              </a:spcAft>
              <a:buClr>
                <a:srgbClr val="000000"/>
              </a:buClr>
              <a:buSzPts val="3000"/>
              <a:buFont typeface="Fira Sans Extra Condensed"/>
              <a:buNone/>
              <a:defRPr sz="3000" b="0" i="0" u="none" strike="noStrike" cap="none">
                <a:solidFill>
                  <a:srgbClr val="000000"/>
                </a:solidFill>
                <a:latin typeface="Fira Sans Extra Condensed"/>
                <a:ea typeface="Fira Sans Extra Condensed"/>
                <a:cs typeface="Fira Sans Extra Condensed"/>
                <a:sym typeface="Fira Sans Extra Condensed"/>
              </a:defRPr>
            </a:lvl4pPr>
            <a:lvl5pPr marR="0" lvl="4" algn="ctr" rtl="0">
              <a:lnSpc>
                <a:spcPct val="100000"/>
              </a:lnSpc>
              <a:spcBef>
                <a:spcPts val="0"/>
              </a:spcBef>
              <a:spcAft>
                <a:spcPts val="0"/>
              </a:spcAft>
              <a:buClr>
                <a:srgbClr val="000000"/>
              </a:buClr>
              <a:buSzPts val="3000"/>
              <a:buFont typeface="Fira Sans Extra Condensed"/>
              <a:buNone/>
              <a:defRPr sz="3000" b="0" i="0" u="none" strike="noStrike" cap="none">
                <a:solidFill>
                  <a:srgbClr val="000000"/>
                </a:solidFill>
                <a:latin typeface="Fira Sans Extra Condensed"/>
                <a:ea typeface="Fira Sans Extra Condensed"/>
                <a:cs typeface="Fira Sans Extra Condensed"/>
                <a:sym typeface="Fira Sans Extra Condensed"/>
              </a:defRPr>
            </a:lvl5pPr>
            <a:lvl6pPr marR="0" lvl="5" algn="ctr" rtl="0">
              <a:lnSpc>
                <a:spcPct val="100000"/>
              </a:lnSpc>
              <a:spcBef>
                <a:spcPts val="0"/>
              </a:spcBef>
              <a:spcAft>
                <a:spcPts val="0"/>
              </a:spcAft>
              <a:buClr>
                <a:srgbClr val="000000"/>
              </a:buClr>
              <a:buSzPts val="3000"/>
              <a:buFont typeface="Fira Sans Extra Condensed"/>
              <a:buNone/>
              <a:defRPr sz="3000" b="0" i="0" u="none" strike="noStrike" cap="none">
                <a:solidFill>
                  <a:srgbClr val="000000"/>
                </a:solidFill>
                <a:latin typeface="Fira Sans Extra Condensed"/>
                <a:ea typeface="Fira Sans Extra Condensed"/>
                <a:cs typeface="Fira Sans Extra Condensed"/>
                <a:sym typeface="Fira Sans Extra Condensed"/>
              </a:defRPr>
            </a:lvl6pPr>
            <a:lvl7pPr marR="0" lvl="6" algn="ctr" rtl="0">
              <a:lnSpc>
                <a:spcPct val="100000"/>
              </a:lnSpc>
              <a:spcBef>
                <a:spcPts val="0"/>
              </a:spcBef>
              <a:spcAft>
                <a:spcPts val="0"/>
              </a:spcAft>
              <a:buClr>
                <a:srgbClr val="000000"/>
              </a:buClr>
              <a:buSzPts val="3000"/>
              <a:buFont typeface="Fira Sans Extra Condensed"/>
              <a:buNone/>
              <a:defRPr sz="3000" b="0" i="0" u="none" strike="noStrike" cap="none">
                <a:solidFill>
                  <a:srgbClr val="000000"/>
                </a:solidFill>
                <a:latin typeface="Fira Sans Extra Condensed"/>
                <a:ea typeface="Fira Sans Extra Condensed"/>
                <a:cs typeface="Fira Sans Extra Condensed"/>
                <a:sym typeface="Fira Sans Extra Condensed"/>
              </a:defRPr>
            </a:lvl7pPr>
            <a:lvl8pPr marR="0" lvl="7" algn="ctr" rtl="0">
              <a:lnSpc>
                <a:spcPct val="100000"/>
              </a:lnSpc>
              <a:spcBef>
                <a:spcPts val="0"/>
              </a:spcBef>
              <a:spcAft>
                <a:spcPts val="0"/>
              </a:spcAft>
              <a:buClr>
                <a:srgbClr val="000000"/>
              </a:buClr>
              <a:buSzPts val="3000"/>
              <a:buFont typeface="Fira Sans Extra Condensed"/>
              <a:buNone/>
              <a:defRPr sz="3000" b="0" i="0" u="none" strike="noStrike" cap="none">
                <a:solidFill>
                  <a:srgbClr val="000000"/>
                </a:solidFill>
                <a:latin typeface="Fira Sans Extra Condensed"/>
                <a:ea typeface="Fira Sans Extra Condensed"/>
                <a:cs typeface="Fira Sans Extra Condensed"/>
                <a:sym typeface="Fira Sans Extra Condensed"/>
              </a:defRPr>
            </a:lvl8pPr>
            <a:lvl9pPr marR="0" lvl="8" algn="ctr" rtl="0">
              <a:lnSpc>
                <a:spcPct val="100000"/>
              </a:lnSpc>
              <a:spcBef>
                <a:spcPts val="0"/>
              </a:spcBef>
              <a:spcAft>
                <a:spcPts val="0"/>
              </a:spcAft>
              <a:buClr>
                <a:srgbClr val="000000"/>
              </a:buClr>
              <a:buSzPts val="3000"/>
              <a:buFont typeface="Fira Sans Extra Condensed"/>
              <a:buNone/>
              <a:defRPr sz="3000" b="0" i="0" u="none" strike="noStrike" cap="none">
                <a:solidFill>
                  <a:srgbClr val="000000"/>
                </a:solidFill>
                <a:latin typeface="Fira Sans Extra Condensed"/>
                <a:ea typeface="Fira Sans Extra Condensed"/>
                <a:cs typeface="Fira Sans Extra Condensed"/>
                <a:sym typeface="Fira Sans Extra Condensed"/>
              </a:defRPr>
            </a:lvl9pPr>
          </a:lstStyle>
          <a:p>
            <a:r>
              <a:rPr lang="en-US" err="1"/>
              <a:t>Tiền</a:t>
            </a:r>
            <a:r>
              <a:rPr lang="en-US"/>
              <a:t> </a:t>
            </a:r>
            <a:r>
              <a:rPr lang="en-US" err="1"/>
              <a:t>xử</a:t>
            </a:r>
            <a:r>
              <a:rPr lang="en-US"/>
              <a:t> </a:t>
            </a:r>
            <a:r>
              <a:rPr lang="en-US" err="1"/>
              <a:t>lý</a:t>
            </a:r>
            <a:r>
              <a:rPr lang="en-US"/>
              <a:t> </a:t>
            </a:r>
            <a:r>
              <a:rPr lang="en-US" err="1"/>
              <a:t>dữ</a:t>
            </a:r>
            <a:r>
              <a:rPr lang="en-US"/>
              <a:t> </a:t>
            </a:r>
            <a:r>
              <a:rPr lang="en-US" err="1"/>
              <a:t>liệu</a:t>
            </a:r>
            <a:endParaRPr lang="en-US"/>
          </a:p>
        </p:txBody>
      </p:sp>
      <p:sp>
        <p:nvSpPr>
          <p:cNvPr id="9" name="TextBox 8">
            <a:extLst>
              <a:ext uri="{FF2B5EF4-FFF2-40B4-BE49-F238E27FC236}">
                <a16:creationId xmlns:a16="http://schemas.microsoft.com/office/drawing/2014/main" id="{B0EEFACA-96DF-07AA-9F69-4923B199881C}"/>
              </a:ext>
            </a:extLst>
          </p:cNvPr>
          <p:cNvSpPr txBox="1"/>
          <p:nvPr/>
        </p:nvSpPr>
        <p:spPr>
          <a:xfrm>
            <a:off x="8779734" y="4835723"/>
            <a:ext cx="383438" cy="307777"/>
          </a:xfrm>
          <a:prstGeom prst="rect">
            <a:avLst/>
          </a:prstGeom>
          <a:noFill/>
        </p:spPr>
        <p:txBody>
          <a:bodyPr wrap="none" rtlCol="0">
            <a:spAutoFit/>
          </a:bodyPr>
          <a:lstStyle/>
          <a:p>
            <a:r>
              <a:rPr lang="en-US"/>
              <a:t>15</a:t>
            </a:r>
          </a:p>
        </p:txBody>
      </p:sp>
      <p:sp>
        <p:nvSpPr>
          <p:cNvPr id="7" name="TextBox 6">
            <a:extLst>
              <a:ext uri="{FF2B5EF4-FFF2-40B4-BE49-F238E27FC236}">
                <a16:creationId xmlns:a16="http://schemas.microsoft.com/office/drawing/2014/main" id="{A1F8EB85-C30B-2B17-ADC4-CD869B5CAE10}"/>
              </a:ext>
            </a:extLst>
          </p:cNvPr>
          <p:cNvSpPr txBox="1"/>
          <p:nvPr/>
        </p:nvSpPr>
        <p:spPr>
          <a:xfrm>
            <a:off x="349826" y="984605"/>
            <a:ext cx="5323609" cy="366703"/>
          </a:xfrm>
          <a:prstGeom prst="rect">
            <a:avLst/>
          </a:prstGeom>
          <a:noFill/>
        </p:spPr>
        <p:txBody>
          <a:bodyPr wrap="square">
            <a:spAutoFit/>
          </a:bodyPr>
          <a:lstStyle/>
          <a:p>
            <a:pPr marL="0" marR="0" algn="just">
              <a:lnSpc>
                <a:spcPct val="106000"/>
              </a:lnSpc>
              <a:spcBef>
                <a:spcPts val="0"/>
              </a:spcBef>
              <a:spcAft>
                <a:spcPts val="800"/>
              </a:spcAft>
            </a:pPr>
            <a:r>
              <a:rPr lang="vi-VN" sz="1800">
                <a:effectLst/>
                <a:latin typeface="Times New Roman" panose="02020603050405020304" pitchFamily="18" charset="0"/>
                <a:ea typeface="Calibri" panose="020F0502020204030204" pitchFamily="34" charset="0"/>
                <a:cs typeface="Calibri" panose="020F0502020204030204" pitchFamily="34" charset="0"/>
              </a:rPr>
              <a:t>Chuẩn hóa các cột số và các cột đã được mã hóa</a:t>
            </a:r>
            <a:endParaRPr lang="en-US" sz="1800">
              <a:effectLst/>
              <a:latin typeface="Times New Roman" panose="02020603050405020304" pitchFamily="18" charset="0"/>
              <a:ea typeface="Calibri" panose="020F0502020204030204" pitchFamily="34" charset="0"/>
              <a:cs typeface="Calibri" panose="020F0502020204030204" pitchFamily="34" charset="0"/>
            </a:endParaRPr>
          </a:p>
        </p:txBody>
      </p:sp>
      <p:pic>
        <p:nvPicPr>
          <p:cNvPr id="4" name="Picture 3" descr="A screen shot of a computer code&#10;&#10;Description automatically generated">
            <a:extLst>
              <a:ext uri="{FF2B5EF4-FFF2-40B4-BE49-F238E27FC236}">
                <a16:creationId xmlns:a16="http://schemas.microsoft.com/office/drawing/2014/main" id="{154E390D-C6A0-D10C-4E74-E8B4FF7ED08F}"/>
              </a:ext>
            </a:extLst>
          </p:cNvPr>
          <p:cNvPicPr>
            <a:picLocks noChangeAspect="1"/>
          </p:cNvPicPr>
          <p:nvPr/>
        </p:nvPicPr>
        <p:blipFill>
          <a:blip r:embed="rId2"/>
          <a:stretch>
            <a:fillRect/>
          </a:stretch>
        </p:blipFill>
        <p:spPr>
          <a:xfrm>
            <a:off x="124691" y="1638297"/>
            <a:ext cx="5305529" cy="1459587"/>
          </a:xfrm>
          <a:prstGeom prst="rect">
            <a:avLst/>
          </a:prstGeom>
        </p:spPr>
      </p:pic>
      <p:sp>
        <p:nvSpPr>
          <p:cNvPr id="10" name="TextBox 9">
            <a:extLst>
              <a:ext uri="{FF2B5EF4-FFF2-40B4-BE49-F238E27FC236}">
                <a16:creationId xmlns:a16="http://schemas.microsoft.com/office/drawing/2014/main" id="{74E6BC44-C59A-3DCE-316C-9207E0211D5D}"/>
              </a:ext>
            </a:extLst>
          </p:cNvPr>
          <p:cNvSpPr txBox="1"/>
          <p:nvPr/>
        </p:nvSpPr>
        <p:spPr>
          <a:xfrm>
            <a:off x="568037" y="3384873"/>
            <a:ext cx="4578926" cy="762581"/>
          </a:xfrm>
          <a:prstGeom prst="rect">
            <a:avLst/>
          </a:prstGeom>
          <a:noFill/>
        </p:spPr>
        <p:txBody>
          <a:bodyPr wrap="square">
            <a:spAutoFit/>
          </a:bodyPr>
          <a:lstStyle/>
          <a:p>
            <a:pPr marL="0" marR="0" algn="just">
              <a:lnSpc>
                <a:spcPct val="106000"/>
              </a:lnSpc>
              <a:spcBef>
                <a:spcPts val="0"/>
              </a:spcBef>
              <a:spcAft>
                <a:spcPts val="800"/>
              </a:spcAft>
            </a:pPr>
            <a:r>
              <a:rPr lang="en-US" sz="1400" b="1" err="1">
                <a:effectLst/>
                <a:latin typeface="Times New Roman" panose="02020603050405020304" pitchFamily="18" charset="0"/>
                <a:ea typeface="Calibri" panose="020F0502020204030204" pitchFamily="34" charset="0"/>
                <a:cs typeface="Calibri" panose="020F0502020204030204" pitchFamily="34" charset="0"/>
              </a:rPr>
              <a:t>Kết</a:t>
            </a:r>
            <a:r>
              <a:rPr lang="en-US" sz="1400" b="1">
                <a:effectLst/>
                <a:latin typeface="Times New Roman" panose="02020603050405020304" pitchFamily="18" charset="0"/>
                <a:ea typeface="Calibri" panose="020F0502020204030204" pitchFamily="34" charset="0"/>
                <a:cs typeface="Calibri" panose="020F0502020204030204" pitchFamily="34" charset="0"/>
              </a:rPr>
              <a:t> </a:t>
            </a:r>
            <a:r>
              <a:rPr lang="en-US" sz="1400" b="1" err="1">
                <a:effectLst/>
                <a:latin typeface="Times New Roman" panose="02020603050405020304" pitchFamily="18" charset="0"/>
                <a:ea typeface="Calibri" panose="020F0502020204030204" pitchFamily="34" charset="0"/>
                <a:cs typeface="Calibri" panose="020F0502020204030204" pitchFamily="34" charset="0"/>
              </a:rPr>
              <a:t>quả</a:t>
            </a:r>
            <a:r>
              <a:rPr lang="en-US" sz="1400" b="1">
                <a:effectLst/>
                <a:latin typeface="Times New Roman" panose="02020603050405020304" pitchFamily="18" charset="0"/>
                <a:ea typeface="Calibri" panose="020F0502020204030204" pitchFamily="34" charset="0"/>
                <a:cs typeface="Calibri" panose="020F0502020204030204" pitchFamily="34" charset="0"/>
              </a:rPr>
              <a:t>: </a:t>
            </a:r>
            <a:r>
              <a:rPr lang="en-US" sz="1400" err="1">
                <a:effectLst/>
                <a:latin typeface="Times New Roman" panose="02020603050405020304" pitchFamily="18" charset="0"/>
                <a:ea typeface="Calibri" panose="020F0502020204030204" pitchFamily="34" charset="0"/>
                <a:cs typeface="Calibri" panose="020F0502020204030204" pitchFamily="34" charset="0"/>
              </a:rPr>
              <a:t>Tất</a:t>
            </a:r>
            <a:r>
              <a:rPr lang="en-US" sz="1400">
                <a:effectLst/>
                <a:latin typeface="Times New Roman" panose="02020603050405020304" pitchFamily="18" charset="0"/>
                <a:ea typeface="Calibri" panose="020F0502020204030204" pitchFamily="34" charset="0"/>
                <a:cs typeface="Calibri" panose="020F0502020204030204" pitchFamily="34" charset="0"/>
              </a:rPr>
              <a:t> </a:t>
            </a:r>
            <a:r>
              <a:rPr lang="en-US" sz="1400" err="1">
                <a:effectLst/>
                <a:latin typeface="Times New Roman" panose="02020603050405020304" pitchFamily="18" charset="0"/>
                <a:ea typeface="Calibri" panose="020F0502020204030204" pitchFamily="34" charset="0"/>
                <a:cs typeface="Calibri" panose="020F0502020204030204" pitchFamily="34" charset="0"/>
              </a:rPr>
              <a:t>cả</a:t>
            </a:r>
            <a:r>
              <a:rPr lang="en-US" sz="1400">
                <a:effectLst/>
                <a:latin typeface="Times New Roman" panose="02020603050405020304" pitchFamily="18" charset="0"/>
                <a:ea typeface="Calibri" panose="020F0502020204030204" pitchFamily="34" charset="0"/>
                <a:cs typeface="Calibri" panose="020F0502020204030204" pitchFamily="34" charset="0"/>
              </a:rPr>
              <a:t> </a:t>
            </a:r>
            <a:r>
              <a:rPr lang="en-US" sz="1400" err="1">
                <a:effectLst/>
                <a:latin typeface="Times New Roman" panose="02020603050405020304" pitchFamily="18" charset="0"/>
                <a:ea typeface="Calibri" panose="020F0502020204030204" pitchFamily="34" charset="0"/>
                <a:cs typeface="Calibri" panose="020F0502020204030204" pitchFamily="34" charset="0"/>
              </a:rPr>
              <a:t>các</a:t>
            </a:r>
            <a:r>
              <a:rPr lang="en-US" sz="1400">
                <a:effectLst/>
                <a:latin typeface="Times New Roman" panose="02020603050405020304" pitchFamily="18" charset="0"/>
                <a:ea typeface="Calibri" panose="020F0502020204030204" pitchFamily="34" charset="0"/>
                <a:cs typeface="Calibri" panose="020F0502020204030204" pitchFamily="34" charset="0"/>
              </a:rPr>
              <a:t> </a:t>
            </a:r>
            <a:r>
              <a:rPr lang="en-US" sz="1400" err="1">
                <a:effectLst/>
                <a:latin typeface="Times New Roman" panose="02020603050405020304" pitchFamily="18" charset="0"/>
                <a:ea typeface="Calibri" panose="020F0502020204030204" pitchFamily="34" charset="0"/>
                <a:cs typeface="Calibri" panose="020F0502020204030204" pitchFamily="34" charset="0"/>
              </a:rPr>
              <a:t>cột</a:t>
            </a:r>
            <a:r>
              <a:rPr lang="en-US" sz="1400">
                <a:effectLst/>
                <a:latin typeface="Times New Roman" panose="02020603050405020304" pitchFamily="18" charset="0"/>
                <a:ea typeface="Calibri" panose="020F0502020204030204" pitchFamily="34" charset="0"/>
                <a:cs typeface="Calibri" panose="020F0502020204030204" pitchFamily="34" charset="0"/>
              </a:rPr>
              <a:t> </a:t>
            </a:r>
            <a:r>
              <a:rPr lang="en-US" sz="1400" err="1">
                <a:effectLst/>
                <a:latin typeface="Times New Roman" panose="02020603050405020304" pitchFamily="18" charset="0"/>
                <a:ea typeface="Calibri" panose="020F0502020204030204" pitchFamily="34" charset="0"/>
                <a:cs typeface="Calibri" panose="020F0502020204030204" pitchFamily="34" charset="0"/>
              </a:rPr>
              <a:t>số</a:t>
            </a:r>
            <a:r>
              <a:rPr lang="en-US" sz="1400">
                <a:effectLst/>
                <a:latin typeface="Times New Roman" panose="02020603050405020304" pitchFamily="18" charset="0"/>
                <a:ea typeface="Calibri" panose="020F0502020204030204" pitchFamily="34" charset="0"/>
                <a:cs typeface="Calibri" panose="020F0502020204030204" pitchFamily="34" charset="0"/>
              </a:rPr>
              <a:t> </a:t>
            </a:r>
            <a:r>
              <a:rPr lang="en-US" sz="1400" err="1">
                <a:effectLst/>
                <a:latin typeface="Times New Roman" panose="02020603050405020304" pitchFamily="18" charset="0"/>
                <a:ea typeface="Calibri" panose="020F0502020204030204" pitchFamily="34" charset="0"/>
                <a:cs typeface="Calibri" panose="020F0502020204030204" pitchFamily="34" charset="0"/>
              </a:rPr>
              <a:t>và</a:t>
            </a:r>
            <a:r>
              <a:rPr lang="en-US" sz="1400">
                <a:effectLst/>
                <a:latin typeface="Times New Roman" panose="02020603050405020304" pitchFamily="18" charset="0"/>
                <a:ea typeface="Calibri" panose="020F0502020204030204" pitchFamily="34" charset="0"/>
                <a:cs typeface="Calibri" panose="020F0502020204030204" pitchFamily="34" charset="0"/>
              </a:rPr>
              <a:t> </a:t>
            </a:r>
            <a:r>
              <a:rPr lang="en-US" sz="1400" err="1">
                <a:effectLst/>
                <a:latin typeface="Times New Roman" panose="02020603050405020304" pitchFamily="18" charset="0"/>
                <a:ea typeface="Calibri" panose="020F0502020204030204" pitchFamily="34" charset="0"/>
                <a:cs typeface="Calibri" panose="020F0502020204030204" pitchFamily="34" charset="0"/>
              </a:rPr>
              <a:t>cột</a:t>
            </a:r>
            <a:r>
              <a:rPr lang="en-US" sz="1400">
                <a:effectLst/>
                <a:latin typeface="Times New Roman" panose="02020603050405020304" pitchFamily="18" charset="0"/>
                <a:ea typeface="Calibri" panose="020F0502020204030204" pitchFamily="34" charset="0"/>
                <a:cs typeface="Calibri" panose="020F0502020204030204" pitchFamily="34" charset="0"/>
              </a:rPr>
              <a:t> </a:t>
            </a:r>
            <a:r>
              <a:rPr lang="en-US" sz="1400" err="1">
                <a:effectLst/>
                <a:latin typeface="Times New Roman" panose="02020603050405020304" pitchFamily="18" charset="0"/>
                <a:ea typeface="Calibri" panose="020F0502020204030204" pitchFamily="34" charset="0"/>
                <a:cs typeface="Calibri" panose="020F0502020204030204" pitchFamily="34" charset="0"/>
              </a:rPr>
              <a:t>đã</a:t>
            </a:r>
            <a:r>
              <a:rPr lang="en-US" sz="1400">
                <a:effectLst/>
                <a:latin typeface="Times New Roman" panose="02020603050405020304" pitchFamily="18" charset="0"/>
                <a:ea typeface="Calibri" panose="020F0502020204030204" pitchFamily="34" charset="0"/>
                <a:cs typeface="Calibri" panose="020F0502020204030204" pitchFamily="34" charset="0"/>
              </a:rPr>
              <a:t> </a:t>
            </a:r>
            <a:r>
              <a:rPr lang="en-US" sz="1400" err="1">
                <a:effectLst/>
                <a:latin typeface="Times New Roman" panose="02020603050405020304" pitchFamily="18" charset="0"/>
                <a:ea typeface="Calibri" panose="020F0502020204030204" pitchFamily="34" charset="0"/>
                <a:cs typeface="Calibri" panose="020F0502020204030204" pitchFamily="34" charset="0"/>
              </a:rPr>
              <a:t>mã</a:t>
            </a:r>
            <a:r>
              <a:rPr lang="en-US" sz="1400">
                <a:effectLst/>
                <a:latin typeface="Times New Roman" panose="02020603050405020304" pitchFamily="18" charset="0"/>
                <a:ea typeface="Calibri" panose="020F0502020204030204" pitchFamily="34" charset="0"/>
                <a:cs typeface="Calibri" panose="020F0502020204030204" pitchFamily="34" charset="0"/>
              </a:rPr>
              <a:t> </a:t>
            </a:r>
            <a:r>
              <a:rPr lang="en-US" sz="1400" err="1">
                <a:effectLst/>
                <a:latin typeface="Times New Roman" panose="02020603050405020304" pitchFamily="18" charset="0"/>
                <a:ea typeface="Calibri" panose="020F0502020204030204" pitchFamily="34" charset="0"/>
                <a:cs typeface="Calibri" panose="020F0502020204030204" pitchFamily="34" charset="0"/>
              </a:rPr>
              <a:t>hóa</a:t>
            </a:r>
            <a:r>
              <a:rPr lang="en-US" sz="1400">
                <a:effectLst/>
                <a:latin typeface="Times New Roman" panose="02020603050405020304" pitchFamily="18" charset="0"/>
                <a:ea typeface="Calibri" panose="020F0502020204030204" pitchFamily="34" charset="0"/>
                <a:cs typeface="Calibri" panose="020F0502020204030204" pitchFamily="34" charset="0"/>
              </a:rPr>
              <a:t> </a:t>
            </a:r>
            <a:r>
              <a:rPr lang="en-US" sz="1400" err="1">
                <a:effectLst/>
                <a:latin typeface="Times New Roman" panose="02020603050405020304" pitchFamily="18" charset="0"/>
                <a:ea typeface="Calibri" panose="020F0502020204030204" pitchFamily="34" charset="0"/>
                <a:cs typeface="Calibri" panose="020F0502020204030204" pitchFamily="34" charset="0"/>
              </a:rPr>
              <a:t>đã</a:t>
            </a:r>
            <a:r>
              <a:rPr lang="en-US" sz="1400">
                <a:effectLst/>
                <a:latin typeface="Times New Roman" panose="02020603050405020304" pitchFamily="18" charset="0"/>
                <a:ea typeface="Calibri" panose="020F0502020204030204" pitchFamily="34" charset="0"/>
                <a:cs typeface="Calibri" panose="020F0502020204030204" pitchFamily="34" charset="0"/>
              </a:rPr>
              <a:t> </a:t>
            </a:r>
            <a:r>
              <a:rPr lang="en-US" sz="1400" err="1">
                <a:effectLst/>
                <a:latin typeface="Times New Roman" panose="02020603050405020304" pitchFamily="18" charset="0"/>
                <a:ea typeface="Calibri" panose="020F0502020204030204" pitchFamily="34" charset="0"/>
                <a:cs typeface="Calibri" panose="020F0502020204030204" pitchFamily="34" charset="0"/>
              </a:rPr>
              <a:t>được</a:t>
            </a:r>
            <a:r>
              <a:rPr lang="en-US" sz="1400">
                <a:effectLst/>
                <a:latin typeface="Times New Roman" panose="02020603050405020304" pitchFamily="18" charset="0"/>
                <a:ea typeface="Calibri" panose="020F0502020204030204" pitchFamily="34" charset="0"/>
                <a:cs typeface="Calibri" panose="020F0502020204030204" pitchFamily="34" charset="0"/>
              </a:rPr>
              <a:t> </a:t>
            </a:r>
            <a:r>
              <a:rPr lang="en-US" sz="1400" err="1">
                <a:effectLst/>
                <a:latin typeface="Times New Roman" panose="02020603050405020304" pitchFamily="18" charset="0"/>
                <a:ea typeface="Calibri" panose="020F0502020204030204" pitchFamily="34" charset="0"/>
                <a:cs typeface="Calibri" panose="020F0502020204030204" pitchFamily="34" charset="0"/>
              </a:rPr>
              <a:t>chuẩn</a:t>
            </a:r>
            <a:r>
              <a:rPr lang="en-US" sz="1400">
                <a:effectLst/>
                <a:latin typeface="Times New Roman" panose="02020603050405020304" pitchFamily="18" charset="0"/>
                <a:ea typeface="Calibri" panose="020F0502020204030204" pitchFamily="34" charset="0"/>
                <a:cs typeface="Calibri" panose="020F0502020204030204" pitchFamily="34" charset="0"/>
              </a:rPr>
              <a:t> </a:t>
            </a:r>
            <a:r>
              <a:rPr lang="en-US" sz="1400" err="1">
                <a:effectLst/>
                <a:latin typeface="Times New Roman" panose="02020603050405020304" pitchFamily="18" charset="0"/>
                <a:ea typeface="Calibri" panose="020F0502020204030204" pitchFamily="34" charset="0"/>
                <a:cs typeface="Calibri" panose="020F0502020204030204" pitchFamily="34" charset="0"/>
              </a:rPr>
              <a:t>hóa</a:t>
            </a:r>
            <a:r>
              <a:rPr lang="en-US" sz="1400">
                <a:effectLst/>
                <a:latin typeface="Times New Roman" panose="02020603050405020304" pitchFamily="18" charset="0"/>
                <a:ea typeface="Calibri" panose="020F0502020204030204" pitchFamily="34" charset="0"/>
                <a:cs typeface="Calibri" panose="020F0502020204030204" pitchFamily="34" charset="0"/>
              </a:rPr>
              <a:t>, </a:t>
            </a:r>
            <a:r>
              <a:rPr lang="en-US" sz="1400" err="1">
                <a:effectLst/>
                <a:latin typeface="Times New Roman" panose="02020603050405020304" pitchFamily="18" charset="0"/>
                <a:ea typeface="Calibri" panose="020F0502020204030204" pitchFamily="34" charset="0"/>
                <a:cs typeface="Calibri" panose="020F0502020204030204" pitchFamily="34" charset="0"/>
              </a:rPr>
              <a:t>đảm</a:t>
            </a:r>
            <a:r>
              <a:rPr lang="en-US" sz="1400">
                <a:effectLst/>
                <a:latin typeface="Times New Roman" panose="02020603050405020304" pitchFamily="18" charset="0"/>
                <a:ea typeface="Calibri" panose="020F0502020204030204" pitchFamily="34" charset="0"/>
                <a:cs typeface="Calibri" panose="020F0502020204030204" pitchFamily="34" charset="0"/>
              </a:rPr>
              <a:t> </a:t>
            </a:r>
            <a:r>
              <a:rPr lang="en-US" sz="1400" err="1">
                <a:effectLst/>
                <a:latin typeface="Times New Roman" panose="02020603050405020304" pitchFamily="18" charset="0"/>
                <a:ea typeface="Calibri" panose="020F0502020204030204" pitchFamily="34" charset="0"/>
                <a:cs typeface="Calibri" panose="020F0502020204030204" pitchFamily="34" charset="0"/>
              </a:rPr>
              <a:t>bảo</a:t>
            </a:r>
            <a:r>
              <a:rPr lang="en-US" sz="1400">
                <a:effectLst/>
                <a:latin typeface="Times New Roman" panose="02020603050405020304" pitchFamily="18" charset="0"/>
                <a:ea typeface="Calibri" panose="020F0502020204030204" pitchFamily="34" charset="0"/>
                <a:cs typeface="Calibri" panose="020F0502020204030204" pitchFamily="34" charset="0"/>
              </a:rPr>
              <a:t> </a:t>
            </a:r>
            <a:r>
              <a:rPr lang="en-US" sz="1400" err="1">
                <a:effectLst/>
                <a:latin typeface="Times New Roman" panose="02020603050405020304" pitchFamily="18" charset="0"/>
                <a:ea typeface="Calibri" panose="020F0502020204030204" pitchFamily="34" charset="0"/>
                <a:cs typeface="Calibri" panose="020F0502020204030204" pitchFamily="34" charset="0"/>
              </a:rPr>
              <a:t>các</a:t>
            </a:r>
            <a:r>
              <a:rPr lang="en-US" sz="1400">
                <a:effectLst/>
                <a:latin typeface="Times New Roman" panose="02020603050405020304" pitchFamily="18" charset="0"/>
                <a:ea typeface="Calibri" panose="020F0502020204030204" pitchFamily="34" charset="0"/>
                <a:cs typeface="Calibri" panose="020F0502020204030204" pitchFamily="34" charset="0"/>
              </a:rPr>
              <a:t> </a:t>
            </a:r>
            <a:r>
              <a:rPr lang="en-US" sz="1400" err="1">
                <a:effectLst/>
                <a:latin typeface="Times New Roman" panose="02020603050405020304" pitchFamily="18" charset="0"/>
                <a:ea typeface="Calibri" panose="020F0502020204030204" pitchFamily="34" charset="0"/>
                <a:cs typeface="Calibri" panose="020F0502020204030204" pitchFamily="34" charset="0"/>
              </a:rPr>
              <a:t>cột</a:t>
            </a:r>
            <a:r>
              <a:rPr lang="en-US" sz="1400">
                <a:effectLst/>
                <a:latin typeface="Times New Roman" panose="02020603050405020304" pitchFamily="18" charset="0"/>
                <a:ea typeface="Calibri" panose="020F0502020204030204" pitchFamily="34" charset="0"/>
                <a:cs typeface="Calibri" panose="020F0502020204030204" pitchFamily="34" charset="0"/>
              </a:rPr>
              <a:t> </a:t>
            </a:r>
            <a:r>
              <a:rPr lang="en-US" sz="1400" err="1">
                <a:effectLst/>
                <a:latin typeface="Times New Roman" panose="02020603050405020304" pitchFamily="18" charset="0"/>
                <a:ea typeface="Calibri" panose="020F0502020204030204" pitchFamily="34" charset="0"/>
                <a:cs typeface="Calibri" panose="020F0502020204030204" pitchFamily="34" charset="0"/>
              </a:rPr>
              <a:t>có</a:t>
            </a:r>
            <a:r>
              <a:rPr lang="en-US" sz="1400">
                <a:effectLst/>
                <a:latin typeface="Times New Roman" panose="02020603050405020304" pitchFamily="18" charset="0"/>
                <a:ea typeface="Calibri" panose="020F0502020204030204" pitchFamily="34" charset="0"/>
                <a:cs typeface="Calibri" panose="020F0502020204030204" pitchFamily="34" charset="0"/>
              </a:rPr>
              <a:t> </a:t>
            </a:r>
            <a:r>
              <a:rPr lang="en-US" sz="1400" err="1">
                <a:effectLst/>
                <a:latin typeface="Times New Roman" panose="02020603050405020304" pitchFamily="18" charset="0"/>
                <a:ea typeface="Calibri" panose="020F0502020204030204" pitchFamily="34" charset="0"/>
                <a:cs typeface="Calibri" panose="020F0502020204030204" pitchFamily="34" charset="0"/>
              </a:rPr>
              <a:t>cùng</a:t>
            </a:r>
            <a:r>
              <a:rPr lang="en-US" sz="1400">
                <a:effectLst/>
                <a:latin typeface="Times New Roman" panose="02020603050405020304" pitchFamily="18" charset="0"/>
                <a:ea typeface="Calibri" panose="020F0502020204030204" pitchFamily="34" charset="0"/>
                <a:cs typeface="Calibri" panose="020F0502020204030204" pitchFamily="34" charset="0"/>
              </a:rPr>
              <a:t> </a:t>
            </a:r>
            <a:r>
              <a:rPr lang="en-US" sz="1400" err="1">
                <a:effectLst/>
                <a:latin typeface="Times New Roman" panose="02020603050405020304" pitchFamily="18" charset="0"/>
                <a:ea typeface="Calibri" panose="020F0502020204030204" pitchFamily="34" charset="0"/>
                <a:cs typeface="Calibri" panose="020F0502020204030204" pitchFamily="34" charset="0"/>
              </a:rPr>
              <a:t>phạm</a:t>
            </a:r>
            <a:r>
              <a:rPr lang="en-US" sz="1400">
                <a:effectLst/>
                <a:latin typeface="Times New Roman" panose="02020603050405020304" pitchFamily="18" charset="0"/>
                <a:ea typeface="Calibri" panose="020F0502020204030204" pitchFamily="34" charset="0"/>
                <a:cs typeface="Calibri" panose="020F0502020204030204" pitchFamily="34" charset="0"/>
              </a:rPr>
              <a:t> vi </a:t>
            </a:r>
            <a:r>
              <a:rPr lang="en-US" sz="1400" err="1">
                <a:effectLst/>
                <a:latin typeface="Times New Roman" panose="02020603050405020304" pitchFamily="18" charset="0"/>
                <a:ea typeface="Calibri" panose="020F0502020204030204" pitchFamily="34" charset="0"/>
                <a:cs typeface="Calibri" panose="020F0502020204030204" pitchFamily="34" charset="0"/>
              </a:rPr>
              <a:t>giá</a:t>
            </a:r>
            <a:r>
              <a:rPr lang="en-US" sz="1400">
                <a:effectLst/>
                <a:latin typeface="Times New Roman" panose="02020603050405020304" pitchFamily="18" charset="0"/>
                <a:ea typeface="Calibri" panose="020F0502020204030204" pitchFamily="34" charset="0"/>
                <a:cs typeface="Calibri" panose="020F0502020204030204" pitchFamily="34" charset="0"/>
              </a:rPr>
              <a:t> </a:t>
            </a:r>
            <a:r>
              <a:rPr lang="en-US" sz="1400" err="1">
                <a:effectLst/>
                <a:latin typeface="Times New Roman" panose="02020603050405020304" pitchFamily="18" charset="0"/>
                <a:ea typeface="Calibri" panose="020F0502020204030204" pitchFamily="34" charset="0"/>
                <a:cs typeface="Calibri" panose="020F0502020204030204" pitchFamily="34" charset="0"/>
              </a:rPr>
              <a:t>trị</a:t>
            </a:r>
            <a:r>
              <a:rPr lang="en-US" sz="1400">
                <a:effectLst/>
                <a:latin typeface="Times New Roman" panose="02020603050405020304" pitchFamily="18" charset="0"/>
                <a:ea typeface="Calibri" panose="020F0502020204030204" pitchFamily="34" charset="0"/>
                <a:cs typeface="Calibri" panose="020F0502020204030204" pitchFamily="34" charset="0"/>
              </a:rPr>
              <a:t>, </a:t>
            </a:r>
            <a:r>
              <a:rPr lang="en-US" sz="1400" err="1">
                <a:effectLst/>
                <a:latin typeface="Times New Roman" panose="02020603050405020304" pitchFamily="18" charset="0"/>
                <a:ea typeface="Calibri" panose="020F0502020204030204" pitchFamily="34" charset="0"/>
                <a:cs typeface="Calibri" panose="020F0502020204030204" pitchFamily="34" charset="0"/>
              </a:rPr>
              <a:t>giúp</a:t>
            </a:r>
            <a:r>
              <a:rPr lang="en-US" sz="1400">
                <a:effectLst/>
                <a:latin typeface="Times New Roman" panose="02020603050405020304" pitchFamily="18" charset="0"/>
                <a:ea typeface="Calibri" panose="020F0502020204030204" pitchFamily="34" charset="0"/>
                <a:cs typeface="Calibri" panose="020F0502020204030204" pitchFamily="34" charset="0"/>
              </a:rPr>
              <a:t> </a:t>
            </a:r>
            <a:r>
              <a:rPr lang="en-US" sz="1400" err="1">
                <a:effectLst/>
                <a:latin typeface="Times New Roman" panose="02020603050405020304" pitchFamily="18" charset="0"/>
                <a:ea typeface="Calibri" panose="020F0502020204030204" pitchFamily="34" charset="0"/>
                <a:cs typeface="Calibri" panose="020F0502020204030204" pitchFamily="34" charset="0"/>
              </a:rPr>
              <a:t>cải</a:t>
            </a:r>
            <a:r>
              <a:rPr lang="en-US" sz="1400">
                <a:effectLst/>
                <a:latin typeface="Times New Roman" panose="02020603050405020304" pitchFamily="18" charset="0"/>
                <a:ea typeface="Calibri" panose="020F0502020204030204" pitchFamily="34" charset="0"/>
                <a:cs typeface="Calibri" panose="020F0502020204030204" pitchFamily="34" charset="0"/>
              </a:rPr>
              <a:t> </a:t>
            </a:r>
            <a:r>
              <a:rPr lang="en-US" sz="1400" err="1">
                <a:effectLst/>
                <a:latin typeface="Times New Roman" panose="02020603050405020304" pitchFamily="18" charset="0"/>
                <a:ea typeface="Calibri" panose="020F0502020204030204" pitchFamily="34" charset="0"/>
                <a:cs typeface="Calibri" panose="020F0502020204030204" pitchFamily="34" charset="0"/>
              </a:rPr>
              <a:t>thiện</a:t>
            </a:r>
            <a:r>
              <a:rPr lang="en-US" sz="1400">
                <a:effectLst/>
                <a:latin typeface="Times New Roman" panose="02020603050405020304" pitchFamily="18" charset="0"/>
                <a:ea typeface="Calibri" panose="020F0502020204030204" pitchFamily="34" charset="0"/>
                <a:cs typeface="Calibri" panose="020F0502020204030204" pitchFamily="34" charset="0"/>
              </a:rPr>
              <a:t> </a:t>
            </a:r>
            <a:r>
              <a:rPr lang="en-US" sz="1400" err="1">
                <a:effectLst/>
                <a:latin typeface="Times New Roman" panose="02020603050405020304" pitchFamily="18" charset="0"/>
                <a:ea typeface="Calibri" panose="020F0502020204030204" pitchFamily="34" charset="0"/>
                <a:cs typeface="Calibri" panose="020F0502020204030204" pitchFamily="34" charset="0"/>
              </a:rPr>
              <a:t>hiệu</a:t>
            </a:r>
            <a:r>
              <a:rPr lang="en-US" sz="1400">
                <a:effectLst/>
                <a:latin typeface="Times New Roman" panose="02020603050405020304" pitchFamily="18" charset="0"/>
                <a:ea typeface="Calibri" panose="020F0502020204030204" pitchFamily="34" charset="0"/>
                <a:cs typeface="Calibri" panose="020F0502020204030204" pitchFamily="34" charset="0"/>
              </a:rPr>
              <a:t> </a:t>
            </a:r>
            <a:r>
              <a:rPr lang="en-US" sz="1400" err="1">
                <a:effectLst/>
                <a:latin typeface="Times New Roman" panose="02020603050405020304" pitchFamily="18" charset="0"/>
                <a:ea typeface="Calibri" panose="020F0502020204030204" pitchFamily="34" charset="0"/>
                <a:cs typeface="Calibri" panose="020F0502020204030204" pitchFamily="34" charset="0"/>
              </a:rPr>
              <a:t>quả</a:t>
            </a:r>
            <a:r>
              <a:rPr lang="en-US" sz="1400">
                <a:effectLst/>
                <a:latin typeface="Times New Roman" panose="02020603050405020304" pitchFamily="18" charset="0"/>
                <a:ea typeface="Calibri" panose="020F0502020204030204" pitchFamily="34" charset="0"/>
                <a:cs typeface="Calibri" panose="020F0502020204030204" pitchFamily="34" charset="0"/>
              </a:rPr>
              <a:t> </a:t>
            </a:r>
            <a:r>
              <a:rPr lang="en-US" sz="1400" err="1">
                <a:effectLst/>
                <a:latin typeface="Times New Roman" panose="02020603050405020304" pitchFamily="18" charset="0"/>
                <a:ea typeface="Calibri" panose="020F0502020204030204" pitchFamily="34" charset="0"/>
                <a:cs typeface="Calibri" panose="020F0502020204030204" pitchFamily="34" charset="0"/>
              </a:rPr>
              <a:t>mô</a:t>
            </a:r>
            <a:r>
              <a:rPr lang="en-US" sz="1400">
                <a:effectLst/>
                <a:latin typeface="Times New Roman" panose="02020603050405020304" pitchFamily="18" charset="0"/>
                <a:ea typeface="Calibri" panose="020F0502020204030204" pitchFamily="34" charset="0"/>
                <a:cs typeface="Calibri" panose="020F0502020204030204" pitchFamily="34" charset="0"/>
              </a:rPr>
              <a:t> </a:t>
            </a:r>
            <a:r>
              <a:rPr lang="en-US" sz="1400" err="1">
                <a:effectLst/>
                <a:latin typeface="Times New Roman" panose="02020603050405020304" pitchFamily="18" charset="0"/>
                <a:ea typeface="Calibri" panose="020F0502020204030204" pitchFamily="34" charset="0"/>
                <a:cs typeface="Calibri" panose="020F0502020204030204" pitchFamily="34" charset="0"/>
              </a:rPr>
              <a:t>hình</a:t>
            </a:r>
            <a:r>
              <a:rPr lang="en-US" sz="1400">
                <a:effectLst/>
                <a:latin typeface="Times New Roman" panose="02020603050405020304" pitchFamily="18" charset="0"/>
                <a:ea typeface="Calibri" panose="020F0502020204030204" pitchFamily="34" charset="0"/>
                <a:cs typeface="Calibri" panose="020F0502020204030204" pitchFamily="34" charset="0"/>
              </a:rPr>
              <a:t>.</a:t>
            </a:r>
          </a:p>
        </p:txBody>
      </p:sp>
      <p:pic>
        <p:nvPicPr>
          <p:cNvPr id="11" name="Picture 10">
            <a:extLst>
              <a:ext uri="{FF2B5EF4-FFF2-40B4-BE49-F238E27FC236}">
                <a16:creationId xmlns:a16="http://schemas.microsoft.com/office/drawing/2014/main" id="{64DEC55D-FBEF-25E6-D697-2B061554A437}"/>
              </a:ext>
            </a:extLst>
          </p:cNvPr>
          <p:cNvPicPr>
            <a:picLocks noChangeAspect="1"/>
          </p:cNvPicPr>
          <p:nvPr/>
        </p:nvPicPr>
        <p:blipFill>
          <a:blip r:embed="rId3"/>
          <a:stretch>
            <a:fillRect/>
          </a:stretch>
        </p:blipFill>
        <p:spPr>
          <a:xfrm>
            <a:off x="5321069" y="984605"/>
            <a:ext cx="3698240" cy="3894455"/>
          </a:xfrm>
          <a:prstGeom prst="rect">
            <a:avLst/>
          </a:prstGeom>
        </p:spPr>
      </p:pic>
    </p:spTree>
    <p:extLst>
      <p:ext uri="{BB962C8B-B14F-4D97-AF65-F5344CB8AC3E}">
        <p14:creationId xmlns:p14="http://schemas.microsoft.com/office/powerpoint/2010/main" val="4359815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290;p19">
            <a:extLst>
              <a:ext uri="{FF2B5EF4-FFF2-40B4-BE49-F238E27FC236}">
                <a16:creationId xmlns:a16="http://schemas.microsoft.com/office/drawing/2014/main" id="{87C6A245-9039-25DF-E151-D838DD90AC19}"/>
              </a:ext>
            </a:extLst>
          </p:cNvPr>
          <p:cNvSpPr txBox="1">
            <a:spLocks/>
          </p:cNvSpPr>
          <p:nvPr/>
        </p:nvSpPr>
        <p:spPr>
          <a:xfrm>
            <a:off x="568037" y="432256"/>
            <a:ext cx="8229600" cy="481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3000"/>
              <a:buFont typeface="Fira Sans Extra Condensed"/>
              <a:buNone/>
              <a:defRPr sz="3000" b="0" i="0" u="none" strike="noStrike" cap="none">
                <a:solidFill>
                  <a:srgbClr val="000000"/>
                </a:solidFill>
                <a:latin typeface="Fira Sans Extra Condensed"/>
                <a:ea typeface="Fira Sans Extra Condensed"/>
                <a:cs typeface="Fira Sans Extra Condensed"/>
                <a:sym typeface="Fira Sans Extra Condensed"/>
              </a:defRPr>
            </a:lvl1pPr>
            <a:lvl2pPr marR="0" lvl="1" algn="ctr" rtl="0">
              <a:lnSpc>
                <a:spcPct val="100000"/>
              </a:lnSpc>
              <a:spcBef>
                <a:spcPts val="0"/>
              </a:spcBef>
              <a:spcAft>
                <a:spcPts val="0"/>
              </a:spcAft>
              <a:buClr>
                <a:srgbClr val="000000"/>
              </a:buClr>
              <a:buSzPts val="3000"/>
              <a:buFont typeface="Fira Sans Extra Condensed"/>
              <a:buNone/>
              <a:defRPr sz="3000" b="0" i="0" u="none" strike="noStrike" cap="none">
                <a:solidFill>
                  <a:srgbClr val="000000"/>
                </a:solidFill>
                <a:latin typeface="Fira Sans Extra Condensed"/>
                <a:ea typeface="Fira Sans Extra Condensed"/>
                <a:cs typeface="Fira Sans Extra Condensed"/>
                <a:sym typeface="Fira Sans Extra Condensed"/>
              </a:defRPr>
            </a:lvl2pPr>
            <a:lvl3pPr marR="0" lvl="2" algn="ctr" rtl="0">
              <a:lnSpc>
                <a:spcPct val="100000"/>
              </a:lnSpc>
              <a:spcBef>
                <a:spcPts val="0"/>
              </a:spcBef>
              <a:spcAft>
                <a:spcPts val="0"/>
              </a:spcAft>
              <a:buClr>
                <a:srgbClr val="000000"/>
              </a:buClr>
              <a:buSzPts val="3000"/>
              <a:buFont typeface="Fira Sans Extra Condensed"/>
              <a:buNone/>
              <a:defRPr sz="3000" b="0" i="0" u="none" strike="noStrike" cap="none">
                <a:solidFill>
                  <a:srgbClr val="000000"/>
                </a:solidFill>
                <a:latin typeface="Fira Sans Extra Condensed"/>
                <a:ea typeface="Fira Sans Extra Condensed"/>
                <a:cs typeface="Fira Sans Extra Condensed"/>
                <a:sym typeface="Fira Sans Extra Condensed"/>
              </a:defRPr>
            </a:lvl3pPr>
            <a:lvl4pPr marR="0" lvl="3" algn="ctr" rtl="0">
              <a:lnSpc>
                <a:spcPct val="100000"/>
              </a:lnSpc>
              <a:spcBef>
                <a:spcPts val="0"/>
              </a:spcBef>
              <a:spcAft>
                <a:spcPts val="0"/>
              </a:spcAft>
              <a:buClr>
                <a:srgbClr val="000000"/>
              </a:buClr>
              <a:buSzPts val="3000"/>
              <a:buFont typeface="Fira Sans Extra Condensed"/>
              <a:buNone/>
              <a:defRPr sz="3000" b="0" i="0" u="none" strike="noStrike" cap="none">
                <a:solidFill>
                  <a:srgbClr val="000000"/>
                </a:solidFill>
                <a:latin typeface="Fira Sans Extra Condensed"/>
                <a:ea typeface="Fira Sans Extra Condensed"/>
                <a:cs typeface="Fira Sans Extra Condensed"/>
                <a:sym typeface="Fira Sans Extra Condensed"/>
              </a:defRPr>
            </a:lvl4pPr>
            <a:lvl5pPr marR="0" lvl="4" algn="ctr" rtl="0">
              <a:lnSpc>
                <a:spcPct val="100000"/>
              </a:lnSpc>
              <a:spcBef>
                <a:spcPts val="0"/>
              </a:spcBef>
              <a:spcAft>
                <a:spcPts val="0"/>
              </a:spcAft>
              <a:buClr>
                <a:srgbClr val="000000"/>
              </a:buClr>
              <a:buSzPts val="3000"/>
              <a:buFont typeface="Fira Sans Extra Condensed"/>
              <a:buNone/>
              <a:defRPr sz="3000" b="0" i="0" u="none" strike="noStrike" cap="none">
                <a:solidFill>
                  <a:srgbClr val="000000"/>
                </a:solidFill>
                <a:latin typeface="Fira Sans Extra Condensed"/>
                <a:ea typeface="Fira Sans Extra Condensed"/>
                <a:cs typeface="Fira Sans Extra Condensed"/>
                <a:sym typeface="Fira Sans Extra Condensed"/>
              </a:defRPr>
            </a:lvl5pPr>
            <a:lvl6pPr marR="0" lvl="5" algn="ctr" rtl="0">
              <a:lnSpc>
                <a:spcPct val="100000"/>
              </a:lnSpc>
              <a:spcBef>
                <a:spcPts val="0"/>
              </a:spcBef>
              <a:spcAft>
                <a:spcPts val="0"/>
              </a:spcAft>
              <a:buClr>
                <a:srgbClr val="000000"/>
              </a:buClr>
              <a:buSzPts val="3000"/>
              <a:buFont typeface="Fira Sans Extra Condensed"/>
              <a:buNone/>
              <a:defRPr sz="3000" b="0" i="0" u="none" strike="noStrike" cap="none">
                <a:solidFill>
                  <a:srgbClr val="000000"/>
                </a:solidFill>
                <a:latin typeface="Fira Sans Extra Condensed"/>
                <a:ea typeface="Fira Sans Extra Condensed"/>
                <a:cs typeface="Fira Sans Extra Condensed"/>
                <a:sym typeface="Fira Sans Extra Condensed"/>
              </a:defRPr>
            </a:lvl6pPr>
            <a:lvl7pPr marR="0" lvl="6" algn="ctr" rtl="0">
              <a:lnSpc>
                <a:spcPct val="100000"/>
              </a:lnSpc>
              <a:spcBef>
                <a:spcPts val="0"/>
              </a:spcBef>
              <a:spcAft>
                <a:spcPts val="0"/>
              </a:spcAft>
              <a:buClr>
                <a:srgbClr val="000000"/>
              </a:buClr>
              <a:buSzPts val="3000"/>
              <a:buFont typeface="Fira Sans Extra Condensed"/>
              <a:buNone/>
              <a:defRPr sz="3000" b="0" i="0" u="none" strike="noStrike" cap="none">
                <a:solidFill>
                  <a:srgbClr val="000000"/>
                </a:solidFill>
                <a:latin typeface="Fira Sans Extra Condensed"/>
                <a:ea typeface="Fira Sans Extra Condensed"/>
                <a:cs typeface="Fira Sans Extra Condensed"/>
                <a:sym typeface="Fira Sans Extra Condensed"/>
              </a:defRPr>
            </a:lvl7pPr>
            <a:lvl8pPr marR="0" lvl="7" algn="ctr" rtl="0">
              <a:lnSpc>
                <a:spcPct val="100000"/>
              </a:lnSpc>
              <a:spcBef>
                <a:spcPts val="0"/>
              </a:spcBef>
              <a:spcAft>
                <a:spcPts val="0"/>
              </a:spcAft>
              <a:buClr>
                <a:srgbClr val="000000"/>
              </a:buClr>
              <a:buSzPts val="3000"/>
              <a:buFont typeface="Fira Sans Extra Condensed"/>
              <a:buNone/>
              <a:defRPr sz="3000" b="0" i="0" u="none" strike="noStrike" cap="none">
                <a:solidFill>
                  <a:srgbClr val="000000"/>
                </a:solidFill>
                <a:latin typeface="Fira Sans Extra Condensed"/>
                <a:ea typeface="Fira Sans Extra Condensed"/>
                <a:cs typeface="Fira Sans Extra Condensed"/>
                <a:sym typeface="Fira Sans Extra Condensed"/>
              </a:defRPr>
            </a:lvl8pPr>
            <a:lvl9pPr marR="0" lvl="8" algn="ctr" rtl="0">
              <a:lnSpc>
                <a:spcPct val="100000"/>
              </a:lnSpc>
              <a:spcBef>
                <a:spcPts val="0"/>
              </a:spcBef>
              <a:spcAft>
                <a:spcPts val="0"/>
              </a:spcAft>
              <a:buClr>
                <a:srgbClr val="000000"/>
              </a:buClr>
              <a:buSzPts val="3000"/>
              <a:buFont typeface="Fira Sans Extra Condensed"/>
              <a:buNone/>
              <a:defRPr sz="3000" b="0" i="0" u="none" strike="noStrike" cap="none">
                <a:solidFill>
                  <a:srgbClr val="000000"/>
                </a:solidFill>
                <a:latin typeface="Fira Sans Extra Condensed"/>
                <a:ea typeface="Fira Sans Extra Condensed"/>
                <a:cs typeface="Fira Sans Extra Condensed"/>
                <a:sym typeface="Fira Sans Extra Condensed"/>
              </a:defRPr>
            </a:lvl9pPr>
          </a:lstStyle>
          <a:p>
            <a:r>
              <a:rPr lang="en-US" err="1"/>
              <a:t>Trực</a:t>
            </a:r>
            <a:r>
              <a:rPr lang="en-US"/>
              <a:t> </a:t>
            </a:r>
            <a:r>
              <a:rPr lang="en-US" err="1"/>
              <a:t>quan</a:t>
            </a:r>
            <a:r>
              <a:rPr lang="en-US"/>
              <a:t> </a:t>
            </a:r>
            <a:r>
              <a:rPr lang="en-US" err="1"/>
              <a:t>hóa</a:t>
            </a:r>
            <a:r>
              <a:rPr lang="en-US"/>
              <a:t> </a:t>
            </a:r>
            <a:r>
              <a:rPr lang="en-US" err="1"/>
              <a:t>dữ</a:t>
            </a:r>
            <a:r>
              <a:rPr lang="en-US"/>
              <a:t> </a:t>
            </a:r>
            <a:r>
              <a:rPr lang="en-US" err="1"/>
              <a:t>liệu</a:t>
            </a:r>
            <a:endParaRPr lang="en-US"/>
          </a:p>
        </p:txBody>
      </p:sp>
      <p:sp>
        <p:nvSpPr>
          <p:cNvPr id="9" name="TextBox 8">
            <a:extLst>
              <a:ext uri="{FF2B5EF4-FFF2-40B4-BE49-F238E27FC236}">
                <a16:creationId xmlns:a16="http://schemas.microsoft.com/office/drawing/2014/main" id="{B0EEFACA-96DF-07AA-9F69-4923B199881C}"/>
              </a:ext>
            </a:extLst>
          </p:cNvPr>
          <p:cNvSpPr txBox="1"/>
          <p:nvPr/>
        </p:nvSpPr>
        <p:spPr>
          <a:xfrm>
            <a:off x="8791763" y="4835723"/>
            <a:ext cx="383438" cy="307777"/>
          </a:xfrm>
          <a:prstGeom prst="rect">
            <a:avLst/>
          </a:prstGeom>
          <a:noFill/>
        </p:spPr>
        <p:txBody>
          <a:bodyPr wrap="none" rtlCol="0">
            <a:spAutoFit/>
          </a:bodyPr>
          <a:lstStyle/>
          <a:p>
            <a:r>
              <a:rPr lang="en-US"/>
              <a:t>16</a:t>
            </a:r>
          </a:p>
        </p:txBody>
      </p:sp>
      <p:pic>
        <p:nvPicPr>
          <p:cNvPr id="4" name="Picture 3" descr="A chart with text and numbers&#10;&#10;Description automatically generated with medium confidence">
            <a:extLst>
              <a:ext uri="{FF2B5EF4-FFF2-40B4-BE49-F238E27FC236}">
                <a16:creationId xmlns:a16="http://schemas.microsoft.com/office/drawing/2014/main" id="{2CD375C7-6758-9AE3-DCBE-CF74DA20D144}"/>
              </a:ext>
            </a:extLst>
          </p:cNvPr>
          <p:cNvPicPr>
            <a:picLocks noChangeAspect="1"/>
          </p:cNvPicPr>
          <p:nvPr/>
        </p:nvPicPr>
        <p:blipFill>
          <a:blip r:embed="rId2"/>
          <a:stretch>
            <a:fillRect/>
          </a:stretch>
        </p:blipFill>
        <p:spPr>
          <a:xfrm>
            <a:off x="3957764" y="1009593"/>
            <a:ext cx="3579120" cy="4031314"/>
          </a:xfrm>
          <a:prstGeom prst="rect">
            <a:avLst/>
          </a:prstGeom>
        </p:spPr>
      </p:pic>
      <p:sp>
        <p:nvSpPr>
          <p:cNvPr id="8" name="TextBox 7">
            <a:extLst>
              <a:ext uri="{FF2B5EF4-FFF2-40B4-BE49-F238E27FC236}">
                <a16:creationId xmlns:a16="http://schemas.microsoft.com/office/drawing/2014/main" id="{DA2C81B6-7279-28CA-1F4C-90B9FDE3B07E}"/>
              </a:ext>
            </a:extLst>
          </p:cNvPr>
          <p:cNvSpPr txBox="1"/>
          <p:nvPr/>
        </p:nvSpPr>
        <p:spPr>
          <a:xfrm>
            <a:off x="1134924" y="1298675"/>
            <a:ext cx="2434936" cy="1676164"/>
          </a:xfrm>
          <a:prstGeom prst="rect">
            <a:avLst/>
          </a:prstGeom>
          <a:noFill/>
        </p:spPr>
        <p:txBody>
          <a:bodyPr wrap="square">
            <a:spAutoFit/>
          </a:bodyPr>
          <a:lstStyle/>
          <a:p>
            <a:pPr marL="0" marR="0" algn="just">
              <a:lnSpc>
                <a:spcPct val="106000"/>
              </a:lnSpc>
              <a:spcBef>
                <a:spcPts val="0"/>
              </a:spcBef>
              <a:spcAft>
                <a:spcPts val="800"/>
              </a:spcAft>
            </a:pPr>
            <a:r>
              <a:rPr lang="en-US" sz="1400" err="1">
                <a:effectLst/>
                <a:latin typeface="Times New Roman" panose="02020603050405020304" pitchFamily="18" charset="0"/>
                <a:ea typeface="Calibri" panose="020F0502020204030204" pitchFamily="34" charset="0"/>
                <a:cs typeface="Calibri" panose="020F0502020204030204" pitchFamily="34" charset="0"/>
              </a:rPr>
              <a:t>Biểu</a:t>
            </a:r>
            <a:r>
              <a:rPr lang="en-US" sz="1400">
                <a:effectLst/>
                <a:latin typeface="Times New Roman" panose="02020603050405020304" pitchFamily="18" charset="0"/>
                <a:ea typeface="Calibri" panose="020F0502020204030204" pitchFamily="34" charset="0"/>
                <a:cs typeface="Calibri" panose="020F0502020204030204" pitchFamily="34" charset="0"/>
              </a:rPr>
              <a:t> </a:t>
            </a:r>
            <a:r>
              <a:rPr lang="en-US" sz="1400" err="1">
                <a:effectLst/>
                <a:latin typeface="Times New Roman" panose="02020603050405020304" pitchFamily="18" charset="0"/>
                <a:ea typeface="Calibri" panose="020F0502020204030204" pitchFamily="34" charset="0"/>
                <a:cs typeface="Calibri" panose="020F0502020204030204" pitchFamily="34" charset="0"/>
              </a:rPr>
              <a:t>đồ</a:t>
            </a:r>
            <a:r>
              <a:rPr lang="en-US" sz="1400">
                <a:effectLst/>
                <a:latin typeface="Times New Roman" panose="02020603050405020304" pitchFamily="18" charset="0"/>
                <a:ea typeface="Calibri" panose="020F0502020204030204" pitchFamily="34" charset="0"/>
                <a:cs typeface="Calibri" panose="020F0502020204030204" pitchFamily="34" charset="0"/>
              </a:rPr>
              <a:t> </a:t>
            </a:r>
            <a:r>
              <a:rPr lang="en-US" sz="1400" err="1">
                <a:effectLst/>
                <a:latin typeface="Times New Roman" panose="02020603050405020304" pitchFamily="18" charset="0"/>
                <a:ea typeface="Calibri" panose="020F0502020204030204" pitchFamily="34" charset="0"/>
                <a:cs typeface="Calibri" panose="020F0502020204030204" pitchFamily="34" charset="0"/>
              </a:rPr>
              <a:t>nhiệt</a:t>
            </a:r>
            <a:r>
              <a:rPr lang="en-US" sz="1400">
                <a:effectLst/>
                <a:latin typeface="Times New Roman" panose="02020603050405020304" pitchFamily="18" charset="0"/>
                <a:ea typeface="Calibri" panose="020F0502020204030204" pitchFamily="34" charset="0"/>
                <a:cs typeface="Calibri" panose="020F0502020204030204" pitchFamily="34" charset="0"/>
              </a:rPr>
              <a:t> (Heatmap) </a:t>
            </a:r>
            <a:r>
              <a:rPr lang="en-US" sz="1400" err="1">
                <a:effectLst/>
                <a:latin typeface="Times New Roman" panose="02020603050405020304" pitchFamily="18" charset="0"/>
                <a:ea typeface="Calibri" panose="020F0502020204030204" pitchFamily="34" charset="0"/>
                <a:cs typeface="Calibri" panose="020F0502020204030204" pitchFamily="34" charset="0"/>
              </a:rPr>
              <a:t>này</a:t>
            </a:r>
            <a:r>
              <a:rPr lang="en-US" sz="1400">
                <a:effectLst/>
                <a:latin typeface="Times New Roman" panose="02020603050405020304" pitchFamily="18" charset="0"/>
                <a:ea typeface="Calibri" panose="020F0502020204030204" pitchFamily="34" charset="0"/>
                <a:cs typeface="Calibri" panose="020F0502020204030204" pitchFamily="34" charset="0"/>
              </a:rPr>
              <a:t> </a:t>
            </a:r>
            <a:r>
              <a:rPr lang="en-US" sz="1400" err="1">
                <a:effectLst/>
                <a:latin typeface="Times New Roman" panose="02020603050405020304" pitchFamily="18" charset="0"/>
                <a:ea typeface="Calibri" panose="020F0502020204030204" pitchFamily="34" charset="0"/>
                <a:cs typeface="Calibri" panose="020F0502020204030204" pitchFamily="34" charset="0"/>
              </a:rPr>
              <a:t>có</a:t>
            </a:r>
            <a:r>
              <a:rPr lang="en-US" sz="1400">
                <a:effectLst/>
                <a:latin typeface="Times New Roman" panose="02020603050405020304" pitchFamily="18" charset="0"/>
                <a:ea typeface="Calibri" panose="020F0502020204030204" pitchFamily="34" charset="0"/>
                <a:cs typeface="Calibri" panose="020F0502020204030204" pitchFamily="34" charset="0"/>
              </a:rPr>
              <a:t> </a:t>
            </a:r>
            <a:r>
              <a:rPr lang="en-US" sz="1400" err="1">
                <a:effectLst/>
                <a:latin typeface="Times New Roman" panose="02020603050405020304" pitchFamily="18" charset="0"/>
                <a:ea typeface="Calibri" panose="020F0502020204030204" pitchFamily="34" charset="0"/>
                <a:cs typeface="Calibri" panose="020F0502020204030204" pitchFamily="34" charset="0"/>
              </a:rPr>
              <a:t>thể</a:t>
            </a:r>
            <a:r>
              <a:rPr lang="en-US" sz="1400">
                <a:effectLst/>
                <a:latin typeface="Times New Roman" panose="02020603050405020304" pitchFamily="18" charset="0"/>
                <a:ea typeface="Calibri" panose="020F0502020204030204" pitchFamily="34" charset="0"/>
                <a:cs typeface="Calibri" panose="020F0502020204030204" pitchFamily="34" charset="0"/>
              </a:rPr>
              <a:t> </a:t>
            </a:r>
            <a:r>
              <a:rPr lang="en-US" sz="1400" err="1">
                <a:effectLst/>
                <a:latin typeface="Times New Roman" panose="02020603050405020304" pitchFamily="18" charset="0"/>
                <a:ea typeface="Calibri" panose="020F0502020204030204" pitchFamily="34" charset="0"/>
                <a:cs typeface="Calibri" panose="020F0502020204030204" pitchFamily="34" charset="0"/>
              </a:rPr>
              <a:t>được</a:t>
            </a:r>
            <a:r>
              <a:rPr lang="en-US" sz="1400">
                <a:effectLst/>
                <a:latin typeface="Times New Roman" panose="02020603050405020304" pitchFamily="18" charset="0"/>
                <a:ea typeface="Calibri" panose="020F0502020204030204" pitchFamily="34" charset="0"/>
                <a:cs typeface="Calibri" panose="020F0502020204030204" pitchFamily="34" charset="0"/>
              </a:rPr>
              <a:t> </a:t>
            </a:r>
            <a:r>
              <a:rPr lang="en-US" sz="1400" err="1">
                <a:effectLst/>
                <a:latin typeface="Times New Roman" panose="02020603050405020304" pitchFamily="18" charset="0"/>
                <a:ea typeface="Calibri" panose="020F0502020204030204" pitchFamily="34" charset="0"/>
                <a:cs typeface="Calibri" panose="020F0502020204030204" pitchFamily="34" charset="0"/>
              </a:rPr>
              <a:t>sử</a:t>
            </a:r>
            <a:r>
              <a:rPr lang="en-US" sz="1400">
                <a:effectLst/>
                <a:latin typeface="Times New Roman" panose="02020603050405020304" pitchFamily="18" charset="0"/>
                <a:ea typeface="Calibri" panose="020F0502020204030204" pitchFamily="34" charset="0"/>
                <a:cs typeface="Calibri" panose="020F0502020204030204" pitchFamily="34" charset="0"/>
              </a:rPr>
              <a:t> </a:t>
            </a:r>
            <a:r>
              <a:rPr lang="en-US" sz="1400" err="1">
                <a:effectLst/>
                <a:latin typeface="Times New Roman" panose="02020603050405020304" pitchFamily="18" charset="0"/>
                <a:ea typeface="Calibri" panose="020F0502020204030204" pitchFamily="34" charset="0"/>
                <a:cs typeface="Calibri" panose="020F0502020204030204" pitchFamily="34" charset="0"/>
              </a:rPr>
              <a:t>dụng</a:t>
            </a:r>
            <a:r>
              <a:rPr lang="en-US" sz="1400">
                <a:effectLst/>
                <a:latin typeface="Times New Roman" panose="02020603050405020304" pitchFamily="18" charset="0"/>
                <a:ea typeface="Calibri" panose="020F0502020204030204" pitchFamily="34" charset="0"/>
                <a:cs typeface="Calibri" panose="020F0502020204030204" pitchFamily="34" charset="0"/>
              </a:rPr>
              <a:t> </a:t>
            </a:r>
            <a:r>
              <a:rPr lang="en-US" sz="1400" err="1">
                <a:effectLst/>
                <a:latin typeface="Times New Roman" panose="02020603050405020304" pitchFamily="18" charset="0"/>
                <a:ea typeface="Calibri" panose="020F0502020204030204" pitchFamily="34" charset="0"/>
                <a:cs typeface="Calibri" panose="020F0502020204030204" pitchFamily="34" charset="0"/>
              </a:rPr>
              <a:t>để</a:t>
            </a:r>
            <a:r>
              <a:rPr lang="en-US" sz="1400">
                <a:effectLst/>
                <a:latin typeface="Times New Roman" panose="02020603050405020304" pitchFamily="18" charset="0"/>
                <a:ea typeface="Calibri" panose="020F0502020204030204" pitchFamily="34" charset="0"/>
                <a:cs typeface="Calibri" panose="020F0502020204030204" pitchFamily="34" charset="0"/>
              </a:rPr>
              <a:t> </a:t>
            </a:r>
            <a:r>
              <a:rPr lang="en-US" sz="1400" err="1">
                <a:effectLst/>
                <a:latin typeface="Times New Roman" panose="02020603050405020304" pitchFamily="18" charset="0"/>
                <a:ea typeface="Calibri" panose="020F0502020204030204" pitchFamily="34" charset="0"/>
                <a:cs typeface="Calibri" panose="020F0502020204030204" pitchFamily="34" charset="0"/>
              </a:rPr>
              <a:t>phân</a:t>
            </a:r>
            <a:r>
              <a:rPr lang="en-US" sz="1400">
                <a:effectLst/>
                <a:latin typeface="Times New Roman" panose="02020603050405020304" pitchFamily="18" charset="0"/>
                <a:ea typeface="Calibri" panose="020F0502020204030204" pitchFamily="34" charset="0"/>
                <a:cs typeface="Calibri" panose="020F0502020204030204" pitchFamily="34" charset="0"/>
              </a:rPr>
              <a:t> </a:t>
            </a:r>
            <a:r>
              <a:rPr lang="en-US" sz="1400" err="1">
                <a:effectLst/>
                <a:latin typeface="Times New Roman" panose="02020603050405020304" pitchFamily="18" charset="0"/>
                <a:ea typeface="Calibri" panose="020F0502020204030204" pitchFamily="34" charset="0"/>
                <a:cs typeface="Calibri" panose="020F0502020204030204" pitchFamily="34" charset="0"/>
              </a:rPr>
              <a:t>tích</a:t>
            </a:r>
            <a:r>
              <a:rPr lang="en-US" sz="1400">
                <a:effectLst/>
                <a:latin typeface="Times New Roman" panose="02020603050405020304" pitchFamily="18" charset="0"/>
                <a:ea typeface="Calibri" panose="020F0502020204030204" pitchFamily="34" charset="0"/>
                <a:cs typeface="Calibri" panose="020F0502020204030204" pitchFamily="34" charset="0"/>
              </a:rPr>
              <a:t> </a:t>
            </a:r>
            <a:r>
              <a:rPr lang="en-US" sz="1400" err="1">
                <a:effectLst/>
                <a:latin typeface="Times New Roman" panose="02020603050405020304" pitchFamily="18" charset="0"/>
                <a:ea typeface="Calibri" panose="020F0502020204030204" pitchFamily="34" charset="0"/>
                <a:cs typeface="Calibri" panose="020F0502020204030204" pitchFamily="34" charset="0"/>
              </a:rPr>
              <a:t>và</a:t>
            </a:r>
            <a:r>
              <a:rPr lang="en-US" sz="1400">
                <a:effectLst/>
                <a:latin typeface="Times New Roman" panose="02020603050405020304" pitchFamily="18" charset="0"/>
                <a:ea typeface="Calibri" panose="020F0502020204030204" pitchFamily="34" charset="0"/>
                <a:cs typeface="Calibri" panose="020F0502020204030204" pitchFamily="34" charset="0"/>
              </a:rPr>
              <a:t> so </a:t>
            </a:r>
            <a:r>
              <a:rPr lang="en-US" sz="1400" err="1">
                <a:effectLst/>
                <a:latin typeface="Times New Roman" panose="02020603050405020304" pitchFamily="18" charset="0"/>
                <a:ea typeface="Calibri" panose="020F0502020204030204" pitchFamily="34" charset="0"/>
                <a:cs typeface="Calibri" panose="020F0502020204030204" pitchFamily="34" charset="0"/>
              </a:rPr>
              <a:t>sánh</a:t>
            </a:r>
            <a:r>
              <a:rPr lang="en-US" sz="1400">
                <a:effectLst/>
                <a:latin typeface="Times New Roman" panose="02020603050405020304" pitchFamily="18" charset="0"/>
                <a:ea typeface="Calibri" panose="020F0502020204030204" pitchFamily="34" charset="0"/>
                <a:cs typeface="Calibri" panose="020F0502020204030204" pitchFamily="34" charset="0"/>
              </a:rPr>
              <a:t> </a:t>
            </a:r>
            <a:r>
              <a:rPr lang="en-US" sz="1400" err="1">
                <a:effectLst/>
                <a:latin typeface="Times New Roman" panose="02020603050405020304" pitchFamily="18" charset="0"/>
                <a:ea typeface="Calibri" panose="020F0502020204030204" pitchFamily="34" charset="0"/>
                <a:cs typeface="Calibri" panose="020F0502020204030204" pitchFamily="34" charset="0"/>
              </a:rPr>
              <a:t>trung</a:t>
            </a:r>
            <a:r>
              <a:rPr lang="en-US" sz="1400">
                <a:effectLst/>
                <a:latin typeface="Times New Roman" panose="02020603050405020304" pitchFamily="18" charset="0"/>
                <a:ea typeface="Calibri" panose="020F0502020204030204" pitchFamily="34" charset="0"/>
                <a:cs typeface="Calibri" panose="020F0502020204030204" pitchFamily="34" charset="0"/>
              </a:rPr>
              <a:t> </a:t>
            </a:r>
            <a:r>
              <a:rPr lang="en-US" sz="1400" err="1">
                <a:effectLst/>
                <a:latin typeface="Times New Roman" panose="02020603050405020304" pitchFamily="18" charset="0"/>
                <a:ea typeface="Calibri" panose="020F0502020204030204" pitchFamily="34" charset="0"/>
                <a:cs typeface="Calibri" panose="020F0502020204030204" pitchFamily="34" charset="0"/>
              </a:rPr>
              <a:t>bình</a:t>
            </a:r>
            <a:r>
              <a:rPr lang="en-US" sz="1400">
                <a:effectLst/>
                <a:latin typeface="Times New Roman" panose="02020603050405020304" pitchFamily="18" charset="0"/>
                <a:ea typeface="Calibri" panose="020F0502020204030204" pitchFamily="34" charset="0"/>
                <a:cs typeface="Calibri" panose="020F0502020204030204" pitchFamily="34" charset="0"/>
              </a:rPr>
              <a:t> </a:t>
            </a:r>
            <a:r>
              <a:rPr lang="en-US" sz="1400" err="1">
                <a:effectLst/>
                <a:latin typeface="Times New Roman" panose="02020603050405020304" pitchFamily="18" charset="0"/>
                <a:ea typeface="Calibri" panose="020F0502020204030204" pitchFamily="34" charset="0"/>
                <a:cs typeface="Calibri" panose="020F0502020204030204" pitchFamily="34" charset="0"/>
              </a:rPr>
              <a:t>tỷ</a:t>
            </a:r>
            <a:r>
              <a:rPr lang="en-US" sz="1400">
                <a:effectLst/>
                <a:latin typeface="Times New Roman" panose="02020603050405020304" pitchFamily="18" charset="0"/>
                <a:ea typeface="Calibri" panose="020F0502020204030204" pitchFamily="34" charset="0"/>
                <a:cs typeface="Calibri" panose="020F0502020204030204" pitchFamily="34" charset="0"/>
              </a:rPr>
              <a:t> </a:t>
            </a:r>
            <a:r>
              <a:rPr lang="en-US" sz="1400" err="1">
                <a:effectLst/>
                <a:latin typeface="Times New Roman" panose="02020603050405020304" pitchFamily="18" charset="0"/>
                <a:ea typeface="Calibri" panose="020F0502020204030204" pitchFamily="34" charset="0"/>
                <a:cs typeface="Calibri" panose="020F0502020204030204" pitchFamily="34" charset="0"/>
              </a:rPr>
              <a:t>lệ</a:t>
            </a:r>
            <a:r>
              <a:rPr lang="en-US" sz="1400">
                <a:effectLst/>
                <a:latin typeface="Times New Roman" panose="02020603050405020304" pitchFamily="18" charset="0"/>
                <a:ea typeface="Calibri" panose="020F0502020204030204" pitchFamily="34" charset="0"/>
                <a:cs typeface="Calibri" panose="020F0502020204030204" pitchFamily="34" charset="0"/>
              </a:rPr>
              <a:t> </a:t>
            </a:r>
            <a:r>
              <a:rPr lang="en-US" sz="1400" err="1">
                <a:effectLst/>
                <a:latin typeface="Times New Roman" panose="02020603050405020304" pitchFamily="18" charset="0"/>
                <a:ea typeface="Calibri" panose="020F0502020204030204" pitchFamily="34" charset="0"/>
                <a:cs typeface="Calibri" panose="020F0502020204030204" pitchFamily="34" charset="0"/>
              </a:rPr>
              <a:t>đánh</a:t>
            </a:r>
            <a:r>
              <a:rPr lang="en-US" sz="1400">
                <a:effectLst/>
                <a:latin typeface="Times New Roman" panose="02020603050405020304" pitchFamily="18" charset="0"/>
                <a:ea typeface="Calibri" panose="020F0502020204030204" pitchFamily="34" charset="0"/>
                <a:cs typeface="Calibri" panose="020F0502020204030204" pitchFamily="34" charset="0"/>
              </a:rPr>
              <a:t> </a:t>
            </a:r>
            <a:r>
              <a:rPr lang="en-US" sz="1400" err="1">
                <a:effectLst/>
                <a:latin typeface="Times New Roman" panose="02020603050405020304" pitchFamily="18" charset="0"/>
                <a:ea typeface="Calibri" panose="020F0502020204030204" pitchFamily="34" charset="0"/>
                <a:cs typeface="Calibri" panose="020F0502020204030204" pitchFamily="34" charset="0"/>
              </a:rPr>
              <a:t>giá</a:t>
            </a:r>
            <a:r>
              <a:rPr lang="en-US" sz="1400">
                <a:effectLst/>
                <a:latin typeface="Times New Roman" panose="02020603050405020304" pitchFamily="18" charset="0"/>
                <a:ea typeface="Calibri" panose="020F0502020204030204" pitchFamily="34" charset="0"/>
                <a:cs typeface="Calibri" panose="020F0502020204030204" pitchFamily="34" charset="0"/>
              </a:rPr>
              <a:t> </a:t>
            </a:r>
            <a:r>
              <a:rPr lang="en-US" sz="1400" err="1">
                <a:effectLst/>
                <a:latin typeface="Times New Roman" panose="02020603050405020304" pitchFamily="18" charset="0"/>
                <a:ea typeface="Calibri" panose="020F0502020204030204" pitchFamily="34" charset="0"/>
                <a:cs typeface="Calibri" panose="020F0502020204030204" pitchFamily="34" charset="0"/>
              </a:rPr>
              <a:t>chung</a:t>
            </a:r>
            <a:r>
              <a:rPr lang="en-US" sz="1400">
                <a:effectLst/>
                <a:latin typeface="Times New Roman" panose="02020603050405020304" pitchFamily="18" charset="0"/>
                <a:ea typeface="Calibri" panose="020F0502020204030204" pitchFamily="34" charset="0"/>
                <a:cs typeface="Calibri" panose="020F0502020204030204" pitchFamily="34" charset="0"/>
              </a:rPr>
              <a:t> (</a:t>
            </a:r>
            <a:r>
              <a:rPr lang="en-US" sz="1400" err="1">
                <a:effectLst/>
                <a:latin typeface="Times New Roman" panose="02020603050405020304" pitchFamily="18" charset="0"/>
                <a:ea typeface="Calibri" panose="020F0502020204030204" pitchFamily="34" charset="0"/>
                <a:cs typeface="Calibri" panose="020F0502020204030204" pitchFamily="34" charset="0"/>
              </a:rPr>
              <a:t>General_rate</a:t>
            </a:r>
            <a:r>
              <a:rPr lang="en-US" sz="1400">
                <a:effectLst/>
                <a:latin typeface="Times New Roman" panose="02020603050405020304" pitchFamily="18" charset="0"/>
                <a:ea typeface="Calibri" panose="020F0502020204030204" pitchFamily="34" charset="0"/>
                <a:cs typeface="Calibri" panose="020F0502020204030204" pitchFamily="34" charset="0"/>
              </a:rPr>
              <a:t>) (</a:t>
            </a:r>
            <a:r>
              <a:rPr lang="en-US" sz="1400" err="1">
                <a:effectLst/>
                <a:latin typeface="Times New Roman" panose="02020603050405020304" pitchFamily="18" charset="0"/>
                <a:ea typeface="Calibri" panose="020F0502020204030204" pitchFamily="34" charset="0"/>
                <a:cs typeface="Calibri" panose="020F0502020204030204" pitchFamily="34" charset="0"/>
              </a:rPr>
              <a:t>được</a:t>
            </a:r>
            <a:r>
              <a:rPr lang="en-US" sz="1400">
                <a:effectLst/>
                <a:latin typeface="Times New Roman" panose="02020603050405020304" pitchFamily="18" charset="0"/>
                <a:ea typeface="Calibri" panose="020F0502020204030204" pitchFamily="34" charset="0"/>
                <a:cs typeface="Calibri" panose="020F0502020204030204" pitchFamily="34" charset="0"/>
              </a:rPr>
              <a:t> </a:t>
            </a:r>
            <a:r>
              <a:rPr lang="en-US" sz="1400" err="1">
                <a:effectLst/>
                <a:latin typeface="Times New Roman" panose="02020603050405020304" pitchFamily="18" charset="0"/>
                <a:ea typeface="Calibri" panose="020F0502020204030204" pitchFamily="34" charset="0"/>
                <a:cs typeface="Calibri" panose="020F0502020204030204" pitchFamily="34" charset="0"/>
              </a:rPr>
              <a:t>lấy</a:t>
            </a:r>
            <a:r>
              <a:rPr lang="en-US" sz="1400">
                <a:effectLst/>
                <a:latin typeface="Times New Roman" panose="02020603050405020304" pitchFamily="18" charset="0"/>
                <a:ea typeface="Calibri" panose="020F0502020204030204" pitchFamily="34" charset="0"/>
                <a:cs typeface="Calibri" panose="020F0502020204030204" pitchFamily="34" charset="0"/>
              </a:rPr>
              <a:t> </a:t>
            </a:r>
            <a:r>
              <a:rPr lang="en-US" sz="1400" err="1">
                <a:effectLst/>
                <a:latin typeface="Times New Roman" panose="02020603050405020304" pitchFamily="18" charset="0"/>
                <a:ea typeface="Calibri" panose="020F0502020204030204" pitchFamily="34" charset="0"/>
                <a:cs typeface="Calibri" panose="020F0502020204030204" pitchFamily="34" charset="0"/>
              </a:rPr>
              <a:t>giá</a:t>
            </a:r>
            <a:r>
              <a:rPr lang="en-US" sz="1400">
                <a:effectLst/>
                <a:latin typeface="Times New Roman" panose="02020603050405020304" pitchFamily="18" charset="0"/>
                <a:ea typeface="Calibri" panose="020F0502020204030204" pitchFamily="34" charset="0"/>
                <a:cs typeface="Calibri" panose="020F0502020204030204" pitchFamily="34" charset="0"/>
              </a:rPr>
              <a:t> </a:t>
            </a:r>
            <a:r>
              <a:rPr lang="en-US" sz="1400" err="1">
                <a:effectLst/>
                <a:latin typeface="Times New Roman" panose="02020603050405020304" pitchFamily="18" charset="0"/>
                <a:ea typeface="Calibri" panose="020F0502020204030204" pitchFamily="34" charset="0"/>
                <a:cs typeface="Calibri" panose="020F0502020204030204" pitchFamily="34" charset="0"/>
              </a:rPr>
              <a:t>trị</a:t>
            </a:r>
            <a:r>
              <a:rPr lang="en-US" sz="1400">
                <a:effectLst/>
                <a:latin typeface="Times New Roman" panose="02020603050405020304" pitchFamily="18" charset="0"/>
                <a:ea typeface="Calibri" panose="020F0502020204030204" pitchFamily="34" charset="0"/>
                <a:cs typeface="Calibri" panose="020F0502020204030204" pitchFamily="34" charset="0"/>
              </a:rPr>
              <a:t> </a:t>
            </a:r>
            <a:r>
              <a:rPr lang="en-US" sz="1400" err="1">
                <a:effectLst/>
                <a:latin typeface="Times New Roman" panose="02020603050405020304" pitchFamily="18" charset="0"/>
                <a:ea typeface="Calibri" panose="020F0502020204030204" pitchFamily="34" charset="0"/>
                <a:cs typeface="Calibri" panose="020F0502020204030204" pitchFamily="34" charset="0"/>
              </a:rPr>
              <a:t>từ</a:t>
            </a:r>
            <a:r>
              <a:rPr lang="en-US" sz="1400">
                <a:effectLst/>
                <a:latin typeface="Times New Roman" panose="02020603050405020304" pitchFamily="18" charset="0"/>
                <a:ea typeface="Calibri" panose="020F0502020204030204" pitchFamily="34" charset="0"/>
                <a:cs typeface="Calibri" panose="020F0502020204030204" pitchFamily="34" charset="0"/>
              </a:rPr>
              <a:t> 0 </a:t>
            </a:r>
            <a:r>
              <a:rPr lang="en-US" sz="1400" err="1">
                <a:effectLst/>
                <a:latin typeface="Times New Roman" panose="02020603050405020304" pitchFamily="18" charset="0"/>
                <a:ea typeface="Calibri" panose="020F0502020204030204" pitchFamily="34" charset="0"/>
                <a:cs typeface="Calibri" panose="020F0502020204030204" pitchFamily="34" charset="0"/>
              </a:rPr>
              <a:t>đến</a:t>
            </a:r>
            <a:r>
              <a:rPr lang="en-US" sz="1400">
                <a:effectLst/>
                <a:latin typeface="Times New Roman" panose="02020603050405020304" pitchFamily="18" charset="0"/>
                <a:ea typeface="Calibri" panose="020F0502020204030204" pitchFamily="34" charset="0"/>
                <a:cs typeface="Calibri" panose="020F0502020204030204" pitchFamily="34" charset="0"/>
              </a:rPr>
              <a:t> 5) </a:t>
            </a:r>
            <a:r>
              <a:rPr lang="en-US" sz="1400" err="1">
                <a:effectLst/>
                <a:latin typeface="Times New Roman" panose="02020603050405020304" pitchFamily="18" charset="0"/>
                <a:ea typeface="Calibri" panose="020F0502020204030204" pitchFamily="34" charset="0"/>
                <a:cs typeface="Calibri" panose="020F0502020204030204" pitchFamily="34" charset="0"/>
              </a:rPr>
              <a:t>của</a:t>
            </a:r>
            <a:r>
              <a:rPr lang="en-US" sz="1400">
                <a:effectLst/>
                <a:latin typeface="Times New Roman" panose="02020603050405020304" pitchFamily="18" charset="0"/>
                <a:ea typeface="Calibri" panose="020F0502020204030204" pitchFamily="34" charset="0"/>
                <a:cs typeface="Calibri" panose="020F0502020204030204" pitchFamily="34" charset="0"/>
              </a:rPr>
              <a:t> </a:t>
            </a:r>
            <a:r>
              <a:rPr lang="en-US" sz="1400" err="1">
                <a:effectLst/>
                <a:latin typeface="Times New Roman" panose="02020603050405020304" pitchFamily="18" charset="0"/>
                <a:ea typeface="Calibri" panose="020F0502020204030204" pitchFamily="34" charset="0"/>
                <a:cs typeface="Calibri" panose="020F0502020204030204" pitchFamily="34" charset="0"/>
              </a:rPr>
              <a:t>các</a:t>
            </a:r>
            <a:r>
              <a:rPr lang="en-US" sz="1400">
                <a:effectLst/>
                <a:latin typeface="Times New Roman" panose="02020603050405020304" pitchFamily="18" charset="0"/>
                <a:ea typeface="Calibri" panose="020F0502020204030204" pitchFamily="34" charset="0"/>
                <a:cs typeface="Calibri" panose="020F0502020204030204" pitchFamily="34" charset="0"/>
              </a:rPr>
              <a:t> </a:t>
            </a:r>
            <a:r>
              <a:rPr lang="en-US" sz="1400" err="1">
                <a:effectLst/>
                <a:latin typeface="Times New Roman" panose="02020603050405020304" pitchFamily="18" charset="0"/>
                <a:ea typeface="Calibri" panose="020F0502020204030204" pitchFamily="34" charset="0"/>
                <a:cs typeface="Calibri" panose="020F0502020204030204" pitchFamily="34" charset="0"/>
              </a:rPr>
              <a:t>hãng</a:t>
            </a:r>
            <a:r>
              <a:rPr lang="en-US" sz="1400">
                <a:effectLst/>
                <a:latin typeface="Times New Roman" panose="02020603050405020304" pitchFamily="18" charset="0"/>
                <a:ea typeface="Calibri" panose="020F0502020204030204" pitchFamily="34" charset="0"/>
                <a:cs typeface="Calibri" panose="020F0502020204030204" pitchFamily="34" charset="0"/>
              </a:rPr>
              <a:t> </a:t>
            </a:r>
            <a:r>
              <a:rPr lang="en-US" sz="1400" err="1">
                <a:effectLst/>
                <a:latin typeface="Times New Roman" panose="02020603050405020304" pitchFamily="18" charset="0"/>
                <a:ea typeface="Calibri" panose="020F0502020204030204" pitchFamily="34" charset="0"/>
                <a:cs typeface="Calibri" panose="020F0502020204030204" pitchFamily="34" charset="0"/>
              </a:rPr>
              <a:t>xe</a:t>
            </a:r>
            <a:r>
              <a:rPr lang="en-US" sz="1400">
                <a:effectLst/>
                <a:latin typeface="Times New Roman" panose="02020603050405020304" pitchFamily="18" charset="0"/>
                <a:ea typeface="Calibri" panose="020F0502020204030204" pitchFamily="34" charset="0"/>
                <a:cs typeface="Calibri" panose="020F0502020204030204" pitchFamily="34" charset="0"/>
              </a:rPr>
              <a:t> qua </a:t>
            </a:r>
            <a:r>
              <a:rPr lang="en-US" sz="1400" err="1">
                <a:effectLst/>
                <a:latin typeface="Times New Roman" panose="02020603050405020304" pitchFamily="18" charset="0"/>
                <a:ea typeface="Calibri" panose="020F0502020204030204" pitchFamily="34" charset="0"/>
                <a:cs typeface="Calibri" panose="020F0502020204030204" pitchFamily="34" charset="0"/>
              </a:rPr>
              <a:t>các</a:t>
            </a:r>
            <a:r>
              <a:rPr lang="en-US" sz="1400">
                <a:effectLst/>
                <a:latin typeface="Times New Roman" panose="02020603050405020304" pitchFamily="18" charset="0"/>
                <a:ea typeface="Calibri" panose="020F0502020204030204" pitchFamily="34" charset="0"/>
                <a:cs typeface="Calibri" panose="020F0502020204030204" pitchFamily="34" charset="0"/>
              </a:rPr>
              <a:t> </a:t>
            </a:r>
            <a:r>
              <a:rPr lang="en-US" sz="1400" err="1">
                <a:effectLst/>
                <a:latin typeface="Times New Roman" panose="02020603050405020304" pitchFamily="18" charset="0"/>
                <a:ea typeface="Calibri" panose="020F0502020204030204" pitchFamily="34" charset="0"/>
                <a:cs typeface="Calibri" panose="020F0502020204030204" pitchFamily="34" charset="0"/>
              </a:rPr>
              <a:t>năm</a:t>
            </a:r>
            <a:r>
              <a:rPr lang="en-US" sz="1400">
                <a:effectLst/>
                <a:latin typeface="Times New Roman" panose="02020603050405020304" pitchFamily="18" charset="0"/>
                <a:ea typeface="Calibri" panose="020F0502020204030204" pitchFamily="34" charset="0"/>
                <a:cs typeface="Calibri" panose="020F0502020204030204" pitchFamily="34" charset="0"/>
              </a:rPr>
              <a:t> (2012 – 2023). </a:t>
            </a:r>
          </a:p>
        </p:txBody>
      </p:sp>
    </p:spTree>
    <p:extLst>
      <p:ext uri="{BB962C8B-B14F-4D97-AF65-F5344CB8AC3E}">
        <p14:creationId xmlns:p14="http://schemas.microsoft.com/office/powerpoint/2010/main" val="16590839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290;p19">
            <a:extLst>
              <a:ext uri="{FF2B5EF4-FFF2-40B4-BE49-F238E27FC236}">
                <a16:creationId xmlns:a16="http://schemas.microsoft.com/office/drawing/2014/main" id="{87C6A245-9039-25DF-E151-D838DD90AC19}"/>
              </a:ext>
            </a:extLst>
          </p:cNvPr>
          <p:cNvSpPr txBox="1">
            <a:spLocks/>
          </p:cNvSpPr>
          <p:nvPr/>
        </p:nvSpPr>
        <p:spPr>
          <a:xfrm>
            <a:off x="568037" y="432256"/>
            <a:ext cx="8229600" cy="481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3000"/>
              <a:buFont typeface="Fira Sans Extra Condensed"/>
              <a:buNone/>
              <a:defRPr sz="3000" b="0" i="0" u="none" strike="noStrike" cap="none">
                <a:solidFill>
                  <a:srgbClr val="000000"/>
                </a:solidFill>
                <a:latin typeface="Fira Sans Extra Condensed"/>
                <a:ea typeface="Fira Sans Extra Condensed"/>
                <a:cs typeface="Fira Sans Extra Condensed"/>
                <a:sym typeface="Fira Sans Extra Condensed"/>
              </a:defRPr>
            </a:lvl1pPr>
            <a:lvl2pPr marR="0" lvl="1" algn="ctr" rtl="0">
              <a:lnSpc>
                <a:spcPct val="100000"/>
              </a:lnSpc>
              <a:spcBef>
                <a:spcPts val="0"/>
              </a:spcBef>
              <a:spcAft>
                <a:spcPts val="0"/>
              </a:spcAft>
              <a:buClr>
                <a:srgbClr val="000000"/>
              </a:buClr>
              <a:buSzPts val="3000"/>
              <a:buFont typeface="Fira Sans Extra Condensed"/>
              <a:buNone/>
              <a:defRPr sz="3000" b="0" i="0" u="none" strike="noStrike" cap="none">
                <a:solidFill>
                  <a:srgbClr val="000000"/>
                </a:solidFill>
                <a:latin typeface="Fira Sans Extra Condensed"/>
                <a:ea typeface="Fira Sans Extra Condensed"/>
                <a:cs typeface="Fira Sans Extra Condensed"/>
                <a:sym typeface="Fira Sans Extra Condensed"/>
              </a:defRPr>
            </a:lvl2pPr>
            <a:lvl3pPr marR="0" lvl="2" algn="ctr" rtl="0">
              <a:lnSpc>
                <a:spcPct val="100000"/>
              </a:lnSpc>
              <a:spcBef>
                <a:spcPts val="0"/>
              </a:spcBef>
              <a:spcAft>
                <a:spcPts val="0"/>
              </a:spcAft>
              <a:buClr>
                <a:srgbClr val="000000"/>
              </a:buClr>
              <a:buSzPts val="3000"/>
              <a:buFont typeface="Fira Sans Extra Condensed"/>
              <a:buNone/>
              <a:defRPr sz="3000" b="0" i="0" u="none" strike="noStrike" cap="none">
                <a:solidFill>
                  <a:srgbClr val="000000"/>
                </a:solidFill>
                <a:latin typeface="Fira Sans Extra Condensed"/>
                <a:ea typeface="Fira Sans Extra Condensed"/>
                <a:cs typeface="Fira Sans Extra Condensed"/>
                <a:sym typeface="Fira Sans Extra Condensed"/>
              </a:defRPr>
            </a:lvl3pPr>
            <a:lvl4pPr marR="0" lvl="3" algn="ctr" rtl="0">
              <a:lnSpc>
                <a:spcPct val="100000"/>
              </a:lnSpc>
              <a:spcBef>
                <a:spcPts val="0"/>
              </a:spcBef>
              <a:spcAft>
                <a:spcPts val="0"/>
              </a:spcAft>
              <a:buClr>
                <a:srgbClr val="000000"/>
              </a:buClr>
              <a:buSzPts val="3000"/>
              <a:buFont typeface="Fira Sans Extra Condensed"/>
              <a:buNone/>
              <a:defRPr sz="3000" b="0" i="0" u="none" strike="noStrike" cap="none">
                <a:solidFill>
                  <a:srgbClr val="000000"/>
                </a:solidFill>
                <a:latin typeface="Fira Sans Extra Condensed"/>
                <a:ea typeface="Fira Sans Extra Condensed"/>
                <a:cs typeface="Fira Sans Extra Condensed"/>
                <a:sym typeface="Fira Sans Extra Condensed"/>
              </a:defRPr>
            </a:lvl4pPr>
            <a:lvl5pPr marR="0" lvl="4" algn="ctr" rtl="0">
              <a:lnSpc>
                <a:spcPct val="100000"/>
              </a:lnSpc>
              <a:spcBef>
                <a:spcPts val="0"/>
              </a:spcBef>
              <a:spcAft>
                <a:spcPts val="0"/>
              </a:spcAft>
              <a:buClr>
                <a:srgbClr val="000000"/>
              </a:buClr>
              <a:buSzPts val="3000"/>
              <a:buFont typeface="Fira Sans Extra Condensed"/>
              <a:buNone/>
              <a:defRPr sz="3000" b="0" i="0" u="none" strike="noStrike" cap="none">
                <a:solidFill>
                  <a:srgbClr val="000000"/>
                </a:solidFill>
                <a:latin typeface="Fira Sans Extra Condensed"/>
                <a:ea typeface="Fira Sans Extra Condensed"/>
                <a:cs typeface="Fira Sans Extra Condensed"/>
                <a:sym typeface="Fira Sans Extra Condensed"/>
              </a:defRPr>
            </a:lvl5pPr>
            <a:lvl6pPr marR="0" lvl="5" algn="ctr" rtl="0">
              <a:lnSpc>
                <a:spcPct val="100000"/>
              </a:lnSpc>
              <a:spcBef>
                <a:spcPts val="0"/>
              </a:spcBef>
              <a:spcAft>
                <a:spcPts val="0"/>
              </a:spcAft>
              <a:buClr>
                <a:srgbClr val="000000"/>
              </a:buClr>
              <a:buSzPts val="3000"/>
              <a:buFont typeface="Fira Sans Extra Condensed"/>
              <a:buNone/>
              <a:defRPr sz="3000" b="0" i="0" u="none" strike="noStrike" cap="none">
                <a:solidFill>
                  <a:srgbClr val="000000"/>
                </a:solidFill>
                <a:latin typeface="Fira Sans Extra Condensed"/>
                <a:ea typeface="Fira Sans Extra Condensed"/>
                <a:cs typeface="Fira Sans Extra Condensed"/>
                <a:sym typeface="Fira Sans Extra Condensed"/>
              </a:defRPr>
            </a:lvl6pPr>
            <a:lvl7pPr marR="0" lvl="6" algn="ctr" rtl="0">
              <a:lnSpc>
                <a:spcPct val="100000"/>
              </a:lnSpc>
              <a:spcBef>
                <a:spcPts val="0"/>
              </a:spcBef>
              <a:spcAft>
                <a:spcPts val="0"/>
              </a:spcAft>
              <a:buClr>
                <a:srgbClr val="000000"/>
              </a:buClr>
              <a:buSzPts val="3000"/>
              <a:buFont typeface="Fira Sans Extra Condensed"/>
              <a:buNone/>
              <a:defRPr sz="3000" b="0" i="0" u="none" strike="noStrike" cap="none">
                <a:solidFill>
                  <a:srgbClr val="000000"/>
                </a:solidFill>
                <a:latin typeface="Fira Sans Extra Condensed"/>
                <a:ea typeface="Fira Sans Extra Condensed"/>
                <a:cs typeface="Fira Sans Extra Condensed"/>
                <a:sym typeface="Fira Sans Extra Condensed"/>
              </a:defRPr>
            </a:lvl7pPr>
            <a:lvl8pPr marR="0" lvl="7" algn="ctr" rtl="0">
              <a:lnSpc>
                <a:spcPct val="100000"/>
              </a:lnSpc>
              <a:spcBef>
                <a:spcPts val="0"/>
              </a:spcBef>
              <a:spcAft>
                <a:spcPts val="0"/>
              </a:spcAft>
              <a:buClr>
                <a:srgbClr val="000000"/>
              </a:buClr>
              <a:buSzPts val="3000"/>
              <a:buFont typeface="Fira Sans Extra Condensed"/>
              <a:buNone/>
              <a:defRPr sz="3000" b="0" i="0" u="none" strike="noStrike" cap="none">
                <a:solidFill>
                  <a:srgbClr val="000000"/>
                </a:solidFill>
                <a:latin typeface="Fira Sans Extra Condensed"/>
                <a:ea typeface="Fira Sans Extra Condensed"/>
                <a:cs typeface="Fira Sans Extra Condensed"/>
                <a:sym typeface="Fira Sans Extra Condensed"/>
              </a:defRPr>
            </a:lvl8pPr>
            <a:lvl9pPr marR="0" lvl="8" algn="ctr" rtl="0">
              <a:lnSpc>
                <a:spcPct val="100000"/>
              </a:lnSpc>
              <a:spcBef>
                <a:spcPts val="0"/>
              </a:spcBef>
              <a:spcAft>
                <a:spcPts val="0"/>
              </a:spcAft>
              <a:buClr>
                <a:srgbClr val="000000"/>
              </a:buClr>
              <a:buSzPts val="3000"/>
              <a:buFont typeface="Fira Sans Extra Condensed"/>
              <a:buNone/>
              <a:defRPr sz="3000" b="0" i="0" u="none" strike="noStrike" cap="none">
                <a:solidFill>
                  <a:srgbClr val="000000"/>
                </a:solidFill>
                <a:latin typeface="Fira Sans Extra Condensed"/>
                <a:ea typeface="Fira Sans Extra Condensed"/>
                <a:cs typeface="Fira Sans Extra Condensed"/>
                <a:sym typeface="Fira Sans Extra Condensed"/>
              </a:defRPr>
            </a:lvl9pPr>
          </a:lstStyle>
          <a:p>
            <a:r>
              <a:rPr lang="en-US" err="1"/>
              <a:t>Trực</a:t>
            </a:r>
            <a:r>
              <a:rPr lang="en-US"/>
              <a:t> </a:t>
            </a:r>
            <a:r>
              <a:rPr lang="en-US" err="1"/>
              <a:t>quan</a:t>
            </a:r>
            <a:r>
              <a:rPr lang="en-US"/>
              <a:t> </a:t>
            </a:r>
            <a:r>
              <a:rPr lang="en-US" err="1"/>
              <a:t>hóa</a:t>
            </a:r>
            <a:r>
              <a:rPr lang="en-US"/>
              <a:t> </a:t>
            </a:r>
            <a:r>
              <a:rPr lang="en-US" err="1"/>
              <a:t>dữ</a:t>
            </a:r>
            <a:r>
              <a:rPr lang="en-US"/>
              <a:t> </a:t>
            </a:r>
            <a:r>
              <a:rPr lang="en-US" err="1"/>
              <a:t>liệu</a:t>
            </a:r>
            <a:endParaRPr lang="en-US"/>
          </a:p>
        </p:txBody>
      </p:sp>
      <p:sp>
        <p:nvSpPr>
          <p:cNvPr id="9" name="TextBox 8">
            <a:extLst>
              <a:ext uri="{FF2B5EF4-FFF2-40B4-BE49-F238E27FC236}">
                <a16:creationId xmlns:a16="http://schemas.microsoft.com/office/drawing/2014/main" id="{B0EEFACA-96DF-07AA-9F69-4923B199881C}"/>
              </a:ext>
            </a:extLst>
          </p:cNvPr>
          <p:cNvSpPr txBox="1"/>
          <p:nvPr/>
        </p:nvSpPr>
        <p:spPr>
          <a:xfrm>
            <a:off x="8791766" y="4835723"/>
            <a:ext cx="383438" cy="307777"/>
          </a:xfrm>
          <a:prstGeom prst="rect">
            <a:avLst/>
          </a:prstGeom>
          <a:noFill/>
        </p:spPr>
        <p:txBody>
          <a:bodyPr wrap="none" rtlCol="0">
            <a:spAutoFit/>
          </a:bodyPr>
          <a:lstStyle/>
          <a:p>
            <a:r>
              <a:rPr lang="en-US"/>
              <a:t>17</a:t>
            </a:r>
          </a:p>
        </p:txBody>
      </p:sp>
      <p:pic>
        <p:nvPicPr>
          <p:cNvPr id="2" name="Picture 1">
            <a:extLst>
              <a:ext uri="{FF2B5EF4-FFF2-40B4-BE49-F238E27FC236}">
                <a16:creationId xmlns:a16="http://schemas.microsoft.com/office/drawing/2014/main" id="{12FCEDD7-23CF-0754-E45E-BA47F1912D51}"/>
              </a:ext>
            </a:extLst>
          </p:cNvPr>
          <p:cNvPicPr>
            <a:picLocks noChangeAspect="1"/>
          </p:cNvPicPr>
          <p:nvPr/>
        </p:nvPicPr>
        <p:blipFill>
          <a:blip r:embed="rId2"/>
          <a:stretch>
            <a:fillRect/>
          </a:stretch>
        </p:blipFill>
        <p:spPr>
          <a:xfrm>
            <a:off x="2172970" y="1668172"/>
            <a:ext cx="4798059" cy="3475328"/>
          </a:xfrm>
          <a:prstGeom prst="rect">
            <a:avLst/>
          </a:prstGeom>
        </p:spPr>
      </p:pic>
      <p:sp>
        <p:nvSpPr>
          <p:cNvPr id="6" name="TextBox 5">
            <a:extLst>
              <a:ext uri="{FF2B5EF4-FFF2-40B4-BE49-F238E27FC236}">
                <a16:creationId xmlns:a16="http://schemas.microsoft.com/office/drawing/2014/main" id="{FFA3F509-7736-839B-85AB-70534F33C386}"/>
              </a:ext>
            </a:extLst>
          </p:cNvPr>
          <p:cNvSpPr txBox="1"/>
          <p:nvPr/>
        </p:nvSpPr>
        <p:spPr>
          <a:xfrm>
            <a:off x="1963883" y="1144952"/>
            <a:ext cx="5007146" cy="523220"/>
          </a:xfrm>
          <a:prstGeom prst="rect">
            <a:avLst/>
          </a:prstGeom>
          <a:noFill/>
        </p:spPr>
        <p:txBody>
          <a:bodyPr wrap="square">
            <a:spAutoFit/>
          </a:bodyPr>
          <a:lstStyle/>
          <a:p>
            <a:r>
              <a:rPr lang="en-US" sz="1400" err="1">
                <a:effectLst/>
                <a:latin typeface="Times New Roman" panose="02020603050405020304" pitchFamily="18" charset="0"/>
                <a:ea typeface="Calibri" panose="020F0502020204030204" pitchFamily="34" charset="0"/>
                <a:cs typeface="Calibri" panose="020F0502020204030204" pitchFamily="34" charset="0"/>
              </a:rPr>
              <a:t>Biểu</a:t>
            </a:r>
            <a:r>
              <a:rPr lang="en-US" sz="1400">
                <a:effectLst/>
                <a:latin typeface="Times New Roman" panose="02020603050405020304" pitchFamily="18" charset="0"/>
                <a:ea typeface="Calibri" panose="020F0502020204030204" pitchFamily="34" charset="0"/>
                <a:cs typeface="Calibri" panose="020F0502020204030204" pitchFamily="34" charset="0"/>
              </a:rPr>
              <a:t> </a:t>
            </a:r>
            <a:r>
              <a:rPr lang="en-US" sz="1400" err="1">
                <a:effectLst/>
                <a:latin typeface="Times New Roman" panose="02020603050405020304" pitchFamily="18" charset="0"/>
                <a:ea typeface="Calibri" panose="020F0502020204030204" pitchFamily="34" charset="0"/>
                <a:cs typeface="Calibri" panose="020F0502020204030204" pitchFamily="34" charset="0"/>
              </a:rPr>
              <a:t>đồ</a:t>
            </a:r>
            <a:r>
              <a:rPr lang="en-US" sz="1400">
                <a:effectLst/>
                <a:latin typeface="Times New Roman" panose="02020603050405020304" pitchFamily="18" charset="0"/>
                <a:ea typeface="Calibri" panose="020F0502020204030204" pitchFamily="34" charset="0"/>
                <a:cs typeface="Calibri" panose="020F0502020204030204" pitchFamily="34" charset="0"/>
              </a:rPr>
              <a:t> </a:t>
            </a:r>
            <a:r>
              <a:rPr lang="en-US" sz="1400" err="1">
                <a:effectLst/>
                <a:latin typeface="Times New Roman" panose="02020603050405020304" pitchFamily="18" charset="0"/>
                <a:ea typeface="Calibri" panose="020F0502020204030204" pitchFamily="34" charset="0"/>
                <a:cs typeface="Calibri" panose="020F0502020204030204" pitchFamily="34" charset="0"/>
              </a:rPr>
              <a:t>dòng</a:t>
            </a:r>
            <a:r>
              <a:rPr lang="en-US" sz="1400">
                <a:effectLst/>
                <a:latin typeface="Times New Roman" panose="02020603050405020304" pitchFamily="18" charset="0"/>
                <a:ea typeface="Calibri" panose="020F0502020204030204" pitchFamily="34" charset="0"/>
                <a:cs typeface="Calibri" panose="020F0502020204030204" pitchFamily="34" charset="0"/>
              </a:rPr>
              <a:t> (Line Chart) </a:t>
            </a:r>
            <a:r>
              <a:rPr lang="en-US" sz="1400" err="1">
                <a:effectLst/>
                <a:latin typeface="Times New Roman" panose="02020603050405020304" pitchFamily="18" charset="0"/>
                <a:ea typeface="Calibri" panose="020F0502020204030204" pitchFamily="34" charset="0"/>
                <a:cs typeface="Calibri" panose="020F0502020204030204" pitchFamily="34" charset="0"/>
              </a:rPr>
              <a:t>thể</a:t>
            </a:r>
            <a:r>
              <a:rPr lang="en-US" sz="1400">
                <a:effectLst/>
                <a:latin typeface="Times New Roman" panose="02020603050405020304" pitchFamily="18" charset="0"/>
                <a:ea typeface="Calibri" panose="020F0502020204030204" pitchFamily="34" charset="0"/>
                <a:cs typeface="Calibri" panose="020F0502020204030204" pitchFamily="34" charset="0"/>
              </a:rPr>
              <a:t> </a:t>
            </a:r>
            <a:r>
              <a:rPr lang="en-US" sz="1400" err="1">
                <a:effectLst/>
                <a:latin typeface="Times New Roman" panose="02020603050405020304" pitchFamily="18" charset="0"/>
                <a:ea typeface="Calibri" panose="020F0502020204030204" pitchFamily="34" charset="0"/>
                <a:cs typeface="Calibri" panose="020F0502020204030204" pitchFamily="34" charset="0"/>
              </a:rPr>
              <a:t>hiện</a:t>
            </a:r>
            <a:r>
              <a:rPr lang="en-US" sz="1400">
                <a:effectLst/>
                <a:latin typeface="Times New Roman" panose="02020603050405020304" pitchFamily="18" charset="0"/>
                <a:ea typeface="Calibri" panose="020F0502020204030204" pitchFamily="34" charset="0"/>
                <a:cs typeface="Calibri" panose="020F0502020204030204" pitchFamily="34" charset="0"/>
              </a:rPr>
              <a:t> “</a:t>
            </a:r>
            <a:r>
              <a:rPr lang="en-US" sz="1400" err="1">
                <a:effectLst/>
                <a:latin typeface="Times New Roman" panose="02020603050405020304" pitchFamily="18" charset="0"/>
                <a:ea typeface="Calibri" panose="020F0502020204030204" pitchFamily="34" charset="0"/>
                <a:cs typeface="Calibri" panose="020F0502020204030204" pitchFamily="34" charset="0"/>
              </a:rPr>
              <a:t>Tỷ</a:t>
            </a:r>
            <a:r>
              <a:rPr lang="en-US" sz="1400">
                <a:effectLst/>
                <a:latin typeface="Times New Roman" panose="02020603050405020304" pitchFamily="18" charset="0"/>
                <a:ea typeface="Calibri" panose="020F0502020204030204" pitchFamily="34" charset="0"/>
                <a:cs typeface="Calibri" panose="020F0502020204030204" pitchFamily="34" charset="0"/>
              </a:rPr>
              <a:t> </a:t>
            </a:r>
            <a:r>
              <a:rPr lang="en-US" sz="1400" err="1">
                <a:effectLst/>
                <a:latin typeface="Times New Roman" panose="02020603050405020304" pitchFamily="18" charset="0"/>
                <a:ea typeface="Calibri" panose="020F0502020204030204" pitchFamily="34" charset="0"/>
                <a:cs typeface="Calibri" panose="020F0502020204030204" pitchFamily="34" charset="0"/>
              </a:rPr>
              <a:t>Lệ</a:t>
            </a:r>
            <a:r>
              <a:rPr lang="en-US" sz="1400">
                <a:effectLst/>
                <a:latin typeface="Times New Roman" panose="02020603050405020304" pitchFamily="18" charset="0"/>
                <a:ea typeface="Calibri" panose="020F0502020204030204" pitchFamily="34" charset="0"/>
                <a:cs typeface="Calibri" panose="020F0502020204030204" pitchFamily="34" charset="0"/>
              </a:rPr>
              <a:t> </a:t>
            </a:r>
            <a:r>
              <a:rPr lang="en-US" sz="1400" err="1">
                <a:effectLst/>
                <a:latin typeface="Times New Roman" panose="02020603050405020304" pitchFamily="18" charset="0"/>
                <a:ea typeface="Calibri" panose="020F0502020204030204" pitchFamily="34" charset="0"/>
                <a:cs typeface="Calibri" panose="020F0502020204030204" pitchFamily="34" charset="0"/>
              </a:rPr>
              <a:t>Đánh</a:t>
            </a:r>
            <a:r>
              <a:rPr lang="en-US" sz="1400">
                <a:effectLst/>
                <a:latin typeface="Times New Roman" panose="02020603050405020304" pitchFamily="18" charset="0"/>
                <a:ea typeface="Calibri" panose="020F0502020204030204" pitchFamily="34" charset="0"/>
                <a:cs typeface="Calibri" panose="020F0502020204030204" pitchFamily="34" charset="0"/>
              </a:rPr>
              <a:t> </a:t>
            </a:r>
            <a:r>
              <a:rPr lang="en-US" sz="1400" err="1">
                <a:effectLst/>
                <a:latin typeface="Times New Roman" panose="02020603050405020304" pitchFamily="18" charset="0"/>
                <a:ea typeface="Calibri" panose="020F0502020204030204" pitchFamily="34" charset="0"/>
                <a:cs typeface="Calibri" panose="020F0502020204030204" pitchFamily="34" charset="0"/>
              </a:rPr>
              <a:t>Giá</a:t>
            </a:r>
            <a:r>
              <a:rPr lang="en-US" sz="1400">
                <a:effectLst/>
                <a:latin typeface="Times New Roman" panose="02020603050405020304" pitchFamily="18" charset="0"/>
                <a:ea typeface="Calibri" panose="020F0502020204030204" pitchFamily="34" charset="0"/>
                <a:cs typeface="Calibri" panose="020F0502020204030204" pitchFamily="34" charset="0"/>
              </a:rPr>
              <a:t> Trung Bình” </a:t>
            </a:r>
            <a:r>
              <a:rPr lang="en-US" sz="1400" err="1">
                <a:effectLst/>
                <a:latin typeface="Times New Roman" panose="02020603050405020304" pitchFamily="18" charset="0"/>
                <a:ea typeface="Calibri" panose="020F0502020204030204" pitchFamily="34" charset="0"/>
                <a:cs typeface="Calibri" panose="020F0502020204030204" pitchFamily="34" charset="0"/>
              </a:rPr>
              <a:t>của</a:t>
            </a:r>
            <a:r>
              <a:rPr lang="en-US" sz="1400">
                <a:effectLst/>
                <a:latin typeface="Times New Roman" panose="02020603050405020304" pitchFamily="18" charset="0"/>
                <a:ea typeface="Calibri" panose="020F0502020204030204" pitchFamily="34" charset="0"/>
                <a:cs typeface="Calibri" panose="020F0502020204030204" pitchFamily="34" charset="0"/>
              </a:rPr>
              <a:t> </a:t>
            </a:r>
            <a:r>
              <a:rPr lang="en-US" sz="1400" err="1">
                <a:effectLst/>
                <a:latin typeface="Times New Roman" panose="02020603050405020304" pitchFamily="18" charset="0"/>
                <a:ea typeface="Calibri" panose="020F0502020204030204" pitchFamily="34" charset="0"/>
                <a:cs typeface="Calibri" panose="020F0502020204030204" pitchFamily="34" charset="0"/>
              </a:rPr>
              <a:t>các</a:t>
            </a:r>
            <a:r>
              <a:rPr lang="en-US" sz="1400">
                <a:effectLst/>
                <a:latin typeface="Times New Roman" panose="02020603050405020304" pitchFamily="18" charset="0"/>
                <a:ea typeface="Calibri" panose="020F0502020204030204" pitchFamily="34" charset="0"/>
                <a:cs typeface="Calibri" panose="020F0502020204030204" pitchFamily="34" charset="0"/>
              </a:rPr>
              <a:t> </a:t>
            </a:r>
            <a:r>
              <a:rPr lang="en-US" sz="1400" err="1">
                <a:effectLst/>
                <a:latin typeface="Times New Roman" panose="02020603050405020304" pitchFamily="18" charset="0"/>
                <a:ea typeface="Calibri" panose="020F0502020204030204" pitchFamily="34" charset="0"/>
                <a:cs typeface="Calibri" panose="020F0502020204030204" pitchFamily="34" charset="0"/>
              </a:rPr>
              <a:t>hãng</a:t>
            </a:r>
            <a:r>
              <a:rPr lang="en-US" sz="1400">
                <a:effectLst/>
                <a:latin typeface="Times New Roman" panose="02020603050405020304" pitchFamily="18" charset="0"/>
                <a:ea typeface="Calibri" panose="020F0502020204030204" pitchFamily="34" charset="0"/>
                <a:cs typeface="Calibri" panose="020F0502020204030204" pitchFamily="34" charset="0"/>
              </a:rPr>
              <a:t> </a:t>
            </a:r>
            <a:r>
              <a:rPr lang="en-US" sz="1400" err="1">
                <a:effectLst/>
                <a:latin typeface="Times New Roman" panose="02020603050405020304" pitchFamily="18" charset="0"/>
                <a:ea typeface="Calibri" panose="020F0502020204030204" pitchFamily="34" charset="0"/>
                <a:cs typeface="Calibri" panose="020F0502020204030204" pitchFamily="34" charset="0"/>
              </a:rPr>
              <a:t>xe</a:t>
            </a:r>
            <a:r>
              <a:rPr lang="en-US" sz="1400">
                <a:effectLst/>
                <a:latin typeface="Times New Roman" panose="02020603050405020304" pitchFamily="18" charset="0"/>
                <a:ea typeface="Calibri" panose="020F0502020204030204" pitchFamily="34" charset="0"/>
                <a:cs typeface="Calibri" panose="020F0502020204030204" pitchFamily="34" charset="0"/>
              </a:rPr>
              <a:t> </a:t>
            </a:r>
            <a:r>
              <a:rPr lang="en-US" sz="1400" err="1">
                <a:effectLst/>
                <a:latin typeface="Times New Roman" panose="02020603050405020304" pitchFamily="18" charset="0"/>
                <a:ea typeface="Calibri" panose="020F0502020204030204" pitchFamily="34" charset="0"/>
                <a:cs typeface="Calibri" panose="020F0502020204030204" pitchFamily="34" charset="0"/>
              </a:rPr>
              <a:t>từ</a:t>
            </a:r>
            <a:r>
              <a:rPr lang="en-US" sz="1400">
                <a:effectLst/>
                <a:latin typeface="Times New Roman" panose="02020603050405020304" pitchFamily="18" charset="0"/>
                <a:ea typeface="Calibri" panose="020F0502020204030204" pitchFamily="34" charset="0"/>
                <a:cs typeface="Calibri" panose="020F0502020204030204" pitchFamily="34" charset="0"/>
              </a:rPr>
              <a:t> </a:t>
            </a:r>
            <a:r>
              <a:rPr lang="en-US" sz="1400" err="1">
                <a:effectLst/>
                <a:latin typeface="Times New Roman" panose="02020603050405020304" pitchFamily="18" charset="0"/>
                <a:ea typeface="Calibri" panose="020F0502020204030204" pitchFamily="34" charset="0"/>
                <a:cs typeface="Calibri" panose="020F0502020204030204" pitchFamily="34" charset="0"/>
              </a:rPr>
              <a:t>năm</a:t>
            </a:r>
            <a:r>
              <a:rPr lang="en-US" sz="1400">
                <a:effectLst/>
                <a:latin typeface="Times New Roman" panose="02020603050405020304" pitchFamily="18" charset="0"/>
                <a:ea typeface="Calibri" panose="020F0502020204030204" pitchFamily="34" charset="0"/>
                <a:cs typeface="Calibri" panose="020F0502020204030204" pitchFamily="34" charset="0"/>
              </a:rPr>
              <a:t> 2012 </a:t>
            </a:r>
            <a:r>
              <a:rPr lang="en-US" sz="1400" err="1">
                <a:effectLst/>
                <a:latin typeface="Times New Roman" panose="02020603050405020304" pitchFamily="18" charset="0"/>
                <a:ea typeface="Calibri" panose="020F0502020204030204" pitchFamily="34" charset="0"/>
                <a:cs typeface="Calibri" panose="020F0502020204030204" pitchFamily="34" charset="0"/>
              </a:rPr>
              <a:t>đến</a:t>
            </a:r>
            <a:r>
              <a:rPr lang="en-US" sz="1400">
                <a:effectLst/>
                <a:latin typeface="Times New Roman" panose="02020603050405020304" pitchFamily="18" charset="0"/>
                <a:ea typeface="Calibri" panose="020F0502020204030204" pitchFamily="34" charset="0"/>
                <a:cs typeface="Calibri" panose="020F0502020204030204" pitchFamily="34" charset="0"/>
              </a:rPr>
              <a:t> 2023</a:t>
            </a:r>
            <a:endParaRPr lang="en-US"/>
          </a:p>
        </p:txBody>
      </p:sp>
    </p:spTree>
    <p:extLst>
      <p:ext uri="{BB962C8B-B14F-4D97-AF65-F5344CB8AC3E}">
        <p14:creationId xmlns:p14="http://schemas.microsoft.com/office/powerpoint/2010/main" val="6796575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290;p19">
            <a:extLst>
              <a:ext uri="{FF2B5EF4-FFF2-40B4-BE49-F238E27FC236}">
                <a16:creationId xmlns:a16="http://schemas.microsoft.com/office/drawing/2014/main" id="{87C6A245-9039-25DF-E151-D838DD90AC19}"/>
              </a:ext>
            </a:extLst>
          </p:cNvPr>
          <p:cNvSpPr txBox="1">
            <a:spLocks/>
          </p:cNvSpPr>
          <p:nvPr/>
        </p:nvSpPr>
        <p:spPr>
          <a:xfrm>
            <a:off x="568037" y="432256"/>
            <a:ext cx="8229600" cy="481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3000"/>
              <a:buFont typeface="Fira Sans Extra Condensed"/>
              <a:buNone/>
              <a:defRPr sz="3000" b="0" i="0" u="none" strike="noStrike" cap="none">
                <a:solidFill>
                  <a:srgbClr val="000000"/>
                </a:solidFill>
                <a:latin typeface="Fira Sans Extra Condensed"/>
                <a:ea typeface="Fira Sans Extra Condensed"/>
                <a:cs typeface="Fira Sans Extra Condensed"/>
                <a:sym typeface="Fira Sans Extra Condensed"/>
              </a:defRPr>
            </a:lvl1pPr>
            <a:lvl2pPr marR="0" lvl="1" algn="ctr" rtl="0">
              <a:lnSpc>
                <a:spcPct val="100000"/>
              </a:lnSpc>
              <a:spcBef>
                <a:spcPts val="0"/>
              </a:spcBef>
              <a:spcAft>
                <a:spcPts val="0"/>
              </a:spcAft>
              <a:buClr>
                <a:srgbClr val="000000"/>
              </a:buClr>
              <a:buSzPts val="3000"/>
              <a:buFont typeface="Fira Sans Extra Condensed"/>
              <a:buNone/>
              <a:defRPr sz="3000" b="0" i="0" u="none" strike="noStrike" cap="none">
                <a:solidFill>
                  <a:srgbClr val="000000"/>
                </a:solidFill>
                <a:latin typeface="Fira Sans Extra Condensed"/>
                <a:ea typeface="Fira Sans Extra Condensed"/>
                <a:cs typeface="Fira Sans Extra Condensed"/>
                <a:sym typeface="Fira Sans Extra Condensed"/>
              </a:defRPr>
            </a:lvl2pPr>
            <a:lvl3pPr marR="0" lvl="2" algn="ctr" rtl="0">
              <a:lnSpc>
                <a:spcPct val="100000"/>
              </a:lnSpc>
              <a:spcBef>
                <a:spcPts val="0"/>
              </a:spcBef>
              <a:spcAft>
                <a:spcPts val="0"/>
              </a:spcAft>
              <a:buClr>
                <a:srgbClr val="000000"/>
              </a:buClr>
              <a:buSzPts val="3000"/>
              <a:buFont typeface="Fira Sans Extra Condensed"/>
              <a:buNone/>
              <a:defRPr sz="3000" b="0" i="0" u="none" strike="noStrike" cap="none">
                <a:solidFill>
                  <a:srgbClr val="000000"/>
                </a:solidFill>
                <a:latin typeface="Fira Sans Extra Condensed"/>
                <a:ea typeface="Fira Sans Extra Condensed"/>
                <a:cs typeface="Fira Sans Extra Condensed"/>
                <a:sym typeface="Fira Sans Extra Condensed"/>
              </a:defRPr>
            </a:lvl3pPr>
            <a:lvl4pPr marR="0" lvl="3" algn="ctr" rtl="0">
              <a:lnSpc>
                <a:spcPct val="100000"/>
              </a:lnSpc>
              <a:spcBef>
                <a:spcPts val="0"/>
              </a:spcBef>
              <a:spcAft>
                <a:spcPts val="0"/>
              </a:spcAft>
              <a:buClr>
                <a:srgbClr val="000000"/>
              </a:buClr>
              <a:buSzPts val="3000"/>
              <a:buFont typeface="Fira Sans Extra Condensed"/>
              <a:buNone/>
              <a:defRPr sz="3000" b="0" i="0" u="none" strike="noStrike" cap="none">
                <a:solidFill>
                  <a:srgbClr val="000000"/>
                </a:solidFill>
                <a:latin typeface="Fira Sans Extra Condensed"/>
                <a:ea typeface="Fira Sans Extra Condensed"/>
                <a:cs typeface="Fira Sans Extra Condensed"/>
                <a:sym typeface="Fira Sans Extra Condensed"/>
              </a:defRPr>
            </a:lvl4pPr>
            <a:lvl5pPr marR="0" lvl="4" algn="ctr" rtl="0">
              <a:lnSpc>
                <a:spcPct val="100000"/>
              </a:lnSpc>
              <a:spcBef>
                <a:spcPts val="0"/>
              </a:spcBef>
              <a:spcAft>
                <a:spcPts val="0"/>
              </a:spcAft>
              <a:buClr>
                <a:srgbClr val="000000"/>
              </a:buClr>
              <a:buSzPts val="3000"/>
              <a:buFont typeface="Fira Sans Extra Condensed"/>
              <a:buNone/>
              <a:defRPr sz="3000" b="0" i="0" u="none" strike="noStrike" cap="none">
                <a:solidFill>
                  <a:srgbClr val="000000"/>
                </a:solidFill>
                <a:latin typeface="Fira Sans Extra Condensed"/>
                <a:ea typeface="Fira Sans Extra Condensed"/>
                <a:cs typeface="Fira Sans Extra Condensed"/>
                <a:sym typeface="Fira Sans Extra Condensed"/>
              </a:defRPr>
            </a:lvl5pPr>
            <a:lvl6pPr marR="0" lvl="5" algn="ctr" rtl="0">
              <a:lnSpc>
                <a:spcPct val="100000"/>
              </a:lnSpc>
              <a:spcBef>
                <a:spcPts val="0"/>
              </a:spcBef>
              <a:spcAft>
                <a:spcPts val="0"/>
              </a:spcAft>
              <a:buClr>
                <a:srgbClr val="000000"/>
              </a:buClr>
              <a:buSzPts val="3000"/>
              <a:buFont typeface="Fira Sans Extra Condensed"/>
              <a:buNone/>
              <a:defRPr sz="3000" b="0" i="0" u="none" strike="noStrike" cap="none">
                <a:solidFill>
                  <a:srgbClr val="000000"/>
                </a:solidFill>
                <a:latin typeface="Fira Sans Extra Condensed"/>
                <a:ea typeface="Fira Sans Extra Condensed"/>
                <a:cs typeface="Fira Sans Extra Condensed"/>
                <a:sym typeface="Fira Sans Extra Condensed"/>
              </a:defRPr>
            </a:lvl6pPr>
            <a:lvl7pPr marR="0" lvl="6" algn="ctr" rtl="0">
              <a:lnSpc>
                <a:spcPct val="100000"/>
              </a:lnSpc>
              <a:spcBef>
                <a:spcPts val="0"/>
              </a:spcBef>
              <a:spcAft>
                <a:spcPts val="0"/>
              </a:spcAft>
              <a:buClr>
                <a:srgbClr val="000000"/>
              </a:buClr>
              <a:buSzPts val="3000"/>
              <a:buFont typeface="Fira Sans Extra Condensed"/>
              <a:buNone/>
              <a:defRPr sz="3000" b="0" i="0" u="none" strike="noStrike" cap="none">
                <a:solidFill>
                  <a:srgbClr val="000000"/>
                </a:solidFill>
                <a:latin typeface="Fira Sans Extra Condensed"/>
                <a:ea typeface="Fira Sans Extra Condensed"/>
                <a:cs typeface="Fira Sans Extra Condensed"/>
                <a:sym typeface="Fira Sans Extra Condensed"/>
              </a:defRPr>
            </a:lvl7pPr>
            <a:lvl8pPr marR="0" lvl="7" algn="ctr" rtl="0">
              <a:lnSpc>
                <a:spcPct val="100000"/>
              </a:lnSpc>
              <a:spcBef>
                <a:spcPts val="0"/>
              </a:spcBef>
              <a:spcAft>
                <a:spcPts val="0"/>
              </a:spcAft>
              <a:buClr>
                <a:srgbClr val="000000"/>
              </a:buClr>
              <a:buSzPts val="3000"/>
              <a:buFont typeface="Fira Sans Extra Condensed"/>
              <a:buNone/>
              <a:defRPr sz="3000" b="0" i="0" u="none" strike="noStrike" cap="none">
                <a:solidFill>
                  <a:srgbClr val="000000"/>
                </a:solidFill>
                <a:latin typeface="Fira Sans Extra Condensed"/>
                <a:ea typeface="Fira Sans Extra Condensed"/>
                <a:cs typeface="Fira Sans Extra Condensed"/>
                <a:sym typeface="Fira Sans Extra Condensed"/>
              </a:defRPr>
            </a:lvl8pPr>
            <a:lvl9pPr marR="0" lvl="8" algn="ctr" rtl="0">
              <a:lnSpc>
                <a:spcPct val="100000"/>
              </a:lnSpc>
              <a:spcBef>
                <a:spcPts val="0"/>
              </a:spcBef>
              <a:spcAft>
                <a:spcPts val="0"/>
              </a:spcAft>
              <a:buClr>
                <a:srgbClr val="000000"/>
              </a:buClr>
              <a:buSzPts val="3000"/>
              <a:buFont typeface="Fira Sans Extra Condensed"/>
              <a:buNone/>
              <a:defRPr sz="3000" b="0" i="0" u="none" strike="noStrike" cap="none">
                <a:solidFill>
                  <a:srgbClr val="000000"/>
                </a:solidFill>
                <a:latin typeface="Fira Sans Extra Condensed"/>
                <a:ea typeface="Fira Sans Extra Condensed"/>
                <a:cs typeface="Fira Sans Extra Condensed"/>
                <a:sym typeface="Fira Sans Extra Condensed"/>
              </a:defRPr>
            </a:lvl9pPr>
          </a:lstStyle>
          <a:p>
            <a:r>
              <a:rPr lang="en-US" err="1"/>
              <a:t>Trực</a:t>
            </a:r>
            <a:r>
              <a:rPr lang="en-US"/>
              <a:t> </a:t>
            </a:r>
            <a:r>
              <a:rPr lang="en-US" err="1"/>
              <a:t>quan</a:t>
            </a:r>
            <a:r>
              <a:rPr lang="en-US"/>
              <a:t> </a:t>
            </a:r>
            <a:r>
              <a:rPr lang="en-US" err="1"/>
              <a:t>hóa</a:t>
            </a:r>
            <a:r>
              <a:rPr lang="en-US"/>
              <a:t> </a:t>
            </a:r>
            <a:r>
              <a:rPr lang="en-US" err="1"/>
              <a:t>dữ</a:t>
            </a:r>
            <a:r>
              <a:rPr lang="en-US"/>
              <a:t> </a:t>
            </a:r>
            <a:r>
              <a:rPr lang="en-US" err="1"/>
              <a:t>liệu</a:t>
            </a:r>
            <a:endParaRPr lang="en-US"/>
          </a:p>
        </p:txBody>
      </p:sp>
      <p:sp>
        <p:nvSpPr>
          <p:cNvPr id="9" name="TextBox 8">
            <a:extLst>
              <a:ext uri="{FF2B5EF4-FFF2-40B4-BE49-F238E27FC236}">
                <a16:creationId xmlns:a16="http://schemas.microsoft.com/office/drawing/2014/main" id="{B0EEFACA-96DF-07AA-9F69-4923B199881C}"/>
              </a:ext>
            </a:extLst>
          </p:cNvPr>
          <p:cNvSpPr txBox="1"/>
          <p:nvPr/>
        </p:nvSpPr>
        <p:spPr>
          <a:xfrm>
            <a:off x="8779734" y="4835723"/>
            <a:ext cx="383438" cy="307777"/>
          </a:xfrm>
          <a:prstGeom prst="rect">
            <a:avLst/>
          </a:prstGeom>
          <a:noFill/>
        </p:spPr>
        <p:txBody>
          <a:bodyPr wrap="none" rtlCol="0">
            <a:spAutoFit/>
          </a:bodyPr>
          <a:lstStyle/>
          <a:p>
            <a:r>
              <a:rPr lang="en-US"/>
              <a:t>18</a:t>
            </a:r>
          </a:p>
        </p:txBody>
      </p:sp>
      <p:sp>
        <p:nvSpPr>
          <p:cNvPr id="6" name="TextBox 5">
            <a:extLst>
              <a:ext uri="{FF2B5EF4-FFF2-40B4-BE49-F238E27FC236}">
                <a16:creationId xmlns:a16="http://schemas.microsoft.com/office/drawing/2014/main" id="{FFA3F509-7736-839B-85AB-70534F33C386}"/>
              </a:ext>
            </a:extLst>
          </p:cNvPr>
          <p:cNvSpPr txBox="1"/>
          <p:nvPr/>
        </p:nvSpPr>
        <p:spPr>
          <a:xfrm>
            <a:off x="2612220" y="1866847"/>
            <a:ext cx="3919559" cy="366703"/>
          </a:xfrm>
          <a:prstGeom prst="rect">
            <a:avLst/>
          </a:prstGeom>
          <a:noFill/>
        </p:spPr>
        <p:txBody>
          <a:bodyPr wrap="square">
            <a:spAutoFit/>
          </a:bodyPr>
          <a:lstStyle/>
          <a:p>
            <a:pPr marL="0" marR="0" algn="l">
              <a:lnSpc>
                <a:spcPct val="106000"/>
              </a:lnSpc>
              <a:spcBef>
                <a:spcPts val="0"/>
              </a:spcBef>
              <a:spcAft>
                <a:spcPts val="800"/>
              </a:spcAft>
            </a:pPr>
            <a:r>
              <a:rPr lang="en-US" sz="1800" err="1">
                <a:effectLst/>
                <a:latin typeface="Times New Roman" panose="02020603050405020304" pitchFamily="18" charset="0"/>
                <a:ea typeface="Calibri" panose="020F0502020204030204" pitchFamily="34" charset="0"/>
                <a:cs typeface="Calibri" panose="020F0502020204030204" pitchFamily="34" charset="0"/>
              </a:rPr>
              <a:t>Phân</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loại</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các</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hãng</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xe</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thành</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các</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khu</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vực</a:t>
            </a:r>
            <a:endParaRPr lang="en-US" sz="1800">
              <a:effectLst/>
              <a:latin typeface="Times New Roman" panose="02020603050405020304" pitchFamily="18" charset="0"/>
              <a:ea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E0107D66-289F-79C2-D96B-2DB0CDD161B4}"/>
              </a:ext>
            </a:extLst>
          </p:cNvPr>
          <p:cNvPicPr>
            <a:picLocks noChangeAspect="1"/>
          </p:cNvPicPr>
          <p:nvPr/>
        </p:nvPicPr>
        <p:blipFill>
          <a:blip r:embed="rId2"/>
          <a:stretch>
            <a:fillRect/>
          </a:stretch>
        </p:blipFill>
        <p:spPr>
          <a:xfrm>
            <a:off x="47858" y="2358299"/>
            <a:ext cx="8919948" cy="1502760"/>
          </a:xfrm>
          <a:prstGeom prst="rect">
            <a:avLst/>
          </a:prstGeom>
        </p:spPr>
      </p:pic>
    </p:spTree>
    <p:extLst>
      <p:ext uri="{BB962C8B-B14F-4D97-AF65-F5344CB8AC3E}">
        <p14:creationId xmlns:p14="http://schemas.microsoft.com/office/powerpoint/2010/main" val="4793132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290;p19">
            <a:extLst>
              <a:ext uri="{FF2B5EF4-FFF2-40B4-BE49-F238E27FC236}">
                <a16:creationId xmlns:a16="http://schemas.microsoft.com/office/drawing/2014/main" id="{87C6A245-9039-25DF-E151-D838DD90AC19}"/>
              </a:ext>
            </a:extLst>
          </p:cNvPr>
          <p:cNvSpPr txBox="1">
            <a:spLocks/>
          </p:cNvSpPr>
          <p:nvPr/>
        </p:nvSpPr>
        <p:spPr>
          <a:xfrm>
            <a:off x="568037" y="432256"/>
            <a:ext cx="8229600" cy="481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3000"/>
              <a:buFont typeface="Fira Sans Extra Condensed"/>
              <a:buNone/>
              <a:defRPr sz="3000" b="0" i="0" u="none" strike="noStrike" cap="none">
                <a:solidFill>
                  <a:srgbClr val="000000"/>
                </a:solidFill>
                <a:latin typeface="Fira Sans Extra Condensed"/>
                <a:ea typeface="Fira Sans Extra Condensed"/>
                <a:cs typeface="Fira Sans Extra Condensed"/>
                <a:sym typeface="Fira Sans Extra Condensed"/>
              </a:defRPr>
            </a:lvl1pPr>
            <a:lvl2pPr marR="0" lvl="1" algn="ctr" rtl="0">
              <a:lnSpc>
                <a:spcPct val="100000"/>
              </a:lnSpc>
              <a:spcBef>
                <a:spcPts val="0"/>
              </a:spcBef>
              <a:spcAft>
                <a:spcPts val="0"/>
              </a:spcAft>
              <a:buClr>
                <a:srgbClr val="000000"/>
              </a:buClr>
              <a:buSzPts val="3000"/>
              <a:buFont typeface="Fira Sans Extra Condensed"/>
              <a:buNone/>
              <a:defRPr sz="3000" b="0" i="0" u="none" strike="noStrike" cap="none">
                <a:solidFill>
                  <a:srgbClr val="000000"/>
                </a:solidFill>
                <a:latin typeface="Fira Sans Extra Condensed"/>
                <a:ea typeface="Fira Sans Extra Condensed"/>
                <a:cs typeface="Fira Sans Extra Condensed"/>
                <a:sym typeface="Fira Sans Extra Condensed"/>
              </a:defRPr>
            </a:lvl2pPr>
            <a:lvl3pPr marR="0" lvl="2" algn="ctr" rtl="0">
              <a:lnSpc>
                <a:spcPct val="100000"/>
              </a:lnSpc>
              <a:spcBef>
                <a:spcPts val="0"/>
              </a:spcBef>
              <a:spcAft>
                <a:spcPts val="0"/>
              </a:spcAft>
              <a:buClr>
                <a:srgbClr val="000000"/>
              </a:buClr>
              <a:buSzPts val="3000"/>
              <a:buFont typeface="Fira Sans Extra Condensed"/>
              <a:buNone/>
              <a:defRPr sz="3000" b="0" i="0" u="none" strike="noStrike" cap="none">
                <a:solidFill>
                  <a:srgbClr val="000000"/>
                </a:solidFill>
                <a:latin typeface="Fira Sans Extra Condensed"/>
                <a:ea typeface="Fira Sans Extra Condensed"/>
                <a:cs typeface="Fira Sans Extra Condensed"/>
                <a:sym typeface="Fira Sans Extra Condensed"/>
              </a:defRPr>
            </a:lvl3pPr>
            <a:lvl4pPr marR="0" lvl="3" algn="ctr" rtl="0">
              <a:lnSpc>
                <a:spcPct val="100000"/>
              </a:lnSpc>
              <a:spcBef>
                <a:spcPts val="0"/>
              </a:spcBef>
              <a:spcAft>
                <a:spcPts val="0"/>
              </a:spcAft>
              <a:buClr>
                <a:srgbClr val="000000"/>
              </a:buClr>
              <a:buSzPts val="3000"/>
              <a:buFont typeface="Fira Sans Extra Condensed"/>
              <a:buNone/>
              <a:defRPr sz="3000" b="0" i="0" u="none" strike="noStrike" cap="none">
                <a:solidFill>
                  <a:srgbClr val="000000"/>
                </a:solidFill>
                <a:latin typeface="Fira Sans Extra Condensed"/>
                <a:ea typeface="Fira Sans Extra Condensed"/>
                <a:cs typeface="Fira Sans Extra Condensed"/>
                <a:sym typeface="Fira Sans Extra Condensed"/>
              </a:defRPr>
            </a:lvl4pPr>
            <a:lvl5pPr marR="0" lvl="4" algn="ctr" rtl="0">
              <a:lnSpc>
                <a:spcPct val="100000"/>
              </a:lnSpc>
              <a:spcBef>
                <a:spcPts val="0"/>
              </a:spcBef>
              <a:spcAft>
                <a:spcPts val="0"/>
              </a:spcAft>
              <a:buClr>
                <a:srgbClr val="000000"/>
              </a:buClr>
              <a:buSzPts val="3000"/>
              <a:buFont typeface="Fira Sans Extra Condensed"/>
              <a:buNone/>
              <a:defRPr sz="3000" b="0" i="0" u="none" strike="noStrike" cap="none">
                <a:solidFill>
                  <a:srgbClr val="000000"/>
                </a:solidFill>
                <a:latin typeface="Fira Sans Extra Condensed"/>
                <a:ea typeface="Fira Sans Extra Condensed"/>
                <a:cs typeface="Fira Sans Extra Condensed"/>
                <a:sym typeface="Fira Sans Extra Condensed"/>
              </a:defRPr>
            </a:lvl5pPr>
            <a:lvl6pPr marR="0" lvl="5" algn="ctr" rtl="0">
              <a:lnSpc>
                <a:spcPct val="100000"/>
              </a:lnSpc>
              <a:spcBef>
                <a:spcPts val="0"/>
              </a:spcBef>
              <a:spcAft>
                <a:spcPts val="0"/>
              </a:spcAft>
              <a:buClr>
                <a:srgbClr val="000000"/>
              </a:buClr>
              <a:buSzPts val="3000"/>
              <a:buFont typeface="Fira Sans Extra Condensed"/>
              <a:buNone/>
              <a:defRPr sz="3000" b="0" i="0" u="none" strike="noStrike" cap="none">
                <a:solidFill>
                  <a:srgbClr val="000000"/>
                </a:solidFill>
                <a:latin typeface="Fira Sans Extra Condensed"/>
                <a:ea typeface="Fira Sans Extra Condensed"/>
                <a:cs typeface="Fira Sans Extra Condensed"/>
                <a:sym typeface="Fira Sans Extra Condensed"/>
              </a:defRPr>
            </a:lvl6pPr>
            <a:lvl7pPr marR="0" lvl="6" algn="ctr" rtl="0">
              <a:lnSpc>
                <a:spcPct val="100000"/>
              </a:lnSpc>
              <a:spcBef>
                <a:spcPts val="0"/>
              </a:spcBef>
              <a:spcAft>
                <a:spcPts val="0"/>
              </a:spcAft>
              <a:buClr>
                <a:srgbClr val="000000"/>
              </a:buClr>
              <a:buSzPts val="3000"/>
              <a:buFont typeface="Fira Sans Extra Condensed"/>
              <a:buNone/>
              <a:defRPr sz="3000" b="0" i="0" u="none" strike="noStrike" cap="none">
                <a:solidFill>
                  <a:srgbClr val="000000"/>
                </a:solidFill>
                <a:latin typeface="Fira Sans Extra Condensed"/>
                <a:ea typeface="Fira Sans Extra Condensed"/>
                <a:cs typeface="Fira Sans Extra Condensed"/>
                <a:sym typeface="Fira Sans Extra Condensed"/>
              </a:defRPr>
            </a:lvl7pPr>
            <a:lvl8pPr marR="0" lvl="7" algn="ctr" rtl="0">
              <a:lnSpc>
                <a:spcPct val="100000"/>
              </a:lnSpc>
              <a:spcBef>
                <a:spcPts val="0"/>
              </a:spcBef>
              <a:spcAft>
                <a:spcPts val="0"/>
              </a:spcAft>
              <a:buClr>
                <a:srgbClr val="000000"/>
              </a:buClr>
              <a:buSzPts val="3000"/>
              <a:buFont typeface="Fira Sans Extra Condensed"/>
              <a:buNone/>
              <a:defRPr sz="3000" b="0" i="0" u="none" strike="noStrike" cap="none">
                <a:solidFill>
                  <a:srgbClr val="000000"/>
                </a:solidFill>
                <a:latin typeface="Fira Sans Extra Condensed"/>
                <a:ea typeface="Fira Sans Extra Condensed"/>
                <a:cs typeface="Fira Sans Extra Condensed"/>
                <a:sym typeface="Fira Sans Extra Condensed"/>
              </a:defRPr>
            </a:lvl8pPr>
            <a:lvl9pPr marR="0" lvl="8" algn="ctr" rtl="0">
              <a:lnSpc>
                <a:spcPct val="100000"/>
              </a:lnSpc>
              <a:spcBef>
                <a:spcPts val="0"/>
              </a:spcBef>
              <a:spcAft>
                <a:spcPts val="0"/>
              </a:spcAft>
              <a:buClr>
                <a:srgbClr val="000000"/>
              </a:buClr>
              <a:buSzPts val="3000"/>
              <a:buFont typeface="Fira Sans Extra Condensed"/>
              <a:buNone/>
              <a:defRPr sz="3000" b="0" i="0" u="none" strike="noStrike" cap="none">
                <a:solidFill>
                  <a:srgbClr val="000000"/>
                </a:solidFill>
                <a:latin typeface="Fira Sans Extra Condensed"/>
                <a:ea typeface="Fira Sans Extra Condensed"/>
                <a:cs typeface="Fira Sans Extra Condensed"/>
                <a:sym typeface="Fira Sans Extra Condensed"/>
              </a:defRPr>
            </a:lvl9pPr>
          </a:lstStyle>
          <a:p>
            <a:r>
              <a:rPr lang="en-US" err="1"/>
              <a:t>Trực</a:t>
            </a:r>
            <a:r>
              <a:rPr lang="en-US"/>
              <a:t> </a:t>
            </a:r>
            <a:r>
              <a:rPr lang="en-US" err="1"/>
              <a:t>quan</a:t>
            </a:r>
            <a:r>
              <a:rPr lang="en-US"/>
              <a:t> </a:t>
            </a:r>
            <a:r>
              <a:rPr lang="en-US" err="1"/>
              <a:t>hóa</a:t>
            </a:r>
            <a:r>
              <a:rPr lang="en-US"/>
              <a:t> </a:t>
            </a:r>
            <a:r>
              <a:rPr lang="en-US" err="1"/>
              <a:t>dữ</a:t>
            </a:r>
            <a:r>
              <a:rPr lang="en-US"/>
              <a:t> </a:t>
            </a:r>
            <a:r>
              <a:rPr lang="en-US" err="1"/>
              <a:t>liệu</a:t>
            </a:r>
            <a:endParaRPr lang="en-US"/>
          </a:p>
        </p:txBody>
      </p:sp>
      <p:sp>
        <p:nvSpPr>
          <p:cNvPr id="9" name="TextBox 8">
            <a:extLst>
              <a:ext uri="{FF2B5EF4-FFF2-40B4-BE49-F238E27FC236}">
                <a16:creationId xmlns:a16="http://schemas.microsoft.com/office/drawing/2014/main" id="{B0EEFACA-96DF-07AA-9F69-4923B199881C}"/>
              </a:ext>
            </a:extLst>
          </p:cNvPr>
          <p:cNvSpPr txBox="1"/>
          <p:nvPr/>
        </p:nvSpPr>
        <p:spPr>
          <a:xfrm>
            <a:off x="8783745" y="4835723"/>
            <a:ext cx="383438" cy="307777"/>
          </a:xfrm>
          <a:prstGeom prst="rect">
            <a:avLst/>
          </a:prstGeom>
          <a:noFill/>
        </p:spPr>
        <p:txBody>
          <a:bodyPr wrap="none" rtlCol="0">
            <a:spAutoFit/>
          </a:bodyPr>
          <a:lstStyle/>
          <a:p>
            <a:r>
              <a:rPr lang="en-US"/>
              <a:t>19</a:t>
            </a:r>
          </a:p>
        </p:txBody>
      </p:sp>
      <p:sp>
        <p:nvSpPr>
          <p:cNvPr id="6" name="TextBox 5">
            <a:extLst>
              <a:ext uri="{FF2B5EF4-FFF2-40B4-BE49-F238E27FC236}">
                <a16:creationId xmlns:a16="http://schemas.microsoft.com/office/drawing/2014/main" id="{FFA3F509-7736-839B-85AB-70534F33C386}"/>
              </a:ext>
            </a:extLst>
          </p:cNvPr>
          <p:cNvSpPr txBox="1"/>
          <p:nvPr/>
        </p:nvSpPr>
        <p:spPr>
          <a:xfrm>
            <a:off x="218211" y="1205458"/>
            <a:ext cx="2164771" cy="3507948"/>
          </a:xfrm>
          <a:prstGeom prst="rect">
            <a:avLst/>
          </a:prstGeom>
          <a:noFill/>
        </p:spPr>
        <p:txBody>
          <a:bodyPr wrap="square">
            <a:spAutoFit/>
          </a:bodyPr>
          <a:lstStyle/>
          <a:p>
            <a:pPr marL="0" marR="0" algn="l">
              <a:lnSpc>
                <a:spcPct val="106000"/>
              </a:lnSpc>
              <a:spcBef>
                <a:spcPts val="0"/>
              </a:spcBef>
              <a:spcAft>
                <a:spcPts val="800"/>
              </a:spcAft>
            </a:pPr>
            <a:r>
              <a:rPr lang="en-US" sz="1800" err="1">
                <a:effectLst/>
                <a:latin typeface="Times New Roman" panose="02020603050405020304" pitchFamily="18" charset="0"/>
                <a:ea typeface="Calibri" panose="020F0502020204030204" pitchFamily="34" charset="0"/>
                <a:cs typeface="Calibri" panose="020F0502020204030204" pitchFamily="34" charset="0"/>
              </a:rPr>
              <a:t>Phân</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loại</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các</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hãng</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xe</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thành</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các</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khu</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vực</a:t>
            </a:r>
            <a:r>
              <a:rPr lang="en-US" sz="1800">
                <a:effectLst/>
                <a:latin typeface="Times New Roman" panose="02020603050405020304" pitchFamily="18" charset="0"/>
                <a:ea typeface="Calibri" panose="020F0502020204030204" pitchFamily="34" charset="0"/>
                <a:cs typeface="Calibri" panose="020F0502020204030204" pitchFamily="34" charset="0"/>
              </a:rPr>
              <a:t> </a:t>
            </a:r>
          </a:p>
          <a:p>
            <a:pPr algn="just">
              <a:lnSpc>
                <a:spcPct val="106000"/>
              </a:lnSpc>
              <a:spcAft>
                <a:spcPts val="800"/>
              </a:spcAft>
            </a:pPr>
            <a:r>
              <a:rPr lang="en-US" sz="1800">
                <a:effectLst/>
                <a:latin typeface="Times New Roman" panose="02020603050405020304" pitchFamily="18" charset="0"/>
                <a:ea typeface="Calibri" panose="020F0502020204030204" pitchFamily="34" charset="0"/>
                <a:cs typeface="Calibri" panose="020F0502020204030204" pitchFamily="34" charset="0"/>
              </a:rPr>
              <a:t>Sau </a:t>
            </a:r>
            <a:r>
              <a:rPr lang="en-US" sz="1800" err="1">
                <a:effectLst/>
                <a:latin typeface="Times New Roman" panose="02020603050405020304" pitchFamily="18" charset="0"/>
                <a:ea typeface="Calibri" panose="020F0502020204030204" pitchFamily="34" charset="0"/>
                <a:cs typeface="Calibri" panose="020F0502020204030204" pitchFamily="34" charset="0"/>
              </a:rPr>
              <a:t>đó</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tính</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toán</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và</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vẽ</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biểu</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đồ</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dòng</a:t>
            </a:r>
            <a:r>
              <a:rPr lang="en-US" sz="1800">
                <a:effectLst/>
                <a:latin typeface="Times New Roman" panose="02020603050405020304" pitchFamily="18" charset="0"/>
                <a:ea typeface="Calibri" panose="020F0502020204030204" pitchFamily="34" charset="0"/>
                <a:cs typeface="Calibri" panose="020F0502020204030204" pitchFamily="34" charset="0"/>
              </a:rPr>
              <a:t> (Line Chart) </a:t>
            </a:r>
            <a:r>
              <a:rPr lang="en-US" sz="1800" err="1">
                <a:effectLst/>
                <a:latin typeface="Times New Roman" panose="02020603050405020304" pitchFamily="18" charset="0"/>
                <a:ea typeface="Calibri" panose="020F0502020204030204" pitchFamily="34" charset="0"/>
                <a:cs typeface="Calibri" panose="020F0502020204030204" pitchFamily="34" charset="0"/>
              </a:rPr>
              <a:t>để</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thể</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hiện</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Tỷ</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Lệ</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Đánh</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Giá</a:t>
            </a:r>
            <a:r>
              <a:rPr lang="en-US" sz="1800">
                <a:effectLst/>
                <a:latin typeface="Times New Roman" panose="02020603050405020304" pitchFamily="18" charset="0"/>
                <a:ea typeface="Calibri" panose="020F0502020204030204" pitchFamily="34" charset="0"/>
                <a:cs typeface="Calibri" panose="020F0502020204030204" pitchFamily="34" charset="0"/>
              </a:rPr>
              <a:t> Trung Bình” </a:t>
            </a:r>
            <a:r>
              <a:rPr lang="en-US" sz="1800" err="1">
                <a:effectLst/>
                <a:latin typeface="Times New Roman" panose="02020603050405020304" pitchFamily="18" charset="0"/>
                <a:ea typeface="Calibri" panose="020F0502020204030204" pitchFamily="34" charset="0"/>
                <a:cs typeface="Calibri" panose="020F0502020204030204" pitchFamily="34" charset="0"/>
              </a:rPr>
              <a:t>của</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các</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khu</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vực</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hãng</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xe</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từ</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năm</a:t>
            </a:r>
            <a:r>
              <a:rPr lang="en-US" sz="1800">
                <a:effectLst/>
                <a:latin typeface="Times New Roman" panose="02020603050405020304" pitchFamily="18" charset="0"/>
                <a:ea typeface="Calibri" panose="020F0502020204030204" pitchFamily="34" charset="0"/>
                <a:cs typeface="Calibri" panose="020F0502020204030204" pitchFamily="34" charset="0"/>
              </a:rPr>
              <a:t> 2012 </a:t>
            </a:r>
            <a:r>
              <a:rPr lang="en-US" sz="1800" err="1">
                <a:effectLst/>
                <a:latin typeface="Times New Roman" panose="02020603050405020304" pitchFamily="18" charset="0"/>
                <a:ea typeface="Calibri" panose="020F0502020204030204" pitchFamily="34" charset="0"/>
                <a:cs typeface="Calibri" panose="020F0502020204030204" pitchFamily="34" charset="0"/>
              </a:rPr>
              <a:t>đến</a:t>
            </a:r>
            <a:r>
              <a:rPr lang="en-US" sz="1800">
                <a:effectLst/>
                <a:latin typeface="Times New Roman" panose="02020603050405020304" pitchFamily="18" charset="0"/>
                <a:ea typeface="Calibri" panose="020F0502020204030204" pitchFamily="34" charset="0"/>
                <a:cs typeface="Calibri" panose="020F0502020204030204" pitchFamily="34" charset="0"/>
              </a:rPr>
              <a:t> 2023.</a:t>
            </a:r>
          </a:p>
          <a:p>
            <a:pPr marL="0" marR="0" algn="l">
              <a:lnSpc>
                <a:spcPct val="106000"/>
              </a:lnSpc>
              <a:spcBef>
                <a:spcPts val="0"/>
              </a:spcBef>
              <a:spcAft>
                <a:spcPts val="800"/>
              </a:spcAft>
            </a:pPr>
            <a:endParaRPr lang="en-US" sz="1800">
              <a:effectLst/>
              <a:latin typeface="Times New Roman" panose="02020603050405020304" pitchFamily="18" charset="0"/>
              <a:ea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E7713D89-55A6-944B-0FDC-4359E050DE5A}"/>
              </a:ext>
            </a:extLst>
          </p:cNvPr>
          <p:cNvPicPr>
            <a:picLocks noChangeAspect="1"/>
          </p:cNvPicPr>
          <p:nvPr/>
        </p:nvPicPr>
        <p:blipFill>
          <a:blip r:embed="rId2"/>
          <a:stretch>
            <a:fillRect/>
          </a:stretch>
        </p:blipFill>
        <p:spPr>
          <a:xfrm>
            <a:off x="3144981" y="996550"/>
            <a:ext cx="5430982" cy="4146950"/>
          </a:xfrm>
          <a:prstGeom prst="rect">
            <a:avLst/>
          </a:prstGeom>
        </p:spPr>
      </p:pic>
    </p:spTree>
    <p:extLst>
      <p:ext uri="{BB962C8B-B14F-4D97-AF65-F5344CB8AC3E}">
        <p14:creationId xmlns:p14="http://schemas.microsoft.com/office/powerpoint/2010/main" val="32715404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cxnSp>
        <p:nvCxnSpPr>
          <p:cNvPr id="207" name="Google Shape;207;p18"/>
          <p:cNvCxnSpPr>
            <a:endCxn id="208" idx="6"/>
          </p:cNvCxnSpPr>
          <p:nvPr/>
        </p:nvCxnSpPr>
        <p:spPr>
          <a:xfrm flipH="1">
            <a:off x="2852380" y="4032417"/>
            <a:ext cx="1262400" cy="377400"/>
          </a:xfrm>
          <a:prstGeom prst="bentConnector3">
            <a:avLst>
              <a:gd name="adj1" fmla="val 50000"/>
            </a:avLst>
          </a:prstGeom>
          <a:noFill/>
          <a:ln w="9525" cap="flat" cmpd="sng">
            <a:solidFill>
              <a:schemeClr val="accent4"/>
            </a:solidFill>
            <a:prstDash val="solid"/>
            <a:round/>
            <a:headEnd type="none" w="med" len="med"/>
            <a:tailEnd type="none" w="med" len="med"/>
          </a:ln>
        </p:spPr>
      </p:cxnSp>
      <p:cxnSp>
        <p:nvCxnSpPr>
          <p:cNvPr id="209" name="Google Shape;209;p18"/>
          <p:cNvCxnSpPr>
            <a:endCxn id="210" idx="2"/>
          </p:cNvCxnSpPr>
          <p:nvPr/>
        </p:nvCxnSpPr>
        <p:spPr>
          <a:xfrm>
            <a:off x="5143430" y="4032530"/>
            <a:ext cx="1183800" cy="375300"/>
          </a:xfrm>
          <a:prstGeom prst="bentConnector3">
            <a:avLst>
              <a:gd name="adj1" fmla="val 50000"/>
            </a:avLst>
          </a:prstGeom>
          <a:noFill/>
          <a:ln w="9525" cap="flat" cmpd="sng">
            <a:solidFill>
              <a:schemeClr val="accent5"/>
            </a:solidFill>
            <a:prstDash val="solid"/>
            <a:round/>
            <a:headEnd type="none" w="med" len="med"/>
            <a:tailEnd type="none" w="med" len="med"/>
          </a:ln>
        </p:spPr>
      </p:cxnSp>
      <p:cxnSp>
        <p:nvCxnSpPr>
          <p:cNvPr id="211" name="Google Shape;211;p18"/>
          <p:cNvCxnSpPr>
            <a:endCxn id="212" idx="6"/>
          </p:cNvCxnSpPr>
          <p:nvPr/>
        </p:nvCxnSpPr>
        <p:spPr>
          <a:xfrm rot="10800000">
            <a:off x="2852380" y="2979917"/>
            <a:ext cx="521700" cy="0"/>
          </a:xfrm>
          <a:prstGeom prst="straightConnector1">
            <a:avLst/>
          </a:prstGeom>
          <a:noFill/>
          <a:ln w="9525" cap="flat" cmpd="sng">
            <a:solidFill>
              <a:schemeClr val="accent3"/>
            </a:solidFill>
            <a:prstDash val="solid"/>
            <a:round/>
            <a:headEnd type="none" w="med" len="med"/>
            <a:tailEnd type="none" w="med" len="med"/>
          </a:ln>
        </p:spPr>
      </p:cxnSp>
      <p:cxnSp>
        <p:nvCxnSpPr>
          <p:cNvPr id="213" name="Google Shape;213;p18"/>
          <p:cNvCxnSpPr>
            <a:stCxn id="214" idx="2"/>
          </p:cNvCxnSpPr>
          <p:nvPr/>
        </p:nvCxnSpPr>
        <p:spPr>
          <a:xfrm rot="10800000">
            <a:off x="5788205" y="2959442"/>
            <a:ext cx="524100" cy="0"/>
          </a:xfrm>
          <a:prstGeom prst="straightConnector1">
            <a:avLst/>
          </a:prstGeom>
          <a:noFill/>
          <a:ln w="9525" cap="flat" cmpd="sng">
            <a:solidFill>
              <a:schemeClr val="accent6"/>
            </a:solidFill>
            <a:prstDash val="solid"/>
            <a:round/>
            <a:headEnd type="none" w="med" len="med"/>
            <a:tailEnd type="none" w="med" len="med"/>
          </a:ln>
        </p:spPr>
      </p:cxnSp>
      <p:cxnSp>
        <p:nvCxnSpPr>
          <p:cNvPr id="215" name="Google Shape;215;p18"/>
          <p:cNvCxnSpPr>
            <a:endCxn id="216" idx="6"/>
          </p:cNvCxnSpPr>
          <p:nvPr/>
        </p:nvCxnSpPr>
        <p:spPr>
          <a:xfrm rot="10800000">
            <a:off x="2852380" y="1399480"/>
            <a:ext cx="1207500" cy="493200"/>
          </a:xfrm>
          <a:prstGeom prst="bentConnector3">
            <a:avLst>
              <a:gd name="adj1" fmla="val 50000"/>
            </a:avLst>
          </a:prstGeom>
          <a:noFill/>
          <a:ln w="9525" cap="flat" cmpd="sng">
            <a:solidFill>
              <a:schemeClr val="accent1"/>
            </a:solidFill>
            <a:prstDash val="solid"/>
            <a:round/>
            <a:headEnd type="none" w="med" len="med"/>
            <a:tailEnd type="none" w="med" len="med"/>
          </a:ln>
        </p:spPr>
      </p:cxnSp>
      <p:cxnSp>
        <p:nvCxnSpPr>
          <p:cNvPr id="217" name="Google Shape;217;p18"/>
          <p:cNvCxnSpPr>
            <a:endCxn id="218" idx="2"/>
          </p:cNvCxnSpPr>
          <p:nvPr/>
        </p:nvCxnSpPr>
        <p:spPr>
          <a:xfrm rot="10800000" flipH="1">
            <a:off x="5157230" y="1394805"/>
            <a:ext cx="1170000" cy="498000"/>
          </a:xfrm>
          <a:prstGeom prst="bentConnector3">
            <a:avLst>
              <a:gd name="adj1" fmla="val 50000"/>
            </a:avLst>
          </a:prstGeom>
          <a:noFill/>
          <a:ln w="9525" cap="flat" cmpd="sng">
            <a:solidFill>
              <a:schemeClr val="accent2"/>
            </a:solidFill>
            <a:prstDash val="solid"/>
            <a:round/>
            <a:headEnd type="none" w="med" len="med"/>
            <a:tailEnd type="none" w="med" len="med"/>
          </a:ln>
        </p:spPr>
      </p:cxnSp>
      <p:sp>
        <p:nvSpPr>
          <p:cNvPr id="219" name="Google Shape;219;p18"/>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vi-VN">
                <a:solidFill>
                  <a:schemeClr val="dk1"/>
                </a:solidFill>
              </a:rPr>
              <a:t>Nội dung</a:t>
            </a:r>
            <a:endParaRPr/>
          </a:p>
        </p:txBody>
      </p:sp>
      <p:grpSp>
        <p:nvGrpSpPr>
          <p:cNvPr id="220" name="Google Shape;220;p18"/>
          <p:cNvGrpSpPr/>
          <p:nvPr/>
        </p:nvGrpSpPr>
        <p:grpSpPr>
          <a:xfrm>
            <a:off x="3315658" y="1700767"/>
            <a:ext cx="2512460" cy="2509885"/>
            <a:chOff x="1187925" y="238125"/>
            <a:chExt cx="5244125" cy="5238750"/>
          </a:xfrm>
        </p:grpSpPr>
        <p:sp>
          <p:nvSpPr>
            <p:cNvPr id="221" name="Google Shape;221;p18"/>
            <p:cNvSpPr/>
            <p:nvPr/>
          </p:nvSpPr>
          <p:spPr>
            <a:xfrm>
              <a:off x="3915075" y="1660975"/>
              <a:ext cx="167100" cy="221000"/>
            </a:xfrm>
            <a:custGeom>
              <a:avLst/>
              <a:gdLst/>
              <a:ahLst/>
              <a:cxnLst/>
              <a:rect l="l" t="t" r="r" b="b"/>
              <a:pathLst>
                <a:path w="6684" h="8840" extrusionOk="0">
                  <a:moveTo>
                    <a:pt x="2587" y="1"/>
                  </a:moveTo>
                  <a:lnTo>
                    <a:pt x="2587" y="1"/>
                  </a:lnTo>
                  <a:lnTo>
                    <a:pt x="2803" y="432"/>
                  </a:lnTo>
                  <a:lnTo>
                    <a:pt x="3019" y="863"/>
                  </a:lnTo>
                  <a:lnTo>
                    <a:pt x="3234" y="1294"/>
                  </a:lnTo>
                  <a:lnTo>
                    <a:pt x="3450" y="1510"/>
                  </a:lnTo>
                  <a:lnTo>
                    <a:pt x="3881" y="1510"/>
                  </a:lnTo>
                  <a:lnTo>
                    <a:pt x="3881" y="1510"/>
                  </a:lnTo>
                  <a:lnTo>
                    <a:pt x="3665" y="2157"/>
                  </a:lnTo>
                  <a:lnTo>
                    <a:pt x="3234" y="2588"/>
                  </a:lnTo>
                  <a:lnTo>
                    <a:pt x="3234" y="2588"/>
                  </a:lnTo>
                  <a:lnTo>
                    <a:pt x="4743" y="4744"/>
                  </a:lnTo>
                  <a:lnTo>
                    <a:pt x="5606" y="5606"/>
                  </a:lnTo>
                  <a:lnTo>
                    <a:pt x="6684" y="6253"/>
                  </a:lnTo>
                  <a:lnTo>
                    <a:pt x="6684" y="6253"/>
                  </a:lnTo>
                  <a:lnTo>
                    <a:pt x="6684" y="7331"/>
                  </a:lnTo>
                  <a:lnTo>
                    <a:pt x="6252" y="7978"/>
                  </a:lnTo>
                  <a:lnTo>
                    <a:pt x="5390" y="8193"/>
                  </a:lnTo>
                  <a:lnTo>
                    <a:pt x="4528" y="8409"/>
                  </a:lnTo>
                  <a:lnTo>
                    <a:pt x="2587" y="8624"/>
                  </a:lnTo>
                  <a:lnTo>
                    <a:pt x="1725" y="8624"/>
                  </a:lnTo>
                  <a:lnTo>
                    <a:pt x="863" y="8840"/>
                  </a:lnTo>
                  <a:lnTo>
                    <a:pt x="863" y="8840"/>
                  </a:lnTo>
                  <a:lnTo>
                    <a:pt x="1078" y="8409"/>
                  </a:lnTo>
                  <a:lnTo>
                    <a:pt x="1078" y="7978"/>
                  </a:lnTo>
                  <a:lnTo>
                    <a:pt x="1078" y="7115"/>
                  </a:lnTo>
                  <a:lnTo>
                    <a:pt x="1078" y="6684"/>
                  </a:lnTo>
                  <a:lnTo>
                    <a:pt x="1294" y="6253"/>
                  </a:lnTo>
                  <a:lnTo>
                    <a:pt x="1725" y="6037"/>
                  </a:lnTo>
                  <a:lnTo>
                    <a:pt x="2372" y="5606"/>
                  </a:lnTo>
                  <a:lnTo>
                    <a:pt x="2372" y="5606"/>
                  </a:lnTo>
                  <a:lnTo>
                    <a:pt x="2372" y="5175"/>
                  </a:lnTo>
                  <a:lnTo>
                    <a:pt x="2156" y="4744"/>
                  </a:lnTo>
                  <a:lnTo>
                    <a:pt x="1510" y="4097"/>
                  </a:lnTo>
                  <a:lnTo>
                    <a:pt x="647" y="3666"/>
                  </a:lnTo>
                  <a:lnTo>
                    <a:pt x="216" y="3450"/>
                  </a:lnTo>
                  <a:lnTo>
                    <a:pt x="0" y="3019"/>
                  </a:lnTo>
                  <a:lnTo>
                    <a:pt x="0" y="3019"/>
                  </a:lnTo>
                  <a:lnTo>
                    <a:pt x="0" y="2372"/>
                  </a:lnTo>
                  <a:lnTo>
                    <a:pt x="0" y="1726"/>
                  </a:lnTo>
                  <a:lnTo>
                    <a:pt x="216" y="1294"/>
                  </a:lnTo>
                  <a:lnTo>
                    <a:pt x="647" y="863"/>
                  </a:lnTo>
                  <a:lnTo>
                    <a:pt x="1510" y="432"/>
                  </a:lnTo>
                  <a:lnTo>
                    <a:pt x="2587" y="1"/>
                  </a:lnTo>
                  <a:lnTo>
                    <a:pt x="2587" y="1"/>
                  </a:lnTo>
                  <a:close/>
                </a:path>
              </a:pathLst>
            </a:custGeom>
            <a:solidFill>
              <a:srgbClr val="0252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18"/>
            <p:cNvSpPr/>
            <p:nvPr/>
          </p:nvSpPr>
          <p:spPr>
            <a:xfrm>
              <a:off x="3812675" y="1752600"/>
              <a:ext cx="113200" cy="97050"/>
            </a:xfrm>
            <a:custGeom>
              <a:avLst/>
              <a:gdLst/>
              <a:ahLst/>
              <a:cxnLst/>
              <a:rect l="l" t="t" r="r" b="b"/>
              <a:pathLst>
                <a:path w="4528" h="3882" extrusionOk="0">
                  <a:moveTo>
                    <a:pt x="4528" y="648"/>
                  </a:moveTo>
                  <a:lnTo>
                    <a:pt x="4528" y="648"/>
                  </a:lnTo>
                  <a:lnTo>
                    <a:pt x="4096" y="1510"/>
                  </a:lnTo>
                  <a:lnTo>
                    <a:pt x="3881" y="2157"/>
                  </a:lnTo>
                  <a:lnTo>
                    <a:pt x="3881" y="3019"/>
                  </a:lnTo>
                  <a:lnTo>
                    <a:pt x="3881" y="3019"/>
                  </a:lnTo>
                  <a:lnTo>
                    <a:pt x="1941" y="3666"/>
                  </a:lnTo>
                  <a:lnTo>
                    <a:pt x="1078" y="3881"/>
                  </a:lnTo>
                  <a:lnTo>
                    <a:pt x="431" y="3881"/>
                  </a:lnTo>
                  <a:lnTo>
                    <a:pt x="0" y="3666"/>
                  </a:lnTo>
                  <a:lnTo>
                    <a:pt x="0" y="3666"/>
                  </a:lnTo>
                  <a:lnTo>
                    <a:pt x="431" y="2588"/>
                  </a:lnTo>
                  <a:lnTo>
                    <a:pt x="647" y="1941"/>
                  </a:lnTo>
                  <a:lnTo>
                    <a:pt x="431" y="1294"/>
                  </a:lnTo>
                  <a:lnTo>
                    <a:pt x="431" y="1294"/>
                  </a:lnTo>
                  <a:lnTo>
                    <a:pt x="2372" y="216"/>
                  </a:lnTo>
                  <a:lnTo>
                    <a:pt x="3019" y="1"/>
                  </a:lnTo>
                  <a:lnTo>
                    <a:pt x="3450" y="1"/>
                  </a:lnTo>
                  <a:lnTo>
                    <a:pt x="4096" y="216"/>
                  </a:lnTo>
                  <a:lnTo>
                    <a:pt x="4528" y="648"/>
                  </a:lnTo>
                  <a:lnTo>
                    <a:pt x="4528" y="648"/>
                  </a:lnTo>
                  <a:close/>
                </a:path>
              </a:pathLst>
            </a:custGeom>
            <a:solidFill>
              <a:srgbClr val="0252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8"/>
            <p:cNvSpPr/>
            <p:nvPr/>
          </p:nvSpPr>
          <p:spPr>
            <a:xfrm>
              <a:off x="5138525" y="3574325"/>
              <a:ext cx="194050" cy="361125"/>
            </a:xfrm>
            <a:custGeom>
              <a:avLst/>
              <a:gdLst/>
              <a:ahLst/>
              <a:cxnLst/>
              <a:rect l="l" t="t" r="r" b="b"/>
              <a:pathLst>
                <a:path w="7762" h="14445" extrusionOk="0">
                  <a:moveTo>
                    <a:pt x="6899" y="0"/>
                  </a:moveTo>
                  <a:lnTo>
                    <a:pt x="6899" y="0"/>
                  </a:lnTo>
                  <a:lnTo>
                    <a:pt x="7330" y="862"/>
                  </a:lnTo>
                  <a:lnTo>
                    <a:pt x="7546" y="1725"/>
                  </a:lnTo>
                  <a:lnTo>
                    <a:pt x="7762" y="2587"/>
                  </a:lnTo>
                  <a:lnTo>
                    <a:pt x="7762" y="3449"/>
                  </a:lnTo>
                  <a:lnTo>
                    <a:pt x="7330" y="5174"/>
                  </a:lnTo>
                  <a:lnTo>
                    <a:pt x="6684" y="6899"/>
                  </a:lnTo>
                  <a:lnTo>
                    <a:pt x="5174" y="10564"/>
                  </a:lnTo>
                  <a:lnTo>
                    <a:pt x="4312" y="12288"/>
                  </a:lnTo>
                  <a:lnTo>
                    <a:pt x="3881" y="13798"/>
                  </a:lnTo>
                  <a:lnTo>
                    <a:pt x="3881" y="13798"/>
                  </a:lnTo>
                  <a:lnTo>
                    <a:pt x="2372" y="14229"/>
                  </a:lnTo>
                  <a:lnTo>
                    <a:pt x="1725" y="14444"/>
                  </a:lnTo>
                  <a:lnTo>
                    <a:pt x="863" y="14013"/>
                  </a:lnTo>
                  <a:lnTo>
                    <a:pt x="863" y="14013"/>
                  </a:lnTo>
                  <a:lnTo>
                    <a:pt x="216" y="13366"/>
                  </a:lnTo>
                  <a:lnTo>
                    <a:pt x="0" y="12504"/>
                  </a:lnTo>
                  <a:lnTo>
                    <a:pt x="0" y="11642"/>
                  </a:lnTo>
                  <a:lnTo>
                    <a:pt x="216" y="10995"/>
                  </a:lnTo>
                  <a:lnTo>
                    <a:pt x="863" y="9486"/>
                  </a:lnTo>
                  <a:lnTo>
                    <a:pt x="1294" y="8192"/>
                  </a:lnTo>
                  <a:lnTo>
                    <a:pt x="1294" y="8192"/>
                  </a:lnTo>
                  <a:lnTo>
                    <a:pt x="1294" y="7114"/>
                  </a:lnTo>
                  <a:lnTo>
                    <a:pt x="1078" y="6252"/>
                  </a:lnTo>
                  <a:lnTo>
                    <a:pt x="1078" y="5390"/>
                  </a:lnTo>
                  <a:lnTo>
                    <a:pt x="1078" y="4958"/>
                  </a:lnTo>
                  <a:lnTo>
                    <a:pt x="1294" y="4527"/>
                  </a:lnTo>
                  <a:lnTo>
                    <a:pt x="1294" y="4527"/>
                  </a:lnTo>
                  <a:lnTo>
                    <a:pt x="1941" y="4096"/>
                  </a:lnTo>
                  <a:lnTo>
                    <a:pt x="2587" y="3881"/>
                  </a:lnTo>
                  <a:lnTo>
                    <a:pt x="3450" y="3665"/>
                  </a:lnTo>
                  <a:lnTo>
                    <a:pt x="4097" y="3234"/>
                  </a:lnTo>
                  <a:lnTo>
                    <a:pt x="4097" y="3234"/>
                  </a:lnTo>
                  <a:lnTo>
                    <a:pt x="4959" y="2587"/>
                  </a:lnTo>
                  <a:lnTo>
                    <a:pt x="5606" y="1725"/>
                  </a:lnTo>
                  <a:lnTo>
                    <a:pt x="6252" y="862"/>
                  </a:lnTo>
                  <a:lnTo>
                    <a:pt x="6899" y="0"/>
                  </a:lnTo>
                  <a:close/>
                </a:path>
              </a:pathLst>
            </a:custGeom>
            <a:solidFill>
              <a:srgbClr val="0252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18"/>
            <p:cNvSpPr/>
            <p:nvPr/>
          </p:nvSpPr>
          <p:spPr>
            <a:xfrm>
              <a:off x="5138525" y="3574325"/>
              <a:ext cx="194050" cy="361125"/>
            </a:xfrm>
            <a:custGeom>
              <a:avLst/>
              <a:gdLst/>
              <a:ahLst/>
              <a:cxnLst/>
              <a:rect l="l" t="t" r="r" b="b"/>
              <a:pathLst>
                <a:path w="7762" h="14445" fill="none" extrusionOk="0">
                  <a:moveTo>
                    <a:pt x="6899" y="0"/>
                  </a:moveTo>
                  <a:lnTo>
                    <a:pt x="6899" y="0"/>
                  </a:lnTo>
                  <a:lnTo>
                    <a:pt x="7330" y="862"/>
                  </a:lnTo>
                  <a:lnTo>
                    <a:pt x="7546" y="1725"/>
                  </a:lnTo>
                  <a:lnTo>
                    <a:pt x="7762" y="2587"/>
                  </a:lnTo>
                  <a:lnTo>
                    <a:pt x="7762" y="3449"/>
                  </a:lnTo>
                  <a:lnTo>
                    <a:pt x="7330" y="5174"/>
                  </a:lnTo>
                  <a:lnTo>
                    <a:pt x="6684" y="6899"/>
                  </a:lnTo>
                  <a:lnTo>
                    <a:pt x="5174" y="10564"/>
                  </a:lnTo>
                  <a:lnTo>
                    <a:pt x="4312" y="12288"/>
                  </a:lnTo>
                  <a:lnTo>
                    <a:pt x="3881" y="13798"/>
                  </a:lnTo>
                  <a:lnTo>
                    <a:pt x="3881" y="13798"/>
                  </a:lnTo>
                  <a:lnTo>
                    <a:pt x="2372" y="14229"/>
                  </a:lnTo>
                  <a:lnTo>
                    <a:pt x="1725" y="14444"/>
                  </a:lnTo>
                  <a:lnTo>
                    <a:pt x="863" y="14013"/>
                  </a:lnTo>
                  <a:lnTo>
                    <a:pt x="863" y="14013"/>
                  </a:lnTo>
                  <a:lnTo>
                    <a:pt x="216" y="13366"/>
                  </a:lnTo>
                  <a:lnTo>
                    <a:pt x="0" y="12504"/>
                  </a:lnTo>
                  <a:lnTo>
                    <a:pt x="0" y="11642"/>
                  </a:lnTo>
                  <a:lnTo>
                    <a:pt x="216" y="10995"/>
                  </a:lnTo>
                  <a:lnTo>
                    <a:pt x="863" y="9486"/>
                  </a:lnTo>
                  <a:lnTo>
                    <a:pt x="1294" y="8192"/>
                  </a:lnTo>
                  <a:lnTo>
                    <a:pt x="1294" y="8192"/>
                  </a:lnTo>
                  <a:lnTo>
                    <a:pt x="1294" y="7114"/>
                  </a:lnTo>
                  <a:lnTo>
                    <a:pt x="1078" y="6252"/>
                  </a:lnTo>
                  <a:lnTo>
                    <a:pt x="1078" y="5390"/>
                  </a:lnTo>
                  <a:lnTo>
                    <a:pt x="1078" y="4958"/>
                  </a:lnTo>
                  <a:lnTo>
                    <a:pt x="1294" y="4527"/>
                  </a:lnTo>
                  <a:lnTo>
                    <a:pt x="1294" y="4527"/>
                  </a:lnTo>
                  <a:lnTo>
                    <a:pt x="1941" y="4096"/>
                  </a:lnTo>
                  <a:lnTo>
                    <a:pt x="2587" y="3881"/>
                  </a:lnTo>
                  <a:lnTo>
                    <a:pt x="3450" y="3665"/>
                  </a:lnTo>
                  <a:lnTo>
                    <a:pt x="4097" y="3234"/>
                  </a:lnTo>
                  <a:lnTo>
                    <a:pt x="4097" y="3234"/>
                  </a:lnTo>
                  <a:lnTo>
                    <a:pt x="4959" y="2587"/>
                  </a:lnTo>
                  <a:lnTo>
                    <a:pt x="5606" y="1725"/>
                  </a:lnTo>
                  <a:lnTo>
                    <a:pt x="6252" y="862"/>
                  </a:lnTo>
                  <a:lnTo>
                    <a:pt x="689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18"/>
            <p:cNvSpPr/>
            <p:nvPr/>
          </p:nvSpPr>
          <p:spPr>
            <a:xfrm>
              <a:off x="1651425" y="696225"/>
              <a:ext cx="4317125" cy="4322550"/>
            </a:xfrm>
            <a:custGeom>
              <a:avLst/>
              <a:gdLst/>
              <a:ahLst/>
              <a:cxnLst/>
              <a:rect l="l" t="t" r="r" b="b"/>
              <a:pathLst>
                <a:path w="172685" h="172902" extrusionOk="0">
                  <a:moveTo>
                    <a:pt x="172685" y="86451"/>
                  </a:moveTo>
                  <a:lnTo>
                    <a:pt x="172685" y="86451"/>
                  </a:lnTo>
                  <a:lnTo>
                    <a:pt x="172685" y="90978"/>
                  </a:lnTo>
                  <a:lnTo>
                    <a:pt x="172253" y="95290"/>
                  </a:lnTo>
                  <a:lnTo>
                    <a:pt x="171822" y="99602"/>
                  </a:lnTo>
                  <a:lnTo>
                    <a:pt x="170960" y="103914"/>
                  </a:lnTo>
                  <a:lnTo>
                    <a:pt x="170098" y="108010"/>
                  </a:lnTo>
                  <a:lnTo>
                    <a:pt x="168804" y="112106"/>
                  </a:lnTo>
                  <a:lnTo>
                    <a:pt x="167511" y="116202"/>
                  </a:lnTo>
                  <a:lnTo>
                    <a:pt x="166001" y="120082"/>
                  </a:lnTo>
                  <a:lnTo>
                    <a:pt x="164277" y="123963"/>
                  </a:lnTo>
                  <a:lnTo>
                    <a:pt x="162337" y="127628"/>
                  </a:lnTo>
                  <a:lnTo>
                    <a:pt x="160181" y="131293"/>
                  </a:lnTo>
                  <a:lnTo>
                    <a:pt x="158025" y="134742"/>
                  </a:lnTo>
                  <a:lnTo>
                    <a:pt x="155653" y="138192"/>
                  </a:lnTo>
                  <a:lnTo>
                    <a:pt x="153066" y="141426"/>
                  </a:lnTo>
                  <a:lnTo>
                    <a:pt x="150264" y="144444"/>
                  </a:lnTo>
                  <a:lnTo>
                    <a:pt x="147461" y="147462"/>
                  </a:lnTo>
                  <a:lnTo>
                    <a:pt x="144443" y="150480"/>
                  </a:lnTo>
                  <a:lnTo>
                    <a:pt x="141209" y="153067"/>
                  </a:lnTo>
                  <a:lnTo>
                    <a:pt x="137975" y="155654"/>
                  </a:lnTo>
                  <a:lnTo>
                    <a:pt x="134742" y="158026"/>
                  </a:lnTo>
                  <a:lnTo>
                    <a:pt x="131077" y="160397"/>
                  </a:lnTo>
                  <a:lnTo>
                    <a:pt x="127627" y="162337"/>
                  </a:lnTo>
                  <a:lnTo>
                    <a:pt x="123747" y="164278"/>
                  </a:lnTo>
                  <a:lnTo>
                    <a:pt x="120082" y="166002"/>
                  </a:lnTo>
                  <a:lnTo>
                    <a:pt x="115986" y="167512"/>
                  </a:lnTo>
                  <a:lnTo>
                    <a:pt x="112105" y="169021"/>
                  </a:lnTo>
                  <a:lnTo>
                    <a:pt x="108009" y="170099"/>
                  </a:lnTo>
                  <a:lnTo>
                    <a:pt x="103697" y="170961"/>
                  </a:lnTo>
                  <a:lnTo>
                    <a:pt x="99601" y="171823"/>
                  </a:lnTo>
                  <a:lnTo>
                    <a:pt x="95289" y="172470"/>
                  </a:lnTo>
                  <a:lnTo>
                    <a:pt x="90762" y="172686"/>
                  </a:lnTo>
                  <a:lnTo>
                    <a:pt x="86450" y="172901"/>
                  </a:lnTo>
                  <a:lnTo>
                    <a:pt x="86450" y="172901"/>
                  </a:lnTo>
                  <a:lnTo>
                    <a:pt x="81923" y="172686"/>
                  </a:lnTo>
                  <a:lnTo>
                    <a:pt x="77611" y="172470"/>
                  </a:lnTo>
                  <a:lnTo>
                    <a:pt x="73300" y="171823"/>
                  </a:lnTo>
                  <a:lnTo>
                    <a:pt x="68988" y="170961"/>
                  </a:lnTo>
                  <a:lnTo>
                    <a:pt x="64892" y="170099"/>
                  </a:lnTo>
                  <a:lnTo>
                    <a:pt x="60796" y="169021"/>
                  </a:lnTo>
                  <a:lnTo>
                    <a:pt x="56699" y="167512"/>
                  </a:lnTo>
                  <a:lnTo>
                    <a:pt x="52819" y="166002"/>
                  </a:lnTo>
                  <a:lnTo>
                    <a:pt x="48938" y="164278"/>
                  </a:lnTo>
                  <a:lnTo>
                    <a:pt x="45273" y="162337"/>
                  </a:lnTo>
                  <a:lnTo>
                    <a:pt x="41608" y="160397"/>
                  </a:lnTo>
                  <a:lnTo>
                    <a:pt x="38159" y="158026"/>
                  </a:lnTo>
                  <a:lnTo>
                    <a:pt x="34710" y="155654"/>
                  </a:lnTo>
                  <a:lnTo>
                    <a:pt x="31476" y="153067"/>
                  </a:lnTo>
                  <a:lnTo>
                    <a:pt x="28242" y="150480"/>
                  </a:lnTo>
                  <a:lnTo>
                    <a:pt x="25224" y="147462"/>
                  </a:lnTo>
                  <a:lnTo>
                    <a:pt x="22421" y="144444"/>
                  </a:lnTo>
                  <a:lnTo>
                    <a:pt x="19834" y="141426"/>
                  </a:lnTo>
                  <a:lnTo>
                    <a:pt x="17247" y="138192"/>
                  </a:lnTo>
                  <a:lnTo>
                    <a:pt x="14660" y="134742"/>
                  </a:lnTo>
                  <a:lnTo>
                    <a:pt x="12504" y="131293"/>
                  </a:lnTo>
                  <a:lnTo>
                    <a:pt x="10349" y="127628"/>
                  </a:lnTo>
                  <a:lnTo>
                    <a:pt x="8624" y="123963"/>
                  </a:lnTo>
                  <a:lnTo>
                    <a:pt x="6899" y="120082"/>
                  </a:lnTo>
                  <a:lnTo>
                    <a:pt x="5174" y="116202"/>
                  </a:lnTo>
                  <a:lnTo>
                    <a:pt x="3881" y="112106"/>
                  </a:lnTo>
                  <a:lnTo>
                    <a:pt x="2803" y="108010"/>
                  </a:lnTo>
                  <a:lnTo>
                    <a:pt x="1725" y="103914"/>
                  </a:lnTo>
                  <a:lnTo>
                    <a:pt x="1078" y="99602"/>
                  </a:lnTo>
                  <a:lnTo>
                    <a:pt x="432" y="95290"/>
                  </a:lnTo>
                  <a:lnTo>
                    <a:pt x="216" y="90978"/>
                  </a:lnTo>
                  <a:lnTo>
                    <a:pt x="0" y="86451"/>
                  </a:lnTo>
                  <a:lnTo>
                    <a:pt x="0" y="86451"/>
                  </a:lnTo>
                  <a:lnTo>
                    <a:pt x="216" y="81924"/>
                  </a:lnTo>
                  <a:lnTo>
                    <a:pt x="432" y="77612"/>
                  </a:lnTo>
                  <a:lnTo>
                    <a:pt x="1078" y="73300"/>
                  </a:lnTo>
                  <a:lnTo>
                    <a:pt x="1725" y="68989"/>
                  </a:lnTo>
                  <a:lnTo>
                    <a:pt x="2803" y="64892"/>
                  </a:lnTo>
                  <a:lnTo>
                    <a:pt x="3881" y="60796"/>
                  </a:lnTo>
                  <a:lnTo>
                    <a:pt x="5174" y="56700"/>
                  </a:lnTo>
                  <a:lnTo>
                    <a:pt x="6899" y="52820"/>
                  </a:lnTo>
                  <a:lnTo>
                    <a:pt x="8624" y="48939"/>
                  </a:lnTo>
                  <a:lnTo>
                    <a:pt x="10349" y="45274"/>
                  </a:lnTo>
                  <a:lnTo>
                    <a:pt x="12504" y="41609"/>
                  </a:lnTo>
                  <a:lnTo>
                    <a:pt x="14660" y="38160"/>
                  </a:lnTo>
                  <a:lnTo>
                    <a:pt x="17247" y="34710"/>
                  </a:lnTo>
                  <a:lnTo>
                    <a:pt x="19834" y="31476"/>
                  </a:lnTo>
                  <a:lnTo>
                    <a:pt x="22421" y="28458"/>
                  </a:lnTo>
                  <a:lnTo>
                    <a:pt x="25224" y="25440"/>
                  </a:lnTo>
                  <a:lnTo>
                    <a:pt x="28242" y="22637"/>
                  </a:lnTo>
                  <a:lnTo>
                    <a:pt x="31476" y="19835"/>
                  </a:lnTo>
                  <a:lnTo>
                    <a:pt x="34710" y="17248"/>
                  </a:lnTo>
                  <a:lnTo>
                    <a:pt x="38159" y="14876"/>
                  </a:lnTo>
                  <a:lnTo>
                    <a:pt x="41608" y="12505"/>
                  </a:lnTo>
                  <a:lnTo>
                    <a:pt x="45273" y="10565"/>
                  </a:lnTo>
                  <a:lnTo>
                    <a:pt x="48938" y="8624"/>
                  </a:lnTo>
                  <a:lnTo>
                    <a:pt x="52819" y="6900"/>
                  </a:lnTo>
                  <a:lnTo>
                    <a:pt x="56699" y="5391"/>
                  </a:lnTo>
                  <a:lnTo>
                    <a:pt x="60796" y="3881"/>
                  </a:lnTo>
                  <a:lnTo>
                    <a:pt x="64892" y="2803"/>
                  </a:lnTo>
                  <a:lnTo>
                    <a:pt x="68988" y="1941"/>
                  </a:lnTo>
                  <a:lnTo>
                    <a:pt x="73300" y="1079"/>
                  </a:lnTo>
                  <a:lnTo>
                    <a:pt x="77611" y="648"/>
                  </a:lnTo>
                  <a:lnTo>
                    <a:pt x="81923" y="216"/>
                  </a:lnTo>
                  <a:lnTo>
                    <a:pt x="86450" y="1"/>
                  </a:lnTo>
                  <a:lnTo>
                    <a:pt x="86450" y="1"/>
                  </a:lnTo>
                  <a:lnTo>
                    <a:pt x="90762" y="216"/>
                  </a:lnTo>
                  <a:lnTo>
                    <a:pt x="95289" y="648"/>
                  </a:lnTo>
                  <a:lnTo>
                    <a:pt x="99601" y="1079"/>
                  </a:lnTo>
                  <a:lnTo>
                    <a:pt x="103697" y="1941"/>
                  </a:lnTo>
                  <a:lnTo>
                    <a:pt x="108009" y="2803"/>
                  </a:lnTo>
                  <a:lnTo>
                    <a:pt x="112105" y="3881"/>
                  </a:lnTo>
                  <a:lnTo>
                    <a:pt x="115986" y="5391"/>
                  </a:lnTo>
                  <a:lnTo>
                    <a:pt x="120082" y="6900"/>
                  </a:lnTo>
                  <a:lnTo>
                    <a:pt x="123747" y="8624"/>
                  </a:lnTo>
                  <a:lnTo>
                    <a:pt x="127627" y="10565"/>
                  </a:lnTo>
                  <a:lnTo>
                    <a:pt x="131077" y="12505"/>
                  </a:lnTo>
                  <a:lnTo>
                    <a:pt x="134742" y="14876"/>
                  </a:lnTo>
                  <a:lnTo>
                    <a:pt x="137975" y="17248"/>
                  </a:lnTo>
                  <a:lnTo>
                    <a:pt x="141209" y="19835"/>
                  </a:lnTo>
                  <a:lnTo>
                    <a:pt x="144443" y="22637"/>
                  </a:lnTo>
                  <a:lnTo>
                    <a:pt x="147461" y="25440"/>
                  </a:lnTo>
                  <a:lnTo>
                    <a:pt x="150264" y="28458"/>
                  </a:lnTo>
                  <a:lnTo>
                    <a:pt x="153066" y="31476"/>
                  </a:lnTo>
                  <a:lnTo>
                    <a:pt x="155653" y="34710"/>
                  </a:lnTo>
                  <a:lnTo>
                    <a:pt x="158025" y="38160"/>
                  </a:lnTo>
                  <a:lnTo>
                    <a:pt x="160181" y="41609"/>
                  </a:lnTo>
                  <a:lnTo>
                    <a:pt x="162337" y="45274"/>
                  </a:lnTo>
                  <a:lnTo>
                    <a:pt x="164277" y="48939"/>
                  </a:lnTo>
                  <a:lnTo>
                    <a:pt x="166001" y="52820"/>
                  </a:lnTo>
                  <a:lnTo>
                    <a:pt x="167511" y="56700"/>
                  </a:lnTo>
                  <a:lnTo>
                    <a:pt x="168804" y="60796"/>
                  </a:lnTo>
                  <a:lnTo>
                    <a:pt x="170098" y="64892"/>
                  </a:lnTo>
                  <a:lnTo>
                    <a:pt x="170960" y="68989"/>
                  </a:lnTo>
                  <a:lnTo>
                    <a:pt x="171822" y="73300"/>
                  </a:lnTo>
                  <a:lnTo>
                    <a:pt x="172253" y="77612"/>
                  </a:lnTo>
                  <a:lnTo>
                    <a:pt x="172685" y="81924"/>
                  </a:lnTo>
                  <a:lnTo>
                    <a:pt x="172685" y="86451"/>
                  </a:lnTo>
                  <a:close/>
                </a:path>
              </a:pathLst>
            </a:custGeom>
            <a:solidFill>
              <a:srgbClr val="53C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18"/>
            <p:cNvSpPr/>
            <p:nvPr/>
          </p:nvSpPr>
          <p:spPr>
            <a:xfrm>
              <a:off x="1651425" y="696225"/>
              <a:ext cx="4317125" cy="4322550"/>
            </a:xfrm>
            <a:custGeom>
              <a:avLst/>
              <a:gdLst/>
              <a:ahLst/>
              <a:cxnLst/>
              <a:rect l="l" t="t" r="r" b="b"/>
              <a:pathLst>
                <a:path w="172685" h="172902" fill="none" extrusionOk="0">
                  <a:moveTo>
                    <a:pt x="172685" y="86451"/>
                  </a:moveTo>
                  <a:lnTo>
                    <a:pt x="172685" y="86451"/>
                  </a:lnTo>
                  <a:lnTo>
                    <a:pt x="172685" y="90978"/>
                  </a:lnTo>
                  <a:lnTo>
                    <a:pt x="172253" y="95290"/>
                  </a:lnTo>
                  <a:lnTo>
                    <a:pt x="171822" y="99602"/>
                  </a:lnTo>
                  <a:lnTo>
                    <a:pt x="170960" y="103914"/>
                  </a:lnTo>
                  <a:lnTo>
                    <a:pt x="170098" y="108010"/>
                  </a:lnTo>
                  <a:lnTo>
                    <a:pt x="168804" y="112106"/>
                  </a:lnTo>
                  <a:lnTo>
                    <a:pt x="167511" y="116202"/>
                  </a:lnTo>
                  <a:lnTo>
                    <a:pt x="166001" y="120082"/>
                  </a:lnTo>
                  <a:lnTo>
                    <a:pt x="164277" y="123963"/>
                  </a:lnTo>
                  <a:lnTo>
                    <a:pt x="162337" y="127628"/>
                  </a:lnTo>
                  <a:lnTo>
                    <a:pt x="160181" y="131293"/>
                  </a:lnTo>
                  <a:lnTo>
                    <a:pt x="158025" y="134742"/>
                  </a:lnTo>
                  <a:lnTo>
                    <a:pt x="155653" y="138192"/>
                  </a:lnTo>
                  <a:lnTo>
                    <a:pt x="153066" y="141426"/>
                  </a:lnTo>
                  <a:lnTo>
                    <a:pt x="150264" y="144444"/>
                  </a:lnTo>
                  <a:lnTo>
                    <a:pt x="147461" y="147462"/>
                  </a:lnTo>
                  <a:lnTo>
                    <a:pt x="144443" y="150480"/>
                  </a:lnTo>
                  <a:lnTo>
                    <a:pt x="141209" y="153067"/>
                  </a:lnTo>
                  <a:lnTo>
                    <a:pt x="137975" y="155654"/>
                  </a:lnTo>
                  <a:lnTo>
                    <a:pt x="134742" y="158026"/>
                  </a:lnTo>
                  <a:lnTo>
                    <a:pt x="131077" y="160397"/>
                  </a:lnTo>
                  <a:lnTo>
                    <a:pt x="127627" y="162337"/>
                  </a:lnTo>
                  <a:lnTo>
                    <a:pt x="123747" y="164278"/>
                  </a:lnTo>
                  <a:lnTo>
                    <a:pt x="120082" y="166002"/>
                  </a:lnTo>
                  <a:lnTo>
                    <a:pt x="115986" y="167512"/>
                  </a:lnTo>
                  <a:lnTo>
                    <a:pt x="112105" y="169021"/>
                  </a:lnTo>
                  <a:lnTo>
                    <a:pt x="108009" y="170099"/>
                  </a:lnTo>
                  <a:lnTo>
                    <a:pt x="103697" y="170961"/>
                  </a:lnTo>
                  <a:lnTo>
                    <a:pt x="99601" y="171823"/>
                  </a:lnTo>
                  <a:lnTo>
                    <a:pt x="95289" y="172470"/>
                  </a:lnTo>
                  <a:lnTo>
                    <a:pt x="90762" y="172686"/>
                  </a:lnTo>
                  <a:lnTo>
                    <a:pt x="86450" y="172901"/>
                  </a:lnTo>
                  <a:lnTo>
                    <a:pt x="86450" y="172901"/>
                  </a:lnTo>
                  <a:lnTo>
                    <a:pt x="81923" y="172686"/>
                  </a:lnTo>
                  <a:lnTo>
                    <a:pt x="77611" y="172470"/>
                  </a:lnTo>
                  <a:lnTo>
                    <a:pt x="73300" y="171823"/>
                  </a:lnTo>
                  <a:lnTo>
                    <a:pt x="68988" y="170961"/>
                  </a:lnTo>
                  <a:lnTo>
                    <a:pt x="64892" y="170099"/>
                  </a:lnTo>
                  <a:lnTo>
                    <a:pt x="60796" y="169021"/>
                  </a:lnTo>
                  <a:lnTo>
                    <a:pt x="56699" y="167512"/>
                  </a:lnTo>
                  <a:lnTo>
                    <a:pt x="52819" y="166002"/>
                  </a:lnTo>
                  <a:lnTo>
                    <a:pt x="48938" y="164278"/>
                  </a:lnTo>
                  <a:lnTo>
                    <a:pt x="45273" y="162337"/>
                  </a:lnTo>
                  <a:lnTo>
                    <a:pt x="41608" y="160397"/>
                  </a:lnTo>
                  <a:lnTo>
                    <a:pt x="38159" y="158026"/>
                  </a:lnTo>
                  <a:lnTo>
                    <a:pt x="34710" y="155654"/>
                  </a:lnTo>
                  <a:lnTo>
                    <a:pt x="31476" y="153067"/>
                  </a:lnTo>
                  <a:lnTo>
                    <a:pt x="28242" y="150480"/>
                  </a:lnTo>
                  <a:lnTo>
                    <a:pt x="25224" y="147462"/>
                  </a:lnTo>
                  <a:lnTo>
                    <a:pt x="22421" y="144444"/>
                  </a:lnTo>
                  <a:lnTo>
                    <a:pt x="19834" y="141426"/>
                  </a:lnTo>
                  <a:lnTo>
                    <a:pt x="17247" y="138192"/>
                  </a:lnTo>
                  <a:lnTo>
                    <a:pt x="14660" y="134742"/>
                  </a:lnTo>
                  <a:lnTo>
                    <a:pt x="12504" y="131293"/>
                  </a:lnTo>
                  <a:lnTo>
                    <a:pt x="10349" y="127628"/>
                  </a:lnTo>
                  <a:lnTo>
                    <a:pt x="8624" y="123963"/>
                  </a:lnTo>
                  <a:lnTo>
                    <a:pt x="6899" y="120082"/>
                  </a:lnTo>
                  <a:lnTo>
                    <a:pt x="5174" y="116202"/>
                  </a:lnTo>
                  <a:lnTo>
                    <a:pt x="3881" y="112106"/>
                  </a:lnTo>
                  <a:lnTo>
                    <a:pt x="2803" y="108010"/>
                  </a:lnTo>
                  <a:lnTo>
                    <a:pt x="1725" y="103914"/>
                  </a:lnTo>
                  <a:lnTo>
                    <a:pt x="1078" y="99602"/>
                  </a:lnTo>
                  <a:lnTo>
                    <a:pt x="432" y="95290"/>
                  </a:lnTo>
                  <a:lnTo>
                    <a:pt x="216" y="90978"/>
                  </a:lnTo>
                  <a:lnTo>
                    <a:pt x="0" y="86451"/>
                  </a:lnTo>
                  <a:lnTo>
                    <a:pt x="0" y="86451"/>
                  </a:lnTo>
                  <a:lnTo>
                    <a:pt x="216" y="81924"/>
                  </a:lnTo>
                  <a:lnTo>
                    <a:pt x="432" y="77612"/>
                  </a:lnTo>
                  <a:lnTo>
                    <a:pt x="1078" y="73300"/>
                  </a:lnTo>
                  <a:lnTo>
                    <a:pt x="1725" y="68989"/>
                  </a:lnTo>
                  <a:lnTo>
                    <a:pt x="2803" y="64892"/>
                  </a:lnTo>
                  <a:lnTo>
                    <a:pt x="3881" y="60796"/>
                  </a:lnTo>
                  <a:lnTo>
                    <a:pt x="5174" y="56700"/>
                  </a:lnTo>
                  <a:lnTo>
                    <a:pt x="6899" y="52820"/>
                  </a:lnTo>
                  <a:lnTo>
                    <a:pt x="8624" y="48939"/>
                  </a:lnTo>
                  <a:lnTo>
                    <a:pt x="10349" y="45274"/>
                  </a:lnTo>
                  <a:lnTo>
                    <a:pt x="12504" y="41609"/>
                  </a:lnTo>
                  <a:lnTo>
                    <a:pt x="14660" y="38160"/>
                  </a:lnTo>
                  <a:lnTo>
                    <a:pt x="17247" y="34710"/>
                  </a:lnTo>
                  <a:lnTo>
                    <a:pt x="19834" y="31476"/>
                  </a:lnTo>
                  <a:lnTo>
                    <a:pt x="22421" y="28458"/>
                  </a:lnTo>
                  <a:lnTo>
                    <a:pt x="25224" y="25440"/>
                  </a:lnTo>
                  <a:lnTo>
                    <a:pt x="28242" y="22637"/>
                  </a:lnTo>
                  <a:lnTo>
                    <a:pt x="31476" y="19835"/>
                  </a:lnTo>
                  <a:lnTo>
                    <a:pt x="34710" y="17248"/>
                  </a:lnTo>
                  <a:lnTo>
                    <a:pt x="38159" y="14876"/>
                  </a:lnTo>
                  <a:lnTo>
                    <a:pt x="41608" y="12505"/>
                  </a:lnTo>
                  <a:lnTo>
                    <a:pt x="45273" y="10565"/>
                  </a:lnTo>
                  <a:lnTo>
                    <a:pt x="48938" y="8624"/>
                  </a:lnTo>
                  <a:lnTo>
                    <a:pt x="52819" y="6900"/>
                  </a:lnTo>
                  <a:lnTo>
                    <a:pt x="56699" y="5391"/>
                  </a:lnTo>
                  <a:lnTo>
                    <a:pt x="60796" y="3881"/>
                  </a:lnTo>
                  <a:lnTo>
                    <a:pt x="64892" y="2803"/>
                  </a:lnTo>
                  <a:lnTo>
                    <a:pt x="68988" y="1941"/>
                  </a:lnTo>
                  <a:lnTo>
                    <a:pt x="73300" y="1079"/>
                  </a:lnTo>
                  <a:lnTo>
                    <a:pt x="77611" y="648"/>
                  </a:lnTo>
                  <a:lnTo>
                    <a:pt x="81923" y="216"/>
                  </a:lnTo>
                  <a:lnTo>
                    <a:pt x="86450" y="1"/>
                  </a:lnTo>
                  <a:lnTo>
                    <a:pt x="86450" y="1"/>
                  </a:lnTo>
                  <a:lnTo>
                    <a:pt x="90762" y="216"/>
                  </a:lnTo>
                  <a:lnTo>
                    <a:pt x="95289" y="648"/>
                  </a:lnTo>
                  <a:lnTo>
                    <a:pt x="99601" y="1079"/>
                  </a:lnTo>
                  <a:lnTo>
                    <a:pt x="103697" y="1941"/>
                  </a:lnTo>
                  <a:lnTo>
                    <a:pt x="108009" y="2803"/>
                  </a:lnTo>
                  <a:lnTo>
                    <a:pt x="112105" y="3881"/>
                  </a:lnTo>
                  <a:lnTo>
                    <a:pt x="115986" y="5391"/>
                  </a:lnTo>
                  <a:lnTo>
                    <a:pt x="120082" y="6900"/>
                  </a:lnTo>
                  <a:lnTo>
                    <a:pt x="123747" y="8624"/>
                  </a:lnTo>
                  <a:lnTo>
                    <a:pt x="127627" y="10565"/>
                  </a:lnTo>
                  <a:lnTo>
                    <a:pt x="131077" y="12505"/>
                  </a:lnTo>
                  <a:lnTo>
                    <a:pt x="134742" y="14876"/>
                  </a:lnTo>
                  <a:lnTo>
                    <a:pt x="137975" y="17248"/>
                  </a:lnTo>
                  <a:lnTo>
                    <a:pt x="141209" y="19835"/>
                  </a:lnTo>
                  <a:lnTo>
                    <a:pt x="144443" y="22637"/>
                  </a:lnTo>
                  <a:lnTo>
                    <a:pt x="147461" y="25440"/>
                  </a:lnTo>
                  <a:lnTo>
                    <a:pt x="150264" y="28458"/>
                  </a:lnTo>
                  <a:lnTo>
                    <a:pt x="153066" y="31476"/>
                  </a:lnTo>
                  <a:lnTo>
                    <a:pt x="155653" y="34710"/>
                  </a:lnTo>
                  <a:lnTo>
                    <a:pt x="158025" y="38160"/>
                  </a:lnTo>
                  <a:lnTo>
                    <a:pt x="160181" y="41609"/>
                  </a:lnTo>
                  <a:lnTo>
                    <a:pt x="162337" y="45274"/>
                  </a:lnTo>
                  <a:lnTo>
                    <a:pt x="164277" y="48939"/>
                  </a:lnTo>
                  <a:lnTo>
                    <a:pt x="166001" y="52820"/>
                  </a:lnTo>
                  <a:lnTo>
                    <a:pt x="167511" y="56700"/>
                  </a:lnTo>
                  <a:lnTo>
                    <a:pt x="168804" y="60796"/>
                  </a:lnTo>
                  <a:lnTo>
                    <a:pt x="170098" y="64892"/>
                  </a:lnTo>
                  <a:lnTo>
                    <a:pt x="170960" y="68989"/>
                  </a:lnTo>
                  <a:lnTo>
                    <a:pt x="171822" y="73300"/>
                  </a:lnTo>
                  <a:lnTo>
                    <a:pt x="172253" y="77612"/>
                  </a:lnTo>
                  <a:lnTo>
                    <a:pt x="172685" y="81924"/>
                  </a:lnTo>
                  <a:lnTo>
                    <a:pt x="172685" y="8645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8"/>
            <p:cNvSpPr/>
            <p:nvPr/>
          </p:nvSpPr>
          <p:spPr>
            <a:xfrm>
              <a:off x="3559350" y="1353775"/>
              <a:ext cx="2409200" cy="2829600"/>
            </a:xfrm>
            <a:custGeom>
              <a:avLst/>
              <a:gdLst/>
              <a:ahLst/>
              <a:cxnLst/>
              <a:rect l="l" t="t" r="r" b="b"/>
              <a:pathLst>
                <a:path w="96368" h="113184" extrusionOk="0">
                  <a:moveTo>
                    <a:pt x="73731" y="2803"/>
                  </a:moveTo>
                  <a:lnTo>
                    <a:pt x="73731" y="2803"/>
                  </a:lnTo>
                  <a:lnTo>
                    <a:pt x="70713" y="2156"/>
                  </a:lnTo>
                  <a:lnTo>
                    <a:pt x="67264" y="1725"/>
                  </a:lnTo>
                  <a:lnTo>
                    <a:pt x="67264" y="1725"/>
                  </a:lnTo>
                  <a:lnTo>
                    <a:pt x="67264" y="2156"/>
                  </a:lnTo>
                  <a:lnTo>
                    <a:pt x="67479" y="2372"/>
                  </a:lnTo>
                  <a:lnTo>
                    <a:pt x="67479" y="2803"/>
                  </a:lnTo>
                  <a:lnTo>
                    <a:pt x="67264" y="2803"/>
                  </a:lnTo>
                  <a:lnTo>
                    <a:pt x="67264" y="2803"/>
                  </a:lnTo>
                  <a:lnTo>
                    <a:pt x="64461" y="2803"/>
                  </a:lnTo>
                  <a:lnTo>
                    <a:pt x="61874" y="3019"/>
                  </a:lnTo>
                  <a:lnTo>
                    <a:pt x="59287" y="3665"/>
                  </a:lnTo>
                  <a:lnTo>
                    <a:pt x="56915" y="4528"/>
                  </a:lnTo>
                  <a:lnTo>
                    <a:pt x="56915" y="4528"/>
                  </a:lnTo>
                  <a:lnTo>
                    <a:pt x="56700" y="4312"/>
                  </a:lnTo>
                  <a:lnTo>
                    <a:pt x="56700" y="4097"/>
                  </a:lnTo>
                  <a:lnTo>
                    <a:pt x="56700" y="3665"/>
                  </a:lnTo>
                  <a:lnTo>
                    <a:pt x="56915" y="3234"/>
                  </a:lnTo>
                  <a:lnTo>
                    <a:pt x="56700" y="3234"/>
                  </a:lnTo>
                  <a:lnTo>
                    <a:pt x="56484" y="3019"/>
                  </a:lnTo>
                  <a:lnTo>
                    <a:pt x="56484" y="3019"/>
                  </a:lnTo>
                  <a:lnTo>
                    <a:pt x="55406" y="3019"/>
                  </a:lnTo>
                  <a:lnTo>
                    <a:pt x="55406" y="3019"/>
                  </a:lnTo>
                  <a:lnTo>
                    <a:pt x="55191" y="3450"/>
                  </a:lnTo>
                  <a:lnTo>
                    <a:pt x="55191" y="3665"/>
                  </a:lnTo>
                  <a:lnTo>
                    <a:pt x="55406" y="4097"/>
                  </a:lnTo>
                  <a:lnTo>
                    <a:pt x="55622" y="4528"/>
                  </a:lnTo>
                  <a:lnTo>
                    <a:pt x="55622" y="4743"/>
                  </a:lnTo>
                  <a:lnTo>
                    <a:pt x="55406" y="4959"/>
                  </a:lnTo>
                  <a:lnTo>
                    <a:pt x="55406" y="4959"/>
                  </a:lnTo>
                  <a:lnTo>
                    <a:pt x="54328" y="4959"/>
                  </a:lnTo>
                  <a:lnTo>
                    <a:pt x="53466" y="5174"/>
                  </a:lnTo>
                  <a:lnTo>
                    <a:pt x="52819" y="5821"/>
                  </a:lnTo>
                  <a:lnTo>
                    <a:pt x="52388" y="6684"/>
                  </a:lnTo>
                  <a:lnTo>
                    <a:pt x="52388" y="6684"/>
                  </a:lnTo>
                  <a:lnTo>
                    <a:pt x="51526" y="6468"/>
                  </a:lnTo>
                  <a:lnTo>
                    <a:pt x="50879" y="6252"/>
                  </a:lnTo>
                  <a:lnTo>
                    <a:pt x="50448" y="6468"/>
                  </a:lnTo>
                  <a:lnTo>
                    <a:pt x="50448" y="6468"/>
                  </a:lnTo>
                  <a:lnTo>
                    <a:pt x="50232" y="6684"/>
                  </a:lnTo>
                  <a:lnTo>
                    <a:pt x="50448" y="6684"/>
                  </a:lnTo>
                  <a:lnTo>
                    <a:pt x="50663" y="6899"/>
                  </a:lnTo>
                  <a:lnTo>
                    <a:pt x="51095" y="7115"/>
                  </a:lnTo>
                  <a:lnTo>
                    <a:pt x="50879" y="7330"/>
                  </a:lnTo>
                  <a:lnTo>
                    <a:pt x="50879" y="7330"/>
                  </a:lnTo>
                  <a:lnTo>
                    <a:pt x="49801" y="7115"/>
                  </a:lnTo>
                  <a:lnTo>
                    <a:pt x="49154" y="6684"/>
                  </a:lnTo>
                  <a:lnTo>
                    <a:pt x="48508" y="6037"/>
                  </a:lnTo>
                  <a:lnTo>
                    <a:pt x="48292" y="5174"/>
                  </a:lnTo>
                  <a:lnTo>
                    <a:pt x="48292" y="5174"/>
                  </a:lnTo>
                  <a:lnTo>
                    <a:pt x="49154" y="5174"/>
                  </a:lnTo>
                  <a:lnTo>
                    <a:pt x="50232" y="5390"/>
                  </a:lnTo>
                  <a:lnTo>
                    <a:pt x="50232" y="5390"/>
                  </a:lnTo>
                  <a:lnTo>
                    <a:pt x="51095" y="5390"/>
                  </a:lnTo>
                  <a:lnTo>
                    <a:pt x="51957" y="5390"/>
                  </a:lnTo>
                  <a:lnTo>
                    <a:pt x="52604" y="5174"/>
                  </a:lnTo>
                  <a:lnTo>
                    <a:pt x="53035" y="4528"/>
                  </a:lnTo>
                  <a:lnTo>
                    <a:pt x="53035" y="4528"/>
                  </a:lnTo>
                  <a:lnTo>
                    <a:pt x="52388" y="3665"/>
                  </a:lnTo>
                  <a:lnTo>
                    <a:pt x="51095" y="3019"/>
                  </a:lnTo>
                  <a:lnTo>
                    <a:pt x="49801" y="2803"/>
                  </a:lnTo>
                  <a:lnTo>
                    <a:pt x="48292" y="2372"/>
                  </a:lnTo>
                  <a:lnTo>
                    <a:pt x="45705" y="1941"/>
                  </a:lnTo>
                  <a:lnTo>
                    <a:pt x="44411" y="1509"/>
                  </a:lnTo>
                  <a:lnTo>
                    <a:pt x="43549" y="863"/>
                  </a:lnTo>
                  <a:lnTo>
                    <a:pt x="43549" y="863"/>
                  </a:lnTo>
                  <a:lnTo>
                    <a:pt x="42040" y="863"/>
                  </a:lnTo>
                  <a:lnTo>
                    <a:pt x="40531" y="863"/>
                  </a:lnTo>
                  <a:lnTo>
                    <a:pt x="37728" y="1294"/>
                  </a:lnTo>
                  <a:lnTo>
                    <a:pt x="32339" y="2587"/>
                  </a:lnTo>
                  <a:lnTo>
                    <a:pt x="32339" y="2587"/>
                  </a:lnTo>
                  <a:lnTo>
                    <a:pt x="32123" y="3450"/>
                  </a:lnTo>
                  <a:lnTo>
                    <a:pt x="31907" y="3881"/>
                  </a:lnTo>
                  <a:lnTo>
                    <a:pt x="30830" y="5174"/>
                  </a:lnTo>
                  <a:lnTo>
                    <a:pt x="29752" y="6252"/>
                  </a:lnTo>
                  <a:lnTo>
                    <a:pt x="28889" y="7546"/>
                  </a:lnTo>
                  <a:lnTo>
                    <a:pt x="28889" y="7546"/>
                  </a:lnTo>
                  <a:lnTo>
                    <a:pt x="27380" y="7762"/>
                  </a:lnTo>
                  <a:lnTo>
                    <a:pt x="26302" y="8193"/>
                  </a:lnTo>
                  <a:lnTo>
                    <a:pt x="25224" y="8839"/>
                  </a:lnTo>
                  <a:lnTo>
                    <a:pt x="24146" y="9486"/>
                  </a:lnTo>
                  <a:lnTo>
                    <a:pt x="24146" y="9486"/>
                  </a:lnTo>
                  <a:lnTo>
                    <a:pt x="24146" y="10780"/>
                  </a:lnTo>
                  <a:lnTo>
                    <a:pt x="24362" y="11858"/>
                  </a:lnTo>
                  <a:lnTo>
                    <a:pt x="24793" y="12504"/>
                  </a:lnTo>
                  <a:lnTo>
                    <a:pt x="25440" y="12936"/>
                  </a:lnTo>
                  <a:lnTo>
                    <a:pt x="26302" y="13151"/>
                  </a:lnTo>
                  <a:lnTo>
                    <a:pt x="27165" y="12936"/>
                  </a:lnTo>
                  <a:lnTo>
                    <a:pt x="28243" y="12720"/>
                  </a:lnTo>
                  <a:lnTo>
                    <a:pt x="29105" y="12073"/>
                  </a:lnTo>
                  <a:lnTo>
                    <a:pt x="29105" y="12073"/>
                  </a:lnTo>
                  <a:lnTo>
                    <a:pt x="29967" y="13367"/>
                  </a:lnTo>
                  <a:lnTo>
                    <a:pt x="30398" y="14014"/>
                  </a:lnTo>
                  <a:lnTo>
                    <a:pt x="30614" y="14876"/>
                  </a:lnTo>
                  <a:lnTo>
                    <a:pt x="30614" y="14876"/>
                  </a:lnTo>
                  <a:lnTo>
                    <a:pt x="29967" y="15307"/>
                  </a:lnTo>
                  <a:lnTo>
                    <a:pt x="29536" y="15307"/>
                  </a:lnTo>
                  <a:lnTo>
                    <a:pt x="29105" y="15307"/>
                  </a:lnTo>
                  <a:lnTo>
                    <a:pt x="29105" y="15307"/>
                  </a:lnTo>
                  <a:lnTo>
                    <a:pt x="29105" y="14445"/>
                  </a:lnTo>
                  <a:lnTo>
                    <a:pt x="28889" y="14014"/>
                  </a:lnTo>
                  <a:lnTo>
                    <a:pt x="28889" y="13798"/>
                  </a:lnTo>
                  <a:lnTo>
                    <a:pt x="28889" y="13798"/>
                  </a:lnTo>
                  <a:lnTo>
                    <a:pt x="28027" y="13798"/>
                  </a:lnTo>
                  <a:lnTo>
                    <a:pt x="27596" y="14014"/>
                  </a:lnTo>
                  <a:lnTo>
                    <a:pt x="27165" y="14445"/>
                  </a:lnTo>
                  <a:lnTo>
                    <a:pt x="26733" y="14876"/>
                  </a:lnTo>
                  <a:lnTo>
                    <a:pt x="26733" y="14876"/>
                  </a:lnTo>
                  <a:lnTo>
                    <a:pt x="27165" y="16169"/>
                  </a:lnTo>
                  <a:lnTo>
                    <a:pt x="27165" y="16816"/>
                  </a:lnTo>
                  <a:lnTo>
                    <a:pt x="27165" y="17463"/>
                  </a:lnTo>
                  <a:lnTo>
                    <a:pt x="27165" y="17463"/>
                  </a:lnTo>
                  <a:lnTo>
                    <a:pt x="25871" y="17678"/>
                  </a:lnTo>
                  <a:lnTo>
                    <a:pt x="24362" y="17678"/>
                  </a:lnTo>
                  <a:lnTo>
                    <a:pt x="24362" y="17678"/>
                  </a:lnTo>
                  <a:lnTo>
                    <a:pt x="23068" y="19188"/>
                  </a:lnTo>
                  <a:lnTo>
                    <a:pt x="21559" y="20481"/>
                  </a:lnTo>
                  <a:lnTo>
                    <a:pt x="20697" y="21128"/>
                  </a:lnTo>
                  <a:lnTo>
                    <a:pt x="19835" y="21559"/>
                  </a:lnTo>
                  <a:lnTo>
                    <a:pt x="18757" y="21775"/>
                  </a:lnTo>
                  <a:lnTo>
                    <a:pt x="17679" y="21990"/>
                  </a:lnTo>
                  <a:lnTo>
                    <a:pt x="17679" y="21990"/>
                  </a:lnTo>
                  <a:lnTo>
                    <a:pt x="17463" y="22421"/>
                  </a:lnTo>
                  <a:lnTo>
                    <a:pt x="17248" y="22853"/>
                  </a:lnTo>
                  <a:lnTo>
                    <a:pt x="16816" y="22853"/>
                  </a:lnTo>
                  <a:lnTo>
                    <a:pt x="16816" y="22853"/>
                  </a:lnTo>
                  <a:lnTo>
                    <a:pt x="15954" y="22853"/>
                  </a:lnTo>
                  <a:lnTo>
                    <a:pt x="15954" y="22853"/>
                  </a:lnTo>
                  <a:lnTo>
                    <a:pt x="15307" y="22637"/>
                  </a:lnTo>
                  <a:lnTo>
                    <a:pt x="15092" y="22853"/>
                  </a:lnTo>
                  <a:lnTo>
                    <a:pt x="14876" y="23284"/>
                  </a:lnTo>
                  <a:lnTo>
                    <a:pt x="14876" y="23284"/>
                  </a:lnTo>
                  <a:lnTo>
                    <a:pt x="16170" y="23930"/>
                  </a:lnTo>
                  <a:lnTo>
                    <a:pt x="16816" y="24577"/>
                  </a:lnTo>
                  <a:lnTo>
                    <a:pt x="17463" y="25224"/>
                  </a:lnTo>
                  <a:lnTo>
                    <a:pt x="17679" y="26086"/>
                  </a:lnTo>
                  <a:lnTo>
                    <a:pt x="17894" y="26733"/>
                  </a:lnTo>
                  <a:lnTo>
                    <a:pt x="17679" y="27595"/>
                  </a:lnTo>
                  <a:lnTo>
                    <a:pt x="17032" y="28458"/>
                  </a:lnTo>
                  <a:lnTo>
                    <a:pt x="17032" y="28458"/>
                  </a:lnTo>
                  <a:lnTo>
                    <a:pt x="15523" y="28458"/>
                  </a:lnTo>
                  <a:lnTo>
                    <a:pt x="14014" y="28242"/>
                  </a:lnTo>
                  <a:lnTo>
                    <a:pt x="14014" y="28242"/>
                  </a:lnTo>
                  <a:lnTo>
                    <a:pt x="11858" y="28242"/>
                  </a:lnTo>
                  <a:lnTo>
                    <a:pt x="10780" y="28458"/>
                  </a:lnTo>
                  <a:lnTo>
                    <a:pt x="10133" y="28889"/>
                  </a:lnTo>
                  <a:lnTo>
                    <a:pt x="10133" y="28889"/>
                  </a:lnTo>
                  <a:lnTo>
                    <a:pt x="10133" y="29967"/>
                  </a:lnTo>
                  <a:lnTo>
                    <a:pt x="10133" y="30829"/>
                  </a:lnTo>
                  <a:lnTo>
                    <a:pt x="9702" y="32338"/>
                  </a:lnTo>
                  <a:lnTo>
                    <a:pt x="9487" y="33632"/>
                  </a:lnTo>
                  <a:lnTo>
                    <a:pt x="9702" y="34494"/>
                  </a:lnTo>
                  <a:lnTo>
                    <a:pt x="9918" y="35357"/>
                  </a:lnTo>
                  <a:lnTo>
                    <a:pt x="9918" y="35357"/>
                  </a:lnTo>
                  <a:lnTo>
                    <a:pt x="10996" y="35357"/>
                  </a:lnTo>
                  <a:lnTo>
                    <a:pt x="11858" y="35357"/>
                  </a:lnTo>
                  <a:lnTo>
                    <a:pt x="12289" y="36003"/>
                  </a:lnTo>
                  <a:lnTo>
                    <a:pt x="12505" y="36650"/>
                  </a:lnTo>
                  <a:lnTo>
                    <a:pt x="12505" y="36650"/>
                  </a:lnTo>
                  <a:lnTo>
                    <a:pt x="12074" y="37512"/>
                  </a:lnTo>
                  <a:lnTo>
                    <a:pt x="11427" y="38375"/>
                  </a:lnTo>
                  <a:lnTo>
                    <a:pt x="9918" y="39453"/>
                  </a:lnTo>
                  <a:lnTo>
                    <a:pt x="9271" y="40099"/>
                  </a:lnTo>
                  <a:lnTo>
                    <a:pt x="8624" y="40746"/>
                  </a:lnTo>
                  <a:lnTo>
                    <a:pt x="8193" y="41609"/>
                  </a:lnTo>
                  <a:lnTo>
                    <a:pt x="8193" y="42902"/>
                  </a:lnTo>
                  <a:lnTo>
                    <a:pt x="8193" y="42902"/>
                  </a:lnTo>
                  <a:lnTo>
                    <a:pt x="5822" y="44842"/>
                  </a:lnTo>
                  <a:lnTo>
                    <a:pt x="3666" y="46998"/>
                  </a:lnTo>
                  <a:lnTo>
                    <a:pt x="1725" y="49585"/>
                  </a:lnTo>
                  <a:lnTo>
                    <a:pt x="1" y="52172"/>
                  </a:lnTo>
                  <a:lnTo>
                    <a:pt x="1" y="52172"/>
                  </a:lnTo>
                  <a:lnTo>
                    <a:pt x="648" y="53250"/>
                  </a:lnTo>
                  <a:lnTo>
                    <a:pt x="1079" y="54328"/>
                  </a:lnTo>
                  <a:lnTo>
                    <a:pt x="863" y="55622"/>
                  </a:lnTo>
                  <a:lnTo>
                    <a:pt x="648" y="56915"/>
                  </a:lnTo>
                  <a:lnTo>
                    <a:pt x="216" y="59502"/>
                  </a:lnTo>
                  <a:lnTo>
                    <a:pt x="1" y="60796"/>
                  </a:lnTo>
                  <a:lnTo>
                    <a:pt x="1" y="62089"/>
                  </a:lnTo>
                  <a:lnTo>
                    <a:pt x="1" y="62089"/>
                  </a:lnTo>
                  <a:lnTo>
                    <a:pt x="2588" y="64245"/>
                  </a:lnTo>
                  <a:lnTo>
                    <a:pt x="3450" y="65323"/>
                  </a:lnTo>
                  <a:lnTo>
                    <a:pt x="3881" y="66185"/>
                  </a:lnTo>
                  <a:lnTo>
                    <a:pt x="4097" y="67048"/>
                  </a:lnTo>
                  <a:lnTo>
                    <a:pt x="4097" y="67048"/>
                  </a:lnTo>
                  <a:lnTo>
                    <a:pt x="4744" y="67479"/>
                  </a:lnTo>
                  <a:lnTo>
                    <a:pt x="5606" y="67910"/>
                  </a:lnTo>
                  <a:lnTo>
                    <a:pt x="6900" y="69204"/>
                  </a:lnTo>
                  <a:lnTo>
                    <a:pt x="8193" y="70282"/>
                  </a:lnTo>
                  <a:lnTo>
                    <a:pt x="9055" y="70497"/>
                  </a:lnTo>
                  <a:lnTo>
                    <a:pt x="9918" y="70713"/>
                  </a:lnTo>
                  <a:lnTo>
                    <a:pt x="9918" y="70713"/>
                  </a:lnTo>
                  <a:lnTo>
                    <a:pt x="10996" y="70713"/>
                  </a:lnTo>
                  <a:lnTo>
                    <a:pt x="12074" y="70282"/>
                  </a:lnTo>
                  <a:lnTo>
                    <a:pt x="12074" y="70282"/>
                  </a:lnTo>
                  <a:lnTo>
                    <a:pt x="12936" y="70066"/>
                  </a:lnTo>
                  <a:lnTo>
                    <a:pt x="14014" y="69850"/>
                  </a:lnTo>
                  <a:lnTo>
                    <a:pt x="15092" y="69850"/>
                  </a:lnTo>
                  <a:lnTo>
                    <a:pt x="16170" y="70282"/>
                  </a:lnTo>
                  <a:lnTo>
                    <a:pt x="16170" y="70282"/>
                  </a:lnTo>
                  <a:lnTo>
                    <a:pt x="17463" y="69635"/>
                  </a:lnTo>
                  <a:lnTo>
                    <a:pt x="18972" y="68988"/>
                  </a:lnTo>
                  <a:lnTo>
                    <a:pt x="20697" y="68557"/>
                  </a:lnTo>
                  <a:lnTo>
                    <a:pt x="22853" y="68772"/>
                  </a:lnTo>
                  <a:lnTo>
                    <a:pt x="22853" y="68772"/>
                  </a:lnTo>
                  <a:lnTo>
                    <a:pt x="23284" y="69204"/>
                  </a:lnTo>
                  <a:lnTo>
                    <a:pt x="23500" y="69850"/>
                  </a:lnTo>
                  <a:lnTo>
                    <a:pt x="23931" y="70497"/>
                  </a:lnTo>
                  <a:lnTo>
                    <a:pt x="24362" y="70713"/>
                  </a:lnTo>
                  <a:lnTo>
                    <a:pt x="24362" y="70713"/>
                  </a:lnTo>
                  <a:lnTo>
                    <a:pt x="25224" y="70713"/>
                  </a:lnTo>
                  <a:lnTo>
                    <a:pt x="25871" y="70713"/>
                  </a:lnTo>
                  <a:lnTo>
                    <a:pt x="25871" y="70713"/>
                  </a:lnTo>
                  <a:lnTo>
                    <a:pt x="26949" y="70497"/>
                  </a:lnTo>
                  <a:lnTo>
                    <a:pt x="26949" y="70497"/>
                  </a:lnTo>
                  <a:lnTo>
                    <a:pt x="27811" y="71144"/>
                  </a:lnTo>
                  <a:lnTo>
                    <a:pt x="28243" y="71791"/>
                  </a:lnTo>
                  <a:lnTo>
                    <a:pt x="28243" y="72653"/>
                  </a:lnTo>
                  <a:lnTo>
                    <a:pt x="28243" y="73515"/>
                  </a:lnTo>
                  <a:lnTo>
                    <a:pt x="27596" y="75240"/>
                  </a:lnTo>
                  <a:lnTo>
                    <a:pt x="27380" y="76102"/>
                  </a:lnTo>
                  <a:lnTo>
                    <a:pt x="27380" y="76965"/>
                  </a:lnTo>
                  <a:lnTo>
                    <a:pt x="27380" y="76965"/>
                  </a:lnTo>
                  <a:lnTo>
                    <a:pt x="27811" y="77827"/>
                  </a:lnTo>
                  <a:lnTo>
                    <a:pt x="28458" y="78474"/>
                  </a:lnTo>
                  <a:lnTo>
                    <a:pt x="29320" y="79121"/>
                  </a:lnTo>
                  <a:lnTo>
                    <a:pt x="29967" y="79983"/>
                  </a:lnTo>
                  <a:lnTo>
                    <a:pt x="29967" y="79983"/>
                  </a:lnTo>
                  <a:lnTo>
                    <a:pt x="31045" y="81923"/>
                  </a:lnTo>
                  <a:lnTo>
                    <a:pt x="31692" y="83864"/>
                  </a:lnTo>
                  <a:lnTo>
                    <a:pt x="32554" y="87960"/>
                  </a:lnTo>
                  <a:lnTo>
                    <a:pt x="32554" y="87960"/>
                  </a:lnTo>
                  <a:lnTo>
                    <a:pt x="31692" y="89469"/>
                  </a:lnTo>
                  <a:lnTo>
                    <a:pt x="30830" y="91193"/>
                  </a:lnTo>
                  <a:lnTo>
                    <a:pt x="30398" y="92056"/>
                  </a:lnTo>
                  <a:lnTo>
                    <a:pt x="30183" y="92918"/>
                  </a:lnTo>
                  <a:lnTo>
                    <a:pt x="30183" y="93780"/>
                  </a:lnTo>
                  <a:lnTo>
                    <a:pt x="30183" y="94858"/>
                  </a:lnTo>
                  <a:lnTo>
                    <a:pt x="30183" y="94858"/>
                  </a:lnTo>
                  <a:lnTo>
                    <a:pt x="30614" y="95936"/>
                  </a:lnTo>
                  <a:lnTo>
                    <a:pt x="31476" y="97230"/>
                  </a:lnTo>
                  <a:lnTo>
                    <a:pt x="32339" y="98523"/>
                  </a:lnTo>
                  <a:lnTo>
                    <a:pt x="32985" y="100032"/>
                  </a:lnTo>
                  <a:lnTo>
                    <a:pt x="32985" y="100032"/>
                  </a:lnTo>
                  <a:lnTo>
                    <a:pt x="33201" y="101326"/>
                  </a:lnTo>
                  <a:lnTo>
                    <a:pt x="33417" y="102620"/>
                  </a:lnTo>
                  <a:lnTo>
                    <a:pt x="33632" y="103913"/>
                  </a:lnTo>
                  <a:lnTo>
                    <a:pt x="33848" y="105207"/>
                  </a:lnTo>
                  <a:lnTo>
                    <a:pt x="33848" y="105207"/>
                  </a:lnTo>
                  <a:lnTo>
                    <a:pt x="34710" y="106500"/>
                  </a:lnTo>
                  <a:lnTo>
                    <a:pt x="35572" y="107794"/>
                  </a:lnTo>
                  <a:lnTo>
                    <a:pt x="36435" y="109087"/>
                  </a:lnTo>
                  <a:lnTo>
                    <a:pt x="36650" y="109734"/>
                  </a:lnTo>
                  <a:lnTo>
                    <a:pt x="36866" y="110381"/>
                  </a:lnTo>
                  <a:lnTo>
                    <a:pt x="36866" y="110381"/>
                  </a:lnTo>
                  <a:lnTo>
                    <a:pt x="36650" y="111243"/>
                  </a:lnTo>
                  <a:lnTo>
                    <a:pt x="36866" y="112105"/>
                  </a:lnTo>
                  <a:lnTo>
                    <a:pt x="37297" y="112752"/>
                  </a:lnTo>
                  <a:lnTo>
                    <a:pt x="37944" y="113183"/>
                  </a:lnTo>
                  <a:lnTo>
                    <a:pt x="37944" y="113183"/>
                  </a:lnTo>
                  <a:lnTo>
                    <a:pt x="40746" y="112968"/>
                  </a:lnTo>
                  <a:lnTo>
                    <a:pt x="43118" y="112321"/>
                  </a:lnTo>
                  <a:lnTo>
                    <a:pt x="45489" y="111674"/>
                  </a:lnTo>
                  <a:lnTo>
                    <a:pt x="47430" y="110596"/>
                  </a:lnTo>
                  <a:lnTo>
                    <a:pt x="49154" y="109303"/>
                  </a:lnTo>
                  <a:lnTo>
                    <a:pt x="50663" y="107578"/>
                  </a:lnTo>
                  <a:lnTo>
                    <a:pt x="51526" y="105638"/>
                  </a:lnTo>
                  <a:lnTo>
                    <a:pt x="52173" y="103266"/>
                  </a:lnTo>
                  <a:lnTo>
                    <a:pt x="52173" y="103266"/>
                  </a:lnTo>
                  <a:lnTo>
                    <a:pt x="53250" y="103051"/>
                  </a:lnTo>
                  <a:lnTo>
                    <a:pt x="53897" y="102620"/>
                  </a:lnTo>
                  <a:lnTo>
                    <a:pt x="54544" y="101973"/>
                  </a:lnTo>
                  <a:lnTo>
                    <a:pt x="54975" y="101110"/>
                  </a:lnTo>
                  <a:lnTo>
                    <a:pt x="55191" y="100248"/>
                  </a:lnTo>
                  <a:lnTo>
                    <a:pt x="55191" y="99386"/>
                  </a:lnTo>
                  <a:lnTo>
                    <a:pt x="54975" y="98308"/>
                  </a:lnTo>
                  <a:lnTo>
                    <a:pt x="54544" y="97445"/>
                  </a:lnTo>
                  <a:lnTo>
                    <a:pt x="54544" y="97445"/>
                  </a:lnTo>
                  <a:lnTo>
                    <a:pt x="55191" y="96583"/>
                  </a:lnTo>
                  <a:lnTo>
                    <a:pt x="56053" y="95936"/>
                  </a:lnTo>
                  <a:lnTo>
                    <a:pt x="57778" y="94643"/>
                  </a:lnTo>
                  <a:lnTo>
                    <a:pt x="59502" y="93565"/>
                  </a:lnTo>
                  <a:lnTo>
                    <a:pt x="60365" y="92918"/>
                  </a:lnTo>
                  <a:lnTo>
                    <a:pt x="61012" y="92056"/>
                  </a:lnTo>
                  <a:lnTo>
                    <a:pt x="61012" y="92056"/>
                  </a:lnTo>
                  <a:lnTo>
                    <a:pt x="61012" y="90331"/>
                  </a:lnTo>
                  <a:lnTo>
                    <a:pt x="61012" y="89038"/>
                  </a:lnTo>
                  <a:lnTo>
                    <a:pt x="60580" y="86451"/>
                  </a:lnTo>
                  <a:lnTo>
                    <a:pt x="59934" y="84079"/>
                  </a:lnTo>
                  <a:lnTo>
                    <a:pt x="59502" y="82786"/>
                  </a:lnTo>
                  <a:lnTo>
                    <a:pt x="59287" y="81492"/>
                  </a:lnTo>
                  <a:lnTo>
                    <a:pt x="59287" y="81492"/>
                  </a:lnTo>
                  <a:lnTo>
                    <a:pt x="59934" y="79983"/>
                  </a:lnTo>
                  <a:lnTo>
                    <a:pt x="60796" y="78905"/>
                  </a:lnTo>
                  <a:lnTo>
                    <a:pt x="62521" y="76749"/>
                  </a:lnTo>
                  <a:lnTo>
                    <a:pt x="64677" y="74809"/>
                  </a:lnTo>
                  <a:lnTo>
                    <a:pt x="66617" y="72869"/>
                  </a:lnTo>
                  <a:lnTo>
                    <a:pt x="68773" y="70713"/>
                  </a:lnTo>
                  <a:lnTo>
                    <a:pt x="69635" y="69635"/>
                  </a:lnTo>
                  <a:lnTo>
                    <a:pt x="70282" y="68557"/>
                  </a:lnTo>
                  <a:lnTo>
                    <a:pt x="70929" y="67263"/>
                  </a:lnTo>
                  <a:lnTo>
                    <a:pt x="71575" y="65970"/>
                  </a:lnTo>
                  <a:lnTo>
                    <a:pt x="71791" y="64245"/>
                  </a:lnTo>
                  <a:lnTo>
                    <a:pt x="71791" y="62736"/>
                  </a:lnTo>
                  <a:lnTo>
                    <a:pt x="71791" y="62736"/>
                  </a:lnTo>
                  <a:lnTo>
                    <a:pt x="69419" y="63167"/>
                  </a:lnTo>
                  <a:lnTo>
                    <a:pt x="66617" y="63814"/>
                  </a:lnTo>
                  <a:lnTo>
                    <a:pt x="65539" y="63814"/>
                  </a:lnTo>
                  <a:lnTo>
                    <a:pt x="64461" y="63598"/>
                  </a:lnTo>
                  <a:lnTo>
                    <a:pt x="64245" y="63383"/>
                  </a:lnTo>
                  <a:lnTo>
                    <a:pt x="64030" y="62952"/>
                  </a:lnTo>
                  <a:lnTo>
                    <a:pt x="63814" y="62305"/>
                  </a:lnTo>
                  <a:lnTo>
                    <a:pt x="63814" y="61658"/>
                  </a:lnTo>
                  <a:lnTo>
                    <a:pt x="63814" y="61658"/>
                  </a:lnTo>
                  <a:lnTo>
                    <a:pt x="66617" y="61227"/>
                  </a:lnTo>
                  <a:lnTo>
                    <a:pt x="69419" y="60149"/>
                  </a:lnTo>
                  <a:lnTo>
                    <a:pt x="72006" y="58855"/>
                  </a:lnTo>
                  <a:lnTo>
                    <a:pt x="73084" y="58209"/>
                  </a:lnTo>
                  <a:lnTo>
                    <a:pt x="74162" y="57346"/>
                  </a:lnTo>
                  <a:lnTo>
                    <a:pt x="74162" y="57346"/>
                  </a:lnTo>
                  <a:lnTo>
                    <a:pt x="75456" y="56915"/>
                  </a:lnTo>
                  <a:lnTo>
                    <a:pt x="76534" y="56484"/>
                  </a:lnTo>
                  <a:lnTo>
                    <a:pt x="77396" y="55837"/>
                  </a:lnTo>
                  <a:lnTo>
                    <a:pt x="78043" y="54975"/>
                  </a:lnTo>
                  <a:lnTo>
                    <a:pt x="79336" y="53250"/>
                  </a:lnTo>
                  <a:lnTo>
                    <a:pt x="80414" y="51310"/>
                  </a:lnTo>
                  <a:lnTo>
                    <a:pt x="80414" y="51310"/>
                  </a:lnTo>
                  <a:lnTo>
                    <a:pt x="79983" y="50663"/>
                  </a:lnTo>
                  <a:lnTo>
                    <a:pt x="79336" y="50232"/>
                  </a:lnTo>
                  <a:lnTo>
                    <a:pt x="78043" y="49370"/>
                  </a:lnTo>
                  <a:lnTo>
                    <a:pt x="76965" y="48723"/>
                  </a:lnTo>
                  <a:lnTo>
                    <a:pt x="76318" y="48076"/>
                  </a:lnTo>
                  <a:lnTo>
                    <a:pt x="76103" y="47429"/>
                  </a:lnTo>
                  <a:lnTo>
                    <a:pt x="76103" y="47429"/>
                  </a:lnTo>
                  <a:lnTo>
                    <a:pt x="75456" y="48076"/>
                  </a:lnTo>
                  <a:lnTo>
                    <a:pt x="74593" y="48723"/>
                  </a:lnTo>
                  <a:lnTo>
                    <a:pt x="73300" y="49154"/>
                  </a:lnTo>
                  <a:lnTo>
                    <a:pt x="71791" y="49154"/>
                  </a:lnTo>
                  <a:lnTo>
                    <a:pt x="71791" y="49154"/>
                  </a:lnTo>
                  <a:lnTo>
                    <a:pt x="71575" y="48292"/>
                  </a:lnTo>
                  <a:lnTo>
                    <a:pt x="71144" y="47429"/>
                  </a:lnTo>
                  <a:lnTo>
                    <a:pt x="70497" y="46783"/>
                  </a:lnTo>
                  <a:lnTo>
                    <a:pt x="69635" y="46351"/>
                  </a:lnTo>
                  <a:lnTo>
                    <a:pt x="68988" y="45705"/>
                  </a:lnTo>
                  <a:lnTo>
                    <a:pt x="68341" y="45058"/>
                  </a:lnTo>
                  <a:lnTo>
                    <a:pt x="67910" y="44196"/>
                  </a:lnTo>
                  <a:lnTo>
                    <a:pt x="67695" y="43118"/>
                  </a:lnTo>
                  <a:lnTo>
                    <a:pt x="67695" y="43118"/>
                  </a:lnTo>
                  <a:lnTo>
                    <a:pt x="68341" y="42902"/>
                  </a:lnTo>
                  <a:lnTo>
                    <a:pt x="68988" y="42687"/>
                  </a:lnTo>
                  <a:lnTo>
                    <a:pt x="68988" y="42687"/>
                  </a:lnTo>
                  <a:lnTo>
                    <a:pt x="70497" y="44196"/>
                  </a:lnTo>
                  <a:lnTo>
                    <a:pt x="72006" y="45705"/>
                  </a:lnTo>
                  <a:lnTo>
                    <a:pt x="73084" y="46351"/>
                  </a:lnTo>
                  <a:lnTo>
                    <a:pt x="74162" y="46567"/>
                  </a:lnTo>
                  <a:lnTo>
                    <a:pt x="75456" y="46567"/>
                  </a:lnTo>
                  <a:lnTo>
                    <a:pt x="76749" y="46136"/>
                  </a:lnTo>
                  <a:lnTo>
                    <a:pt x="76749" y="46136"/>
                  </a:lnTo>
                  <a:lnTo>
                    <a:pt x="77180" y="46998"/>
                  </a:lnTo>
                  <a:lnTo>
                    <a:pt x="77827" y="47429"/>
                  </a:lnTo>
                  <a:lnTo>
                    <a:pt x="78690" y="47861"/>
                  </a:lnTo>
                  <a:lnTo>
                    <a:pt x="79552" y="48076"/>
                  </a:lnTo>
                  <a:lnTo>
                    <a:pt x="81708" y="48292"/>
                  </a:lnTo>
                  <a:lnTo>
                    <a:pt x="83864" y="48076"/>
                  </a:lnTo>
                  <a:lnTo>
                    <a:pt x="83864" y="48076"/>
                  </a:lnTo>
                  <a:lnTo>
                    <a:pt x="86882" y="48076"/>
                  </a:lnTo>
                  <a:lnTo>
                    <a:pt x="86882" y="48076"/>
                  </a:lnTo>
                  <a:lnTo>
                    <a:pt x="87744" y="48939"/>
                  </a:lnTo>
                  <a:lnTo>
                    <a:pt x="88391" y="49585"/>
                  </a:lnTo>
                  <a:lnTo>
                    <a:pt x="89469" y="50232"/>
                  </a:lnTo>
                  <a:lnTo>
                    <a:pt x="90331" y="50879"/>
                  </a:lnTo>
                  <a:lnTo>
                    <a:pt x="90331" y="50879"/>
                  </a:lnTo>
                  <a:lnTo>
                    <a:pt x="90331" y="51310"/>
                  </a:lnTo>
                  <a:lnTo>
                    <a:pt x="90331" y="51526"/>
                  </a:lnTo>
                  <a:lnTo>
                    <a:pt x="90762" y="52172"/>
                  </a:lnTo>
                  <a:lnTo>
                    <a:pt x="92056" y="53250"/>
                  </a:lnTo>
                  <a:lnTo>
                    <a:pt x="92056" y="53250"/>
                  </a:lnTo>
                  <a:lnTo>
                    <a:pt x="92487" y="53035"/>
                  </a:lnTo>
                  <a:lnTo>
                    <a:pt x="92918" y="52819"/>
                  </a:lnTo>
                  <a:lnTo>
                    <a:pt x="92918" y="52819"/>
                  </a:lnTo>
                  <a:lnTo>
                    <a:pt x="93349" y="52603"/>
                  </a:lnTo>
                  <a:lnTo>
                    <a:pt x="93996" y="52388"/>
                  </a:lnTo>
                  <a:lnTo>
                    <a:pt x="93996" y="52388"/>
                  </a:lnTo>
                  <a:lnTo>
                    <a:pt x="94212" y="54759"/>
                  </a:lnTo>
                  <a:lnTo>
                    <a:pt x="94859" y="56700"/>
                  </a:lnTo>
                  <a:lnTo>
                    <a:pt x="96368" y="60149"/>
                  </a:lnTo>
                  <a:lnTo>
                    <a:pt x="96368" y="60149"/>
                  </a:lnTo>
                  <a:lnTo>
                    <a:pt x="96368" y="60149"/>
                  </a:lnTo>
                  <a:lnTo>
                    <a:pt x="96368" y="55837"/>
                  </a:lnTo>
                  <a:lnTo>
                    <a:pt x="95936" y="51526"/>
                  </a:lnTo>
                  <a:lnTo>
                    <a:pt x="95505" y="47214"/>
                  </a:lnTo>
                  <a:lnTo>
                    <a:pt x="94643" y="43118"/>
                  </a:lnTo>
                  <a:lnTo>
                    <a:pt x="93781" y="39022"/>
                  </a:lnTo>
                  <a:lnTo>
                    <a:pt x="92703" y="34925"/>
                  </a:lnTo>
                  <a:lnTo>
                    <a:pt x="91409" y="31045"/>
                  </a:lnTo>
                  <a:lnTo>
                    <a:pt x="89900" y="27164"/>
                  </a:lnTo>
                  <a:lnTo>
                    <a:pt x="88175" y="23499"/>
                  </a:lnTo>
                  <a:lnTo>
                    <a:pt x="86451" y="19834"/>
                  </a:lnTo>
                  <a:lnTo>
                    <a:pt x="84295" y="16169"/>
                  </a:lnTo>
                  <a:lnTo>
                    <a:pt x="82139" y="12720"/>
                  </a:lnTo>
                  <a:lnTo>
                    <a:pt x="79983" y="9486"/>
                  </a:lnTo>
                  <a:lnTo>
                    <a:pt x="77396" y="6252"/>
                  </a:lnTo>
                  <a:lnTo>
                    <a:pt x="74809" y="3019"/>
                  </a:lnTo>
                  <a:lnTo>
                    <a:pt x="72006" y="0"/>
                  </a:lnTo>
                  <a:lnTo>
                    <a:pt x="72006" y="0"/>
                  </a:lnTo>
                  <a:lnTo>
                    <a:pt x="71791" y="863"/>
                  </a:lnTo>
                  <a:lnTo>
                    <a:pt x="72006" y="1725"/>
                  </a:lnTo>
                  <a:lnTo>
                    <a:pt x="72222" y="1941"/>
                  </a:lnTo>
                  <a:lnTo>
                    <a:pt x="72438" y="2372"/>
                  </a:lnTo>
                  <a:lnTo>
                    <a:pt x="73731" y="2803"/>
                  </a:lnTo>
                  <a:close/>
                  <a:moveTo>
                    <a:pt x="48076" y="25440"/>
                  </a:moveTo>
                  <a:lnTo>
                    <a:pt x="48076" y="25440"/>
                  </a:lnTo>
                  <a:lnTo>
                    <a:pt x="48723" y="25224"/>
                  </a:lnTo>
                  <a:lnTo>
                    <a:pt x="49154" y="25440"/>
                  </a:lnTo>
                  <a:lnTo>
                    <a:pt x="50017" y="25871"/>
                  </a:lnTo>
                  <a:lnTo>
                    <a:pt x="50663" y="26518"/>
                  </a:lnTo>
                  <a:lnTo>
                    <a:pt x="51310" y="27164"/>
                  </a:lnTo>
                  <a:lnTo>
                    <a:pt x="51310" y="27164"/>
                  </a:lnTo>
                  <a:lnTo>
                    <a:pt x="51957" y="27164"/>
                  </a:lnTo>
                  <a:lnTo>
                    <a:pt x="52388" y="27164"/>
                  </a:lnTo>
                  <a:lnTo>
                    <a:pt x="53035" y="26733"/>
                  </a:lnTo>
                  <a:lnTo>
                    <a:pt x="53035" y="26733"/>
                  </a:lnTo>
                  <a:lnTo>
                    <a:pt x="53035" y="26302"/>
                  </a:lnTo>
                  <a:lnTo>
                    <a:pt x="52819" y="26086"/>
                  </a:lnTo>
                  <a:lnTo>
                    <a:pt x="52604" y="26086"/>
                  </a:lnTo>
                  <a:lnTo>
                    <a:pt x="52388" y="25655"/>
                  </a:lnTo>
                  <a:lnTo>
                    <a:pt x="52388" y="25655"/>
                  </a:lnTo>
                  <a:lnTo>
                    <a:pt x="52819" y="25224"/>
                  </a:lnTo>
                  <a:lnTo>
                    <a:pt x="53466" y="25008"/>
                  </a:lnTo>
                  <a:lnTo>
                    <a:pt x="54113" y="24793"/>
                  </a:lnTo>
                  <a:lnTo>
                    <a:pt x="54975" y="24793"/>
                  </a:lnTo>
                  <a:lnTo>
                    <a:pt x="54975" y="24793"/>
                  </a:lnTo>
                  <a:lnTo>
                    <a:pt x="54975" y="25440"/>
                  </a:lnTo>
                  <a:lnTo>
                    <a:pt x="54760" y="25871"/>
                  </a:lnTo>
                  <a:lnTo>
                    <a:pt x="54544" y="26086"/>
                  </a:lnTo>
                  <a:lnTo>
                    <a:pt x="54328" y="26518"/>
                  </a:lnTo>
                  <a:lnTo>
                    <a:pt x="54328" y="26518"/>
                  </a:lnTo>
                  <a:lnTo>
                    <a:pt x="54760" y="27164"/>
                  </a:lnTo>
                  <a:lnTo>
                    <a:pt x="55622" y="27595"/>
                  </a:lnTo>
                  <a:lnTo>
                    <a:pt x="57131" y="28242"/>
                  </a:lnTo>
                  <a:lnTo>
                    <a:pt x="57778" y="28673"/>
                  </a:lnTo>
                  <a:lnTo>
                    <a:pt x="58425" y="29105"/>
                  </a:lnTo>
                  <a:lnTo>
                    <a:pt x="59071" y="29751"/>
                  </a:lnTo>
                  <a:lnTo>
                    <a:pt x="59071" y="30614"/>
                  </a:lnTo>
                  <a:lnTo>
                    <a:pt x="59071" y="30614"/>
                  </a:lnTo>
                  <a:lnTo>
                    <a:pt x="57778" y="31045"/>
                  </a:lnTo>
                  <a:lnTo>
                    <a:pt x="56700" y="31045"/>
                  </a:lnTo>
                  <a:lnTo>
                    <a:pt x="55406" y="30829"/>
                  </a:lnTo>
                  <a:lnTo>
                    <a:pt x="54328" y="30614"/>
                  </a:lnTo>
                  <a:lnTo>
                    <a:pt x="54328" y="30614"/>
                  </a:lnTo>
                  <a:lnTo>
                    <a:pt x="52819" y="30182"/>
                  </a:lnTo>
                  <a:lnTo>
                    <a:pt x="51526" y="29967"/>
                  </a:lnTo>
                  <a:lnTo>
                    <a:pt x="50232" y="30182"/>
                  </a:lnTo>
                  <a:lnTo>
                    <a:pt x="49586" y="30398"/>
                  </a:lnTo>
                  <a:lnTo>
                    <a:pt x="48939" y="30829"/>
                  </a:lnTo>
                  <a:lnTo>
                    <a:pt x="48939" y="30829"/>
                  </a:lnTo>
                  <a:lnTo>
                    <a:pt x="48508" y="31045"/>
                  </a:lnTo>
                  <a:lnTo>
                    <a:pt x="48292" y="30829"/>
                  </a:lnTo>
                  <a:lnTo>
                    <a:pt x="48292" y="30829"/>
                  </a:lnTo>
                  <a:lnTo>
                    <a:pt x="48076" y="30614"/>
                  </a:lnTo>
                  <a:lnTo>
                    <a:pt x="47861" y="30614"/>
                  </a:lnTo>
                  <a:lnTo>
                    <a:pt x="47861" y="30614"/>
                  </a:lnTo>
                  <a:lnTo>
                    <a:pt x="47214" y="30829"/>
                  </a:lnTo>
                  <a:lnTo>
                    <a:pt x="46998" y="31260"/>
                  </a:lnTo>
                  <a:lnTo>
                    <a:pt x="46998" y="31260"/>
                  </a:lnTo>
                  <a:lnTo>
                    <a:pt x="46567" y="31476"/>
                  </a:lnTo>
                  <a:lnTo>
                    <a:pt x="46352" y="31692"/>
                  </a:lnTo>
                  <a:lnTo>
                    <a:pt x="45921" y="31692"/>
                  </a:lnTo>
                  <a:lnTo>
                    <a:pt x="45921" y="31692"/>
                  </a:lnTo>
                  <a:lnTo>
                    <a:pt x="46136" y="30182"/>
                  </a:lnTo>
                  <a:lnTo>
                    <a:pt x="46352" y="28458"/>
                  </a:lnTo>
                  <a:lnTo>
                    <a:pt x="46998" y="26733"/>
                  </a:lnTo>
                  <a:lnTo>
                    <a:pt x="47430" y="26086"/>
                  </a:lnTo>
                  <a:lnTo>
                    <a:pt x="48076" y="25440"/>
                  </a:lnTo>
                  <a:close/>
                  <a:moveTo>
                    <a:pt x="34710" y="14445"/>
                  </a:moveTo>
                  <a:lnTo>
                    <a:pt x="34710" y="14445"/>
                  </a:lnTo>
                  <a:lnTo>
                    <a:pt x="34710" y="14014"/>
                  </a:lnTo>
                  <a:lnTo>
                    <a:pt x="34494" y="13798"/>
                  </a:lnTo>
                  <a:lnTo>
                    <a:pt x="34279" y="13582"/>
                  </a:lnTo>
                  <a:lnTo>
                    <a:pt x="34279" y="13151"/>
                  </a:lnTo>
                  <a:lnTo>
                    <a:pt x="34279" y="13151"/>
                  </a:lnTo>
                  <a:lnTo>
                    <a:pt x="34926" y="12720"/>
                  </a:lnTo>
                  <a:lnTo>
                    <a:pt x="35357" y="12289"/>
                  </a:lnTo>
                  <a:lnTo>
                    <a:pt x="35788" y="12073"/>
                  </a:lnTo>
                  <a:lnTo>
                    <a:pt x="36219" y="11426"/>
                  </a:lnTo>
                  <a:lnTo>
                    <a:pt x="36219" y="11426"/>
                  </a:lnTo>
                  <a:lnTo>
                    <a:pt x="36004" y="10995"/>
                  </a:lnTo>
                  <a:lnTo>
                    <a:pt x="35572" y="10780"/>
                  </a:lnTo>
                  <a:lnTo>
                    <a:pt x="35141" y="10564"/>
                  </a:lnTo>
                  <a:lnTo>
                    <a:pt x="34926" y="10133"/>
                  </a:lnTo>
                  <a:lnTo>
                    <a:pt x="34926" y="10133"/>
                  </a:lnTo>
                  <a:lnTo>
                    <a:pt x="34926" y="9271"/>
                  </a:lnTo>
                  <a:lnTo>
                    <a:pt x="35357" y="8624"/>
                  </a:lnTo>
                  <a:lnTo>
                    <a:pt x="35788" y="8193"/>
                  </a:lnTo>
                  <a:lnTo>
                    <a:pt x="36435" y="7762"/>
                  </a:lnTo>
                  <a:lnTo>
                    <a:pt x="37728" y="7115"/>
                  </a:lnTo>
                  <a:lnTo>
                    <a:pt x="38159" y="6684"/>
                  </a:lnTo>
                  <a:lnTo>
                    <a:pt x="38375" y="5821"/>
                  </a:lnTo>
                  <a:lnTo>
                    <a:pt x="38375" y="5821"/>
                  </a:lnTo>
                  <a:lnTo>
                    <a:pt x="39453" y="5606"/>
                  </a:lnTo>
                  <a:lnTo>
                    <a:pt x="40100" y="5821"/>
                  </a:lnTo>
                  <a:lnTo>
                    <a:pt x="40315" y="6037"/>
                  </a:lnTo>
                  <a:lnTo>
                    <a:pt x="40315" y="6037"/>
                  </a:lnTo>
                  <a:lnTo>
                    <a:pt x="40315" y="6684"/>
                  </a:lnTo>
                  <a:lnTo>
                    <a:pt x="39884" y="6899"/>
                  </a:lnTo>
                  <a:lnTo>
                    <a:pt x="39237" y="7330"/>
                  </a:lnTo>
                  <a:lnTo>
                    <a:pt x="38375" y="7762"/>
                  </a:lnTo>
                  <a:lnTo>
                    <a:pt x="38159" y="7977"/>
                  </a:lnTo>
                  <a:lnTo>
                    <a:pt x="37944" y="8408"/>
                  </a:lnTo>
                  <a:lnTo>
                    <a:pt x="37944" y="8408"/>
                  </a:lnTo>
                  <a:lnTo>
                    <a:pt x="37728" y="9486"/>
                  </a:lnTo>
                  <a:lnTo>
                    <a:pt x="37944" y="10133"/>
                  </a:lnTo>
                  <a:lnTo>
                    <a:pt x="38375" y="10780"/>
                  </a:lnTo>
                  <a:lnTo>
                    <a:pt x="38806" y="10995"/>
                  </a:lnTo>
                  <a:lnTo>
                    <a:pt x="39237" y="11211"/>
                  </a:lnTo>
                  <a:lnTo>
                    <a:pt x="39884" y="11211"/>
                  </a:lnTo>
                  <a:lnTo>
                    <a:pt x="41393" y="11211"/>
                  </a:lnTo>
                  <a:lnTo>
                    <a:pt x="41393" y="11211"/>
                  </a:lnTo>
                  <a:lnTo>
                    <a:pt x="42902" y="10995"/>
                  </a:lnTo>
                  <a:lnTo>
                    <a:pt x="43765" y="11211"/>
                  </a:lnTo>
                  <a:lnTo>
                    <a:pt x="44411" y="11426"/>
                  </a:lnTo>
                  <a:lnTo>
                    <a:pt x="44411" y="11426"/>
                  </a:lnTo>
                  <a:lnTo>
                    <a:pt x="42902" y="11642"/>
                  </a:lnTo>
                  <a:lnTo>
                    <a:pt x="41178" y="11642"/>
                  </a:lnTo>
                  <a:lnTo>
                    <a:pt x="39884" y="12073"/>
                  </a:lnTo>
                  <a:lnTo>
                    <a:pt x="39453" y="12289"/>
                  </a:lnTo>
                  <a:lnTo>
                    <a:pt x="39022" y="12936"/>
                  </a:lnTo>
                  <a:lnTo>
                    <a:pt x="39022" y="12936"/>
                  </a:lnTo>
                  <a:lnTo>
                    <a:pt x="39237" y="12936"/>
                  </a:lnTo>
                  <a:lnTo>
                    <a:pt x="39884" y="12936"/>
                  </a:lnTo>
                  <a:lnTo>
                    <a:pt x="39884" y="12936"/>
                  </a:lnTo>
                  <a:lnTo>
                    <a:pt x="40315" y="12936"/>
                  </a:lnTo>
                  <a:lnTo>
                    <a:pt x="40746" y="12936"/>
                  </a:lnTo>
                  <a:lnTo>
                    <a:pt x="40962" y="13151"/>
                  </a:lnTo>
                  <a:lnTo>
                    <a:pt x="40962" y="13798"/>
                  </a:lnTo>
                  <a:lnTo>
                    <a:pt x="40962" y="13798"/>
                  </a:lnTo>
                  <a:lnTo>
                    <a:pt x="40531" y="14014"/>
                  </a:lnTo>
                  <a:lnTo>
                    <a:pt x="40315" y="14014"/>
                  </a:lnTo>
                  <a:lnTo>
                    <a:pt x="39884" y="13798"/>
                  </a:lnTo>
                  <a:lnTo>
                    <a:pt x="39884" y="13798"/>
                  </a:lnTo>
                  <a:lnTo>
                    <a:pt x="39453" y="13582"/>
                  </a:lnTo>
                  <a:lnTo>
                    <a:pt x="39022" y="13582"/>
                  </a:lnTo>
                  <a:lnTo>
                    <a:pt x="39022" y="13582"/>
                  </a:lnTo>
                  <a:lnTo>
                    <a:pt x="38591" y="14014"/>
                  </a:lnTo>
                  <a:lnTo>
                    <a:pt x="38159" y="14445"/>
                  </a:lnTo>
                  <a:lnTo>
                    <a:pt x="38159" y="15307"/>
                  </a:lnTo>
                  <a:lnTo>
                    <a:pt x="38159" y="16169"/>
                  </a:lnTo>
                  <a:lnTo>
                    <a:pt x="38159" y="16169"/>
                  </a:lnTo>
                  <a:lnTo>
                    <a:pt x="37513" y="16385"/>
                  </a:lnTo>
                  <a:lnTo>
                    <a:pt x="36866" y="16601"/>
                  </a:lnTo>
                  <a:lnTo>
                    <a:pt x="35788" y="16601"/>
                  </a:lnTo>
                  <a:lnTo>
                    <a:pt x="35788" y="16601"/>
                  </a:lnTo>
                  <a:lnTo>
                    <a:pt x="34279" y="16601"/>
                  </a:lnTo>
                  <a:lnTo>
                    <a:pt x="33632" y="16816"/>
                  </a:lnTo>
                  <a:lnTo>
                    <a:pt x="32985" y="17247"/>
                  </a:lnTo>
                  <a:lnTo>
                    <a:pt x="32985" y="17247"/>
                  </a:lnTo>
                  <a:lnTo>
                    <a:pt x="32554" y="17032"/>
                  </a:lnTo>
                  <a:lnTo>
                    <a:pt x="32123" y="16816"/>
                  </a:lnTo>
                  <a:lnTo>
                    <a:pt x="31045" y="17032"/>
                  </a:lnTo>
                  <a:lnTo>
                    <a:pt x="31045" y="17032"/>
                  </a:lnTo>
                  <a:lnTo>
                    <a:pt x="29752" y="17032"/>
                  </a:lnTo>
                  <a:lnTo>
                    <a:pt x="29320" y="16816"/>
                  </a:lnTo>
                  <a:lnTo>
                    <a:pt x="29105" y="16385"/>
                  </a:lnTo>
                  <a:lnTo>
                    <a:pt x="29105" y="16385"/>
                  </a:lnTo>
                  <a:lnTo>
                    <a:pt x="30614" y="16169"/>
                  </a:lnTo>
                  <a:lnTo>
                    <a:pt x="32123" y="15738"/>
                  </a:lnTo>
                  <a:lnTo>
                    <a:pt x="34710" y="14445"/>
                  </a:lnTo>
                  <a:close/>
                  <a:moveTo>
                    <a:pt x="50232" y="41177"/>
                  </a:moveTo>
                  <a:lnTo>
                    <a:pt x="50232" y="41177"/>
                  </a:lnTo>
                  <a:lnTo>
                    <a:pt x="49586" y="41177"/>
                  </a:lnTo>
                  <a:lnTo>
                    <a:pt x="49154" y="41393"/>
                  </a:lnTo>
                  <a:lnTo>
                    <a:pt x="48723" y="41609"/>
                  </a:lnTo>
                  <a:lnTo>
                    <a:pt x="48292" y="41824"/>
                  </a:lnTo>
                  <a:lnTo>
                    <a:pt x="48292" y="41824"/>
                  </a:lnTo>
                  <a:lnTo>
                    <a:pt x="47214" y="41824"/>
                  </a:lnTo>
                  <a:lnTo>
                    <a:pt x="46352" y="41609"/>
                  </a:lnTo>
                  <a:lnTo>
                    <a:pt x="44411" y="40746"/>
                  </a:lnTo>
                  <a:lnTo>
                    <a:pt x="44411" y="40746"/>
                  </a:lnTo>
                  <a:lnTo>
                    <a:pt x="42902" y="40315"/>
                  </a:lnTo>
                  <a:lnTo>
                    <a:pt x="41609" y="39884"/>
                  </a:lnTo>
                  <a:lnTo>
                    <a:pt x="40315" y="39884"/>
                  </a:lnTo>
                  <a:lnTo>
                    <a:pt x="38806" y="40099"/>
                  </a:lnTo>
                  <a:lnTo>
                    <a:pt x="38806" y="40099"/>
                  </a:lnTo>
                  <a:lnTo>
                    <a:pt x="38591" y="40746"/>
                  </a:lnTo>
                  <a:lnTo>
                    <a:pt x="38591" y="41393"/>
                  </a:lnTo>
                  <a:lnTo>
                    <a:pt x="38591" y="42040"/>
                  </a:lnTo>
                  <a:lnTo>
                    <a:pt x="38375" y="42471"/>
                  </a:lnTo>
                  <a:lnTo>
                    <a:pt x="38375" y="42471"/>
                  </a:lnTo>
                  <a:lnTo>
                    <a:pt x="35788" y="41609"/>
                  </a:lnTo>
                  <a:lnTo>
                    <a:pt x="33632" y="40531"/>
                  </a:lnTo>
                  <a:lnTo>
                    <a:pt x="31261" y="39668"/>
                  </a:lnTo>
                  <a:lnTo>
                    <a:pt x="28889" y="38806"/>
                  </a:lnTo>
                  <a:lnTo>
                    <a:pt x="28889" y="38806"/>
                  </a:lnTo>
                  <a:lnTo>
                    <a:pt x="29105" y="37944"/>
                  </a:lnTo>
                  <a:lnTo>
                    <a:pt x="29320" y="36866"/>
                  </a:lnTo>
                  <a:lnTo>
                    <a:pt x="29320" y="36003"/>
                  </a:lnTo>
                  <a:lnTo>
                    <a:pt x="28889" y="35141"/>
                  </a:lnTo>
                  <a:lnTo>
                    <a:pt x="28889" y="35141"/>
                  </a:lnTo>
                  <a:lnTo>
                    <a:pt x="25224" y="35357"/>
                  </a:lnTo>
                  <a:lnTo>
                    <a:pt x="21775" y="35357"/>
                  </a:lnTo>
                  <a:lnTo>
                    <a:pt x="21775" y="35357"/>
                  </a:lnTo>
                  <a:lnTo>
                    <a:pt x="21128" y="35357"/>
                  </a:lnTo>
                  <a:lnTo>
                    <a:pt x="20481" y="35572"/>
                  </a:lnTo>
                  <a:lnTo>
                    <a:pt x="19188" y="36003"/>
                  </a:lnTo>
                  <a:lnTo>
                    <a:pt x="18110" y="36650"/>
                  </a:lnTo>
                  <a:lnTo>
                    <a:pt x="16816" y="37081"/>
                  </a:lnTo>
                  <a:lnTo>
                    <a:pt x="16816" y="37081"/>
                  </a:lnTo>
                  <a:lnTo>
                    <a:pt x="15954" y="37297"/>
                  </a:lnTo>
                  <a:lnTo>
                    <a:pt x="15092" y="37297"/>
                  </a:lnTo>
                  <a:lnTo>
                    <a:pt x="14014" y="37081"/>
                  </a:lnTo>
                  <a:lnTo>
                    <a:pt x="13583" y="36866"/>
                  </a:lnTo>
                  <a:lnTo>
                    <a:pt x="13367" y="36434"/>
                  </a:lnTo>
                  <a:lnTo>
                    <a:pt x="13367" y="36434"/>
                  </a:lnTo>
                  <a:lnTo>
                    <a:pt x="13798" y="36219"/>
                  </a:lnTo>
                  <a:lnTo>
                    <a:pt x="14661" y="35788"/>
                  </a:lnTo>
                  <a:lnTo>
                    <a:pt x="16170" y="35357"/>
                  </a:lnTo>
                  <a:lnTo>
                    <a:pt x="17463" y="34925"/>
                  </a:lnTo>
                  <a:lnTo>
                    <a:pt x="18110" y="34710"/>
                  </a:lnTo>
                  <a:lnTo>
                    <a:pt x="18541" y="34063"/>
                  </a:lnTo>
                  <a:lnTo>
                    <a:pt x="18541" y="34063"/>
                  </a:lnTo>
                  <a:lnTo>
                    <a:pt x="18541" y="33201"/>
                  </a:lnTo>
                  <a:lnTo>
                    <a:pt x="18972" y="32338"/>
                  </a:lnTo>
                  <a:lnTo>
                    <a:pt x="19403" y="31692"/>
                  </a:lnTo>
                  <a:lnTo>
                    <a:pt x="20050" y="31260"/>
                  </a:lnTo>
                  <a:lnTo>
                    <a:pt x="21559" y="30182"/>
                  </a:lnTo>
                  <a:lnTo>
                    <a:pt x="21991" y="29536"/>
                  </a:lnTo>
                  <a:lnTo>
                    <a:pt x="22422" y="28673"/>
                  </a:lnTo>
                  <a:lnTo>
                    <a:pt x="22422" y="28673"/>
                  </a:lnTo>
                  <a:lnTo>
                    <a:pt x="23931" y="28889"/>
                  </a:lnTo>
                  <a:lnTo>
                    <a:pt x="25224" y="28673"/>
                  </a:lnTo>
                  <a:lnTo>
                    <a:pt x="26302" y="28242"/>
                  </a:lnTo>
                  <a:lnTo>
                    <a:pt x="27380" y="27380"/>
                  </a:lnTo>
                  <a:lnTo>
                    <a:pt x="27380" y="27380"/>
                  </a:lnTo>
                  <a:lnTo>
                    <a:pt x="28243" y="28242"/>
                  </a:lnTo>
                  <a:lnTo>
                    <a:pt x="28889" y="28889"/>
                  </a:lnTo>
                  <a:lnTo>
                    <a:pt x="30830" y="30182"/>
                  </a:lnTo>
                  <a:lnTo>
                    <a:pt x="32770" y="31476"/>
                  </a:lnTo>
                  <a:lnTo>
                    <a:pt x="34279" y="32770"/>
                  </a:lnTo>
                  <a:lnTo>
                    <a:pt x="34279" y="32770"/>
                  </a:lnTo>
                  <a:lnTo>
                    <a:pt x="34494" y="33201"/>
                  </a:lnTo>
                  <a:lnTo>
                    <a:pt x="34279" y="33632"/>
                  </a:lnTo>
                  <a:lnTo>
                    <a:pt x="34063" y="34063"/>
                  </a:lnTo>
                  <a:lnTo>
                    <a:pt x="34063" y="34063"/>
                  </a:lnTo>
                  <a:lnTo>
                    <a:pt x="34494" y="34063"/>
                  </a:lnTo>
                  <a:lnTo>
                    <a:pt x="34926" y="34063"/>
                  </a:lnTo>
                  <a:lnTo>
                    <a:pt x="35357" y="33416"/>
                  </a:lnTo>
                  <a:lnTo>
                    <a:pt x="35357" y="32770"/>
                  </a:lnTo>
                  <a:lnTo>
                    <a:pt x="35357" y="32554"/>
                  </a:lnTo>
                  <a:lnTo>
                    <a:pt x="35141" y="32338"/>
                  </a:lnTo>
                  <a:lnTo>
                    <a:pt x="35141" y="32338"/>
                  </a:lnTo>
                  <a:lnTo>
                    <a:pt x="35141" y="32123"/>
                  </a:lnTo>
                  <a:lnTo>
                    <a:pt x="35357" y="31907"/>
                  </a:lnTo>
                  <a:lnTo>
                    <a:pt x="36219" y="31907"/>
                  </a:lnTo>
                  <a:lnTo>
                    <a:pt x="36219" y="31907"/>
                  </a:lnTo>
                  <a:lnTo>
                    <a:pt x="36435" y="31907"/>
                  </a:lnTo>
                  <a:lnTo>
                    <a:pt x="36435" y="31907"/>
                  </a:lnTo>
                  <a:lnTo>
                    <a:pt x="35788" y="31260"/>
                  </a:lnTo>
                  <a:lnTo>
                    <a:pt x="34926" y="30614"/>
                  </a:lnTo>
                  <a:lnTo>
                    <a:pt x="33201" y="29536"/>
                  </a:lnTo>
                  <a:lnTo>
                    <a:pt x="32554" y="29105"/>
                  </a:lnTo>
                  <a:lnTo>
                    <a:pt x="31692" y="28458"/>
                  </a:lnTo>
                  <a:lnTo>
                    <a:pt x="31261" y="27595"/>
                  </a:lnTo>
                  <a:lnTo>
                    <a:pt x="30830" y="26518"/>
                  </a:lnTo>
                  <a:lnTo>
                    <a:pt x="30830" y="26518"/>
                  </a:lnTo>
                  <a:lnTo>
                    <a:pt x="31692" y="26733"/>
                  </a:lnTo>
                  <a:lnTo>
                    <a:pt x="32554" y="26949"/>
                  </a:lnTo>
                  <a:lnTo>
                    <a:pt x="34279" y="28242"/>
                  </a:lnTo>
                  <a:lnTo>
                    <a:pt x="35788" y="29320"/>
                  </a:lnTo>
                  <a:lnTo>
                    <a:pt x="36650" y="29751"/>
                  </a:lnTo>
                  <a:lnTo>
                    <a:pt x="37513" y="30182"/>
                  </a:lnTo>
                  <a:lnTo>
                    <a:pt x="37513" y="30182"/>
                  </a:lnTo>
                  <a:lnTo>
                    <a:pt x="37728" y="31260"/>
                  </a:lnTo>
                  <a:lnTo>
                    <a:pt x="37944" y="31907"/>
                  </a:lnTo>
                  <a:lnTo>
                    <a:pt x="38806" y="33201"/>
                  </a:lnTo>
                  <a:lnTo>
                    <a:pt x="39669" y="34494"/>
                  </a:lnTo>
                  <a:lnTo>
                    <a:pt x="40100" y="35141"/>
                  </a:lnTo>
                  <a:lnTo>
                    <a:pt x="40315" y="35788"/>
                  </a:lnTo>
                  <a:lnTo>
                    <a:pt x="40315" y="35788"/>
                  </a:lnTo>
                  <a:lnTo>
                    <a:pt x="41178" y="35788"/>
                  </a:lnTo>
                  <a:lnTo>
                    <a:pt x="41178" y="35788"/>
                  </a:lnTo>
                  <a:lnTo>
                    <a:pt x="41609" y="35357"/>
                  </a:lnTo>
                  <a:lnTo>
                    <a:pt x="41824" y="34925"/>
                  </a:lnTo>
                  <a:lnTo>
                    <a:pt x="42256" y="34710"/>
                  </a:lnTo>
                  <a:lnTo>
                    <a:pt x="42687" y="34494"/>
                  </a:lnTo>
                  <a:lnTo>
                    <a:pt x="42687" y="34494"/>
                  </a:lnTo>
                  <a:lnTo>
                    <a:pt x="42687" y="33847"/>
                  </a:lnTo>
                  <a:lnTo>
                    <a:pt x="42471" y="33632"/>
                  </a:lnTo>
                  <a:lnTo>
                    <a:pt x="42040" y="33201"/>
                  </a:lnTo>
                  <a:lnTo>
                    <a:pt x="41393" y="32770"/>
                  </a:lnTo>
                  <a:lnTo>
                    <a:pt x="41393" y="32554"/>
                  </a:lnTo>
                  <a:lnTo>
                    <a:pt x="41393" y="32123"/>
                  </a:lnTo>
                  <a:lnTo>
                    <a:pt x="41393" y="32123"/>
                  </a:lnTo>
                  <a:lnTo>
                    <a:pt x="42040" y="31907"/>
                  </a:lnTo>
                  <a:lnTo>
                    <a:pt x="42471" y="31692"/>
                  </a:lnTo>
                  <a:lnTo>
                    <a:pt x="42471" y="31692"/>
                  </a:lnTo>
                  <a:lnTo>
                    <a:pt x="43118" y="31260"/>
                  </a:lnTo>
                  <a:lnTo>
                    <a:pt x="43334" y="31260"/>
                  </a:lnTo>
                  <a:lnTo>
                    <a:pt x="43549" y="31476"/>
                  </a:lnTo>
                  <a:lnTo>
                    <a:pt x="43549" y="31476"/>
                  </a:lnTo>
                  <a:lnTo>
                    <a:pt x="44196" y="32123"/>
                  </a:lnTo>
                  <a:lnTo>
                    <a:pt x="44411" y="32985"/>
                  </a:lnTo>
                  <a:lnTo>
                    <a:pt x="45274" y="34494"/>
                  </a:lnTo>
                  <a:lnTo>
                    <a:pt x="45705" y="35141"/>
                  </a:lnTo>
                  <a:lnTo>
                    <a:pt x="46136" y="35788"/>
                  </a:lnTo>
                  <a:lnTo>
                    <a:pt x="46998" y="36219"/>
                  </a:lnTo>
                  <a:lnTo>
                    <a:pt x="48076" y="36219"/>
                  </a:lnTo>
                  <a:lnTo>
                    <a:pt x="48076" y="36219"/>
                  </a:lnTo>
                  <a:lnTo>
                    <a:pt x="48723" y="36219"/>
                  </a:lnTo>
                  <a:lnTo>
                    <a:pt x="48939" y="36003"/>
                  </a:lnTo>
                  <a:lnTo>
                    <a:pt x="48939" y="36003"/>
                  </a:lnTo>
                  <a:lnTo>
                    <a:pt x="49370" y="35572"/>
                  </a:lnTo>
                  <a:lnTo>
                    <a:pt x="49801" y="35572"/>
                  </a:lnTo>
                  <a:lnTo>
                    <a:pt x="49801" y="35572"/>
                  </a:lnTo>
                  <a:lnTo>
                    <a:pt x="50448" y="36003"/>
                  </a:lnTo>
                  <a:lnTo>
                    <a:pt x="51310" y="36434"/>
                  </a:lnTo>
                  <a:lnTo>
                    <a:pt x="51310" y="36434"/>
                  </a:lnTo>
                  <a:lnTo>
                    <a:pt x="51957" y="36219"/>
                  </a:lnTo>
                  <a:lnTo>
                    <a:pt x="52604" y="36003"/>
                  </a:lnTo>
                  <a:lnTo>
                    <a:pt x="53250" y="35788"/>
                  </a:lnTo>
                  <a:lnTo>
                    <a:pt x="54113" y="35788"/>
                  </a:lnTo>
                  <a:lnTo>
                    <a:pt x="54113" y="35788"/>
                  </a:lnTo>
                  <a:lnTo>
                    <a:pt x="54328" y="36434"/>
                  </a:lnTo>
                  <a:lnTo>
                    <a:pt x="54544" y="37297"/>
                  </a:lnTo>
                  <a:lnTo>
                    <a:pt x="54328" y="38806"/>
                  </a:lnTo>
                  <a:lnTo>
                    <a:pt x="53682" y="40315"/>
                  </a:lnTo>
                  <a:lnTo>
                    <a:pt x="53035" y="41609"/>
                  </a:lnTo>
                  <a:lnTo>
                    <a:pt x="53035" y="41609"/>
                  </a:lnTo>
                  <a:lnTo>
                    <a:pt x="52604" y="41609"/>
                  </a:lnTo>
                  <a:lnTo>
                    <a:pt x="52173" y="41609"/>
                  </a:lnTo>
                  <a:lnTo>
                    <a:pt x="51526" y="41393"/>
                  </a:lnTo>
                  <a:lnTo>
                    <a:pt x="51526" y="41393"/>
                  </a:lnTo>
                  <a:lnTo>
                    <a:pt x="50879" y="41177"/>
                  </a:lnTo>
                  <a:lnTo>
                    <a:pt x="50232" y="41177"/>
                  </a:lnTo>
                  <a:close/>
                  <a:moveTo>
                    <a:pt x="57131" y="54328"/>
                  </a:moveTo>
                  <a:lnTo>
                    <a:pt x="57131" y="54328"/>
                  </a:lnTo>
                  <a:lnTo>
                    <a:pt x="56915" y="52819"/>
                  </a:lnTo>
                  <a:lnTo>
                    <a:pt x="56484" y="51741"/>
                  </a:lnTo>
                  <a:lnTo>
                    <a:pt x="55837" y="50448"/>
                  </a:lnTo>
                  <a:lnTo>
                    <a:pt x="55191" y="49585"/>
                  </a:lnTo>
                  <a:lnTo>
                    <a:pt x="53897" y="47429"/>
                  </a:lnTo>
                  <a:lnTo>
                    <a:pt x="53466" y="46351"/>
                  </a:lnTo>
                  <a:lnTo>
                    <a:pt x="53035" y="45274"/>
                  </a:lnTo>
                  <a:lnTo>
                    <a:pt x="53035" y="45274"/>
                  </a:lnTo>
                  <a:lnTo>
                    <a:pt x="54328" y="45274"/>
                  </a:lnTo>
                  <a:lnTo>
                    <a:pt x="54328" y="45274"/>
                  </a:lnTo>
                  <a:lnTo>
                    <a:pt x="56700" y="48292"/>
                  </a:lnTo>
                  <a:lnTo>
                    <a:pt x="57778" y="49801"/>
                  </a:lnTo>
                  <a:lnTo>
                    <a:pt x="58425" y="51741"/>
                  </a:lnTo>
                  <a:lnTo>
                    <a:pt x="58425" y="51741"/>
                  </a:lnTo>
                  <a:lnTo>
                    <a:pt x="58856" y="52388"/>
                  </a:lnTo>
                  <a:lnTo>
                    <a:pt x="59502" y="53250"/>
                  </a:lnTo>
                  <a:lnTo>
                    <a:pt x="60796" y="54544"/>
                  </a:lnTo>
                  <a:lnTo>
                    <a:pt x="61443" y="55406"/>
                  </a:lnTo>
                  <a:lnTo>
                    <a:pt x="61874" y="56053"/>
                  </a:lnTo>
                  <a:lnTo>
                    <a:pt x="62089" y="56700"/>
                  </a:lnTo>
                  <a:lnTo>
                    <a:pt x="61874" y="57562"/>
                  </a:lnTo>
                  <a:lnTo>
                    <a:pt x="61874" y="57562"/>
                  </a:lnTo>
                  <a:lnTo>
                    <a:pt x="62521" y="58209"/>
                  </a:lnTo>
                  <a:lnTo>
                    <a:pt x="63167" y="59287"/>
                  </a:lnTo>
                  <a:lnTo>
                    <a:pt x="63814" y="61443"/>
                  </a:lnTo>
                  <a:lnTo>
                    <a:pt x="63814" y="61443"/>
                  </a:lnTo>
                  <a:lnTo>
                    <a:pt x="62736" y="60796"/>
                  </a:lnTo>
                  <a:lnTo>
                    <a:pt x="61658" y="60149"/>
                  </a:lnTo>
                  <a:lnTo>
                    <a:pt x="59934" y="58209"/>
                  </a:lnTo>
                  <a:lnTo>
                    <a:pt x="57131" y="54328"/>
                  </a:lnTo>
                  <a:close/>
                  <a:moveTo>
                    <a:pt x="71791" y="35357"/>
                  </a:moveTo>
                  <a:lnTo>
                    <a:pt x="71791" y="35357"/>
                  </a:lnTo>
                  <a:lnTo>
                    <a:pt x="71144" y="35572"/>
                  </a:lnTo>
                  <a:lnTo>
                    <a:pt x="70497" y="35788"/>
                  </a:lnTo>
                  <a:lnTo>
                    <a:pt x="69851" y="35572"/>
                  </a:lnTo>
                  <a:lnTo>
                    <a:pt x="69204" y="35357"/>
                  </a:lnTo>
                  <a:lnTo>
                    <a:pt x="67910" y="34710"/>
                  </a:lnTo>
                  <a:lnTo>
                    <a:pt x="67048" y="33847"/>
                  </a:lnTo>
                  <a:lnTo>
                    <a:pt x="67048" y="33847"/>
                  </a:lnTo>
                  <a:lnTo>
                    <a:pt x="67264" y="32770"/>
                  </a:lnTo>
                  <a:lnTo>
                    <a:pt x="67479" y="32338"/>
                  </a:lnTo>
                  <a:lnTo>
                    <a:pt x="67695" y="32123"/>
                  </a:lnTo>
                  <a:lnTo>
                    <a:pt x="67695" y="32123"/>
                  </a:lnTo>
                  <a:lnTo>
                    <a:pt x="66832" y="30829"/>
                  </a:lnTo>
                  <a:lnTo>
                    <a:pt x="65754" y="29751"/>
                  </a:lnTo>
                  <a:lnTo>
                    <a:pt x="64892" y="28673"/>
                  </a:lnTo>
                  <a:lnTo>
                    <a:pt x="64030" y="27164"/>
                  </a:lnTo>
                  <a:lnTo>
                    <a:pt x="64030" y="27164"/>
                  </a:lnTo>
                  <a:lnTo>
                    <a:pt x="64892" y="26086"/>
                  </a:lnTo>
                  <a:lnTo>
                    <a:pt x="65970" y="25440"/>
                  </a:lnTo>
                  <a:lnTo>
                    <a:pt x="67264" y="25008"/>
                  </a:lnTo>
                  <a:lnTo>
                    <a:pt x="69204" y="24793"/>
                  </a:lnTo>
                  <a:lnTo>
                    <a:pt x="69204" y="24793"/>
                  </a:lnTo>
                  <a:lnTo>
                    <a:pt x="69204" y="25440"/>
                  </a:lnTo>
                  <a:lnTo>
                    <a:pt x="69419" y="25871"/>
                  </a:lnTo>
                  <a:lnTo>
                    <a:pt x="69419" y="26302"/>
                  </a:lnTo>
                  <a:lnTo>
                    <a:pt x="69419" y="26302"/>
                  </a:lnTo>
                  <a:lnTo>
                    <a:pt x="68557" y="26302"/>
                  </a:lnTo>
                  <a:lnTo>
                    <a:pt x="68126" y="26518"/>
                  </a:lnTo>
                  <a:lnTo>
                    <a:pt x="67695" y="26733"/>
                  </a:lnTo>
                  <a:lnTo>
                    <a:pt x="67264" y="27164"/>
                  </a:lnTo>
                  <a:lnTo>
                    <a:pt x="67264" y="27164"/>
                  </a:lnTo>
                  <a:lnTo>
                    <a:pt x="68126" y="28458"/>
                  </a:lnTo>
                  <a:lnTo>
                    <a:pt x="69204" y="29536"/>
                  </a:lnTo>
                  <a:lnTo>
                    <a:pt x="70497" y="30182"/>
                  </a:lnTo>
                  <a:lnTo>
                    <a:pt x="71575" y="30829"/>
                  </a:lnTo>
                  <a:lnTo>
                    <a:pt x="71575" y="30829"/>
                  </a:lnTo>
                  <a:lnTo>
                    <a:pt x="71791" y="31260"/>
                  </a:lnTo>
                  <a:lnTo>
                    <a:pt x="71575" y="31260"/>
                  </a:lnTo>
                  <a:lnTo>
                    <a:pt x="70929" y="31476"/>
                  </a:lnTo>
                  <a:lnTo>
                    <a:pt x="70929" y="31476"/>
                  </a:lnTo>
                  <a:lnTo>
                    <a:pt x="70497" y="31476"/>
                  </a:lnTo>
                  <a:lnTo>
                    <a:pt x="70497" y="31476"/>
                  </a:lnTo>
                  <a:lnTo>
                    <a:pt x="70713" y="31907"/>
                  </a:lnTo>
                  <a:lnTo>
                    <a:pt x="70929" y="32338"/>
                  </a:lnTo>
                  <a:lnTo>
                    <a:pt x="71575" y="33416"/>
                  </a:lnTo>
                  <a:lnTo>
                    <a:pt x="72006" y="34279"/>
                  </a:lnTo>
                  <a:lnTo>
                    <a:pt x="72006" y="34710"/>
                  </a:lnTo>
                  <a:lnTo>
                    <a:pt x="71791" y="35357"/>
                  </a:ln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18"/>
            <p:cNvSpPr/>
            <p:nvPr/>
          </p:nvSpPr>
          <p:spPr>
            <a:xfrm>
              <a:off x="3559350" y="1353775"/>
              <a:ext cx="2409200" cy="2829600"/>
            </a:xfrm>
            <a:custGeom>
              <a:avLst/>
              <a:gdLst/>
              <a:ahLst/>
              <a:cxnLst/>
              <a:rect l="l" t="t" r="r" b="b"/>
              <a:pathLst>
                <a:path w="96368" h="113184" fill="none" extrusionOk="0">
                  <a:moveTo>
                    <a:pt x="73731" y="2803"/>
                  </a:moveTo>
                  <a:lnTo>
                    <a:pt x="73731" y="2803"/>
                  </a:lnTo>
                  <a:lnTo>
                    <a:pt x="70713" y="2156"/>
                  </a:lnTo>
                  <a:lnTo>
                    <a:pt x="67264" y="1725"/>
                  </a:lnTo>
                  <a:lnTo>
                    <a:pt x="67264" y="1725"/>
                  </a:lnTo>
                  <a:lnTo>
                    <a:pt x="67264" y="2156"/>
                  </a:lnTo>
                  <a:lnTo>
                    <a:pt x="67479" y="2372"/>
                  </a:lnTo>
                  <a:lnTo>
                    <a:pt x="67479" y="2803"/>
                  </a:lnTo>
                  <a:lnTo>
                    <a:pt x="67264" y="2803"/>
                  </a:lnTo>
                  <a:lnTo>
                    <a:pt x="67264" y="2803"/>
                  </a:lnTo>
                  <a:lnTo>
                    <a:pt x="64461" y="2803"/>
                  </a:lnTo>
                  <a:lnTo>
                    <a:pt x="61874" y="3019"/>
                  </a:lnTo>
                  <a:lnTo>
                    <a:pt x="59287" y="3665"/>
                  </a:lnTo>
                  <a:lnTo>
                    <a:pt x="56915" y="4528"/>
                  </a:lnTo>
                  <a:lnTo>
                    <a:pt x="56915" y="4528"/>
                  </a:lnTo>
                  <a:lnTo>
                    <a:pt x="56700" y="4312"/>
                  </a:lnTo>
                  <a:lnTo>
                    <a:pt x="56700" y="4097"/>
                  </a:lnTo>
                  <a:lnTo>
                    <a:pt x="56700" y="3665"/>
                  </a:lnTo>
                  <a:lnTo>
                    <a:pt x="56915" y="3234"/>
                  </a:lnTo>
                  <a:lnTo>
                    <a:pt x="56700" y="3234"/>
                  </a:lnTo>
                  <a:lnTo>
                    <a:pt x="56484" y="3019"/>
                  </a:lnTo>
                  <a:lnTo>
                    <a:pt x="56484" y="3019"/>
                  </a:lnTo>
                  <a:lnTo>
                    <a:pt x="55406" y="3019"/>
                  </a:lnTo>
                  <a:lnTo>
                    <a:pt x="55406" y="3019"/>
                  </a:lnTo>
                  <a:lnTo>
                    <a:pt x="55191" y="3450"/>
                  </a:lnTo>
                  <a:lnTo>
                    <a:pt x="55191" y="3665"/>
                  </a:lnTo>
                  <a:lnTo>
                    <a:pt x="55406" y="4097"/>
                  </a:lnTo>
                  <a:lnTo>
                    <a:pt x="55622" y="4528"/>
                  </a:lnTo>
                  <a:lnTo>
                    <a:pt x="55622" y="4743"/>
                  </a:lnTo>
                  <a:lnTo>
                    <a:pt x="55406" y="4959"/>
                  </a:lnTo>
                  <a:lnTo>
                    <a:pt x="55406" y="4959"/>
                  </a:lnTo>
                  <a:lnTo>
                    <a:pt x="54328" y="4959"/>
                  </a:lnTo>
                  <a:lnTo>
                    <a:pt x="53466" y="5174"/>
                  </a:lnTo>
                  <a:lnTo>
                    <a:pt x="52819" y="5821"/>
                  </a:lnTo>
                  <a:lnTo>
                    <a:pt x="52388" y="6684"/>
                  </a:lnTo>
                  <a:lnTo>
                    <a:pt x="52388" y="6684"/>
                  </a:lnTo>
                  <a:lnTo>
                    <a:pt x="51526" y="6468"/>
                  </a:lnTo>
                  <a:lnTo>
                    <a:pt x="50879" y="6252"/>
                  </a:lnTo>
                  <a:lnTo>
                    <a:pt x="50448" y="6468"/>
                  </a:lnTo>
                  <a:lnTo>
                    <a:pt x="50448" y="6468"/>
                  </a:lnTo>
                  <a:lnTo>
                    <a:pt x="50232" y="6684"/>
                  </a:lnTo>
                  <a:lnTo>
                    <a:pt x="50448" y="6684"/>
                  </a:lnTo>
                  <a:lnTo>
                    <a:pt x="50663" y="6899"/>
                  </a:lnTo>
                  <a:lnTo>
                    <a:pt x="51095" y="7115"/>
                  </a:lnTo>
                  <a:lnTo>
                    <a:pt x="50879" y="7330"/>
                  </a:lnTo>
                  <a:lnTo>
                    <a:pt x="50879" y="7330"/>
                  </a:lnTo>
                  <a:lnTo>
                    <a:pt x="49801" y="7115"/>
                  </a:lnTo>
                  <a:lnTo>
                    <a:pt x="49154" y="6684"/>
                  </a:lnTo>
                  <a:lnTo>
                    <a:pt x="48508" y="6037"/>
                  </a:lnTo>
                  <a:lnTo>
                    <a:pt x="48292" y="5174"/>
                  </a:lnTo>
                  <a:lnTo>
                    <a:pt x="48292" y="5174"/>
                  </a:lnTo>
                  <a:lnTo>
                    <a:pt x="49154" y="5174"/>
                  </a:lnTo>
                  <a:lnTo>
                    <a:pt x="50232" y="5390"/>
                  </a:lnTo>
                  <a:lnTo>
                    <a:pt x="50232" y="5390"/>
                  </a:lnTo>
                  <a:lnTo>
                    <a:pt x="51095" y="5390"/>
                  </a:lnTo>
                  <a:lnTo>
                    <a:pt x="51957" y="5390"/>
                  </a:lnTo>
                  <a:lnTo>
                    <a:pt x="52604" y="5174"/>
                  </a:lnTo>
                  <a:lnTo>
                    <a:pt x="53035" y="4528"/>
                  </a:lnTo>
                  <a:lnTo>
                    <a:pt x="53035" y="4528"/>
                  </a:lnTo>
                  <a:lnTo>
                    <a:pt x="52388" y="3665"/>
                  </a:lnTo>
                  <a:lnTo>
                    <a:pt x="51095" y="3019"/>
                  </a:lnTo>
                  <a:lnTo>
                    <a:pt x="49801" y="2803"/>
                  </a:lnTo>
                  <a:lnTo>
                    <a:pt x="48292" y="2372"/>
                  </a:lnTo>
                  <a:lnTo>
                    <a:pt x="45705" y="1941"/>
                  </a:lnTo>
                  <a:lnTo>
                    <a:pt x="44411" y="1509"/>
                  </a:lnTo>
                  <a:lnTo>
                    <a:pt x="43549" y="863"/>
                  </a:lnTo>
                  <a:lnTo>
                    <a:pt x="43549" y="863"/>
                  </a:lnTo>
                  <a:lnTo>
                    <a:pt x="42040" y="863"/>
                  </a:lnTo>
                  <a:lnTo>
                    <a:pt x="40531" y="863"/>
                  </a:lnTo>
                  <a:lnTo>
                    <a:pt x="37728" y="1294"/>
                  </a:lnTo>
                  <a:lnTo>
                    <a:pt x="32339" y="2587"/>
                  </a:lnTo>
                  <a:lnTo>
                    <a:pt x="32339" y="2587"/>
                  </a:lnTo>
                  <a:lnTo>
                    <a:pt x="32123" y="3450"/>
                  </a:lnTo>
                  <a:lnTo>
                    <a:pt x="31907" y="3881"/>
                  </a:lnTo>
                  <a:lnTo>
                    <a:pt x="30830" y="5174"/>
                  </a:lnTo>
                  <a:lnTo>
                    <a:pt x="29752" y="6252"/>
                  </a:lnTo>
                  <a:lnTo>
                    <a:pt x="28889" y="7546"/>
                  </a:lnTo>
                  <a:lnTo>
                    <a:pt x="28889" y="7546"/>
                  </a:lnTo>
                  <a:lnTo>
                    <a:pt x="27380" y="7762"/>
                  </a:lnTo>
                  <a:lnTo>
                    <a:pt x="26302" y="8193"/>
                  </a:lnTo>
                  <a:lnTo>
                    <a:pt x="25224" y="8839"/>
                  </a:lnTo>
                  <a:lnTo>
                    <a:pt x="24146" y="9486"/>
                  </a:lnTo>
                  <a:lnTo>
                    <a:pt x="24146" y="9486"/>
                  </a:lnTo>
                  <a:lnTo>
                    <a:pt x="24146" y="10780"/>
                  </a:lnTo>
                  <a:lnTo>
                    <a:pt x="24362" y="11858"/>
                  </a:lnTo>
                  <a:lnTo>
                    <a:pt x="24793" y="12504"/>
                  </a:lnTo>
                  <a:lnTo>
                    <a:pt x="25440" y="12936"/>
                  </a:lnTo>
                  <a:lnTo>
                    <a:pt x="26302" y="13151"/>
                  </a:lnTo>
                  <a:lnTo>
                    <a:pt x="27165" y="12936"/>
                  </a:lnTo>
                  <a:lnTo>
                    <a:pt x="28243" y="12720"/>
                  </a:lnTo>
                  <a:lnTo>
                    <a:pt x="29105" y="12073"/>
                  </a:lnTo>
                  <a:lnTo>
                    <a:pt x="29105" y="12073"/>
                  </a:lnTo>
                  <a:lnTo>
                    <a:pt x="29967" y="13367"/>
                  </a:lnTo>
                  <a:lnTo>
                    <a:pt x="30398" y="14014"/>
                  </a:lnTo>
                  <a:lnTo>
                    <a:pt x="30614" y="14876"/>
                  </a:lnTo>
                  <a:lnTo>
                    <a:pt x="30614" y="14876"/>
                  </a:lnTo>
                  <a:lnTo>
                    <a:pt x="29967" y="15307"/>
                  </a:lnTo>
                  <a:lnTo>
                    <a:pt x="29536" y="15307"/>
                  </a:lnTo>
                  <a:lnTo>
                    <a:pt x="29105" y="15307"/>
                  </a:lnTo>
                  <a:lnTo>
                    <a:pt x="29105" y="15307"/>
                  </a:lnTo>
                  <a:lnTo>
                    <a:pt x="29105" y="14445"/>
                  </a:lnTo>
                  <a:lnTo>
                    <a:pt x="28889" y="14014"/>
                  </a:lnTo>
                  <a:lnTo>
                    <a:pt x="28889" y="13798"/>
                  </a:lnTo>
                  <a:lnTo>
                    <a:pt x="28889" y="13798"/>
                  </a:lnTo>
                  <a:lnTo>
                    <a:pt x="28027" y="13798"/>
                  </a:lnTo>
                  <a:lnTo>
                    <a:pt x="27596" y="14014"/>
                  </a:lnTo>
                  <a:lnTo>
                    <a:pt x="27165" y="14445"/>
                  </a:lnTo>
                  <a:lnTo>
                    <a:pt x="26733" y="14876"/>
                  </a:lnTo>
                  <a:lnTo>
                    <a:pt x="26733" y="14876"/>
                  </a:lnTo>
                  <a:lnTo>
                    <a:pt x="27165" y="16169"/>
                  </a:lnTo>
                  <a:lnTo>
                    <a:pt x="27165" y="16816"/>
                  </a:lnTo>
                  <a:lnTo>
                    <a:pt x="27165" y="17463"/>
                  </a:lnTo>
                  <a:lnTo>
                    <a:pt x="27165" y="17463"/>
                  </a:lnTo>
                  <a:lnTo>
                    <a:pt x="25871" y="17678"/>
                  </a:lnTo>
                  <a:lnTo>
                    <a:pt x="24362" y="17678"/>
                  </a:lnTo>
                  <a:lnTo>
                    <a:pt x="24362" y="17678"/>
                  </a:lnTo>
                  <a:lnTo>
                    <a:pt x="23068" y="19188"/>
                  </a:lnTo>
                  <a:lnTo>
                    <a:pt x="21559" y="20481"/>
                  </a:lnTo>
                  <a:lnTo>
                    <a:pt x="20697" y="21128"/>
                  </a:lnTo>
                  <a:lnTo>
                    <a:pt x="19835" y="21559"/>
                  </a:lnTo>
                  <a:lnTo>
                    <a:pt x="18757" y="21775"/>
                  </a:lnTo>
                  <a:lnTo>
                    <a:pt x="17679" y="21990"/>
                  </a:lnTo>
                  <a:lnTo>
                    <a:pt x="17679" y="21990"/>
                  </a:lnTo>
                  <a:lnTo>
                    <a:pt x="17463" y="22421"/>
                  </a:lnTo>
                  <a:lnTo>
                    <a:pt x="17248" y="22853"/>
                  </a:lnTo>
                  <a:lnTo>
                    <a:pt x="16816" y="22853"/>
                  </a:lnTo>
                  <a:lnTo>
                    <a:pt x="16816" y="22853"/>
                  </a:lnTo>
                  <a:lnTo>
                    <a:pt x="15954" y="22853"/>
                  </a:lnTo>
                  <a:lnTo>
                    <a:pt x="15954" y="22853"/>
                  </a:lnTo>
                  <a:lnTo>
                    <a:pt x="15307" y="22637"/>
                  </a:lnTo>
                  <a:lnTo>
                    <a:pt x="15092" y="22853"/>
                  </a:lnTo>
                  <a:lnTo>
                    <a:pt x="14876" y="23284"/>
                  </a:lnTo>
                  <a:lnTo>
                    <a:pt x="14876" y="23284"/>
                  </a:lnTo>
                  <a:lnTo>
                    <a:pt x="16170" y="23930"/>
                  </a:lnTo>
                  <a:lnTo>
                    <a:pt x="16816" y="24577"/>
                  </a:lnTo>
                  <a:lnTo>
                    <a:pt x="17463" y="25224"/>
                  </a:lnTo>
                  <a:lnTo>
                    <a:pt x="17679" y="26086"/>
                  </a:lnTo>
                  <a:lnTo>
                    <a:pt x="17894" y="26733"/>
                  </a:lnTo>
                  <a:lnTo>
                    <a:pt x="17679" y="27595"/>
                  </a:lnTo>
                  <a:lnTo>
                    <a:pt x="17032" y="28458"/>
                  </a:lnTo>
                  <a:lnTo>
                    <a:pt x="17032" y="28458"/>
                  </a:lnTo>
                  <a:lnTo>
                    <a:pt x="15523" y="28458"/>
                  </a:lnTo>
                  <a:lnTo>
                    <a:pt x="14014" y="28242"/>
                  </a:lnTo>
                  <a:lnTo>
                    <a:pt x="14014" y="28242"/>
                  </a:lnTo>
                  <a:lnTo>
                    <a:pt x="11858" y="28242"/>
                  </a:lnTo>
                  <a:lnTo>
                    <a:pt x="10780" y="28458"/>
                  </a:lnTo>
                  <a:lnTo>
                    <a:pt x="10133" y="28889"/>
                  </a:lnTo>
                  <a:lnTo>
                    <a:pt x="10133" y="28889"/>
                  </a:lnTo>
                  <a:lnTo>
                    <a:pt x="10133" y="29967"/>
                  </a:lnTo>
                  <a:lnTo>
                    <a:pt x="10133" y="30829"/>
                  </a:lnTo>
                  <a:lnTo>
                    <a:pt x="9702" y="32338"/>
                  </a:lnTo>
                  <a:lnTo>
                    <a:pt x="9487" y="33632"/>
                  </a:lnTo>
                  <a:lnTo>
                    <a:pt x="9702" y="34494"/>
                  </a:lnTo>
                  <a:lnTo>
                    <a:pt x="9918" y="35357"/>
                  </a:lnTo>
                  <a:lnTo>
                    <a:pt x="9918" y="35357"/>
                  </a:lnTo>
                  <a:lnTo>
                    <a:pt x="10996" y="35357"/>
                  </a:lnTo>
                  <a:lnTo>
                    <a:pt x="11858" y="35357"/>
                  </a:lnTo>
                  <a:lnTo>
                    <a:pt x="12289" y="36003"/>
                  </a:lnTo>
                  <a:lnTo>
                    <a:pt x="12505" y="36650"/>
                  </a:lnTo>
                  <a:lnTo>
                    <a:pt x="12505" y="36650"/>
                  </a:lnTo>
                  <a:lnTo>
                    <a:pt x="12074" y="37512"/>
                  </a:lnTo>
                  <a:lnTo>
                    <a:pt x="11427" y="38375"/>
                  </a:lnTo>
                  <a:lnTo>
                    <a:pt x="9918" y="39453"/>
                  </a:lnTo>
                  <a:lnTo>
                    <a:pt x="9271" y="40099"/>
                  </a:lnTo>
                  <a:lnTo>
                    <a:pt x="8624" y="40746"/>
                  </a:lnTo>
                  <a:lnTo>
                    <a:pt x="8193" y="41609"/>
                  </a:lnTo>
                  <a:lnTo>
                    <a:pt x="8193" y="42902"/>
                  </a:lnTo>
                  <a:lnTo>
                    <a:pt x="8193" y="42902"/>
                  </a:lnTo>
                  <a:lnTo>
                    <a:pt x="5822" y="44842"/>
                  </a:lnTo>
                  <a:lnTo>
                    <a:pt x="3666" y="46998"/>
                  </a:lnTo>
                  <a:lnTo>
                    <a:pt x="1725" y="49585"/>
                  </a:lnTo>
                  <a:lnTo>
                    <a:pt x="1" y="52172"/>
                  </a:lnTo>
                  <a:lnTo>
                    <a:pt x="1" y="52172"/>
                  </a:lnTo>
                  <a:lnTo>
                    <a:pt x="648" y="53250"/>
                  </a:lnTo>
                  <a:lnTo>
                    <a:pt x="1079" y="54328"/>
                  </a:lnTo>
                  <a:lnTo>
                    <a:pt x="863" y="55622"/>
                  </a:lnTo>
                  <a:lnTo>
                    <a:pt x="648" y="56915"/>
                  </a:lnTo>
                  <a:lnTo>
                    <a:pt x="216" y="59502"/>
                  </a:lnTo>
                  <a:lnTo>
                    <a:pt x="1" y="60796"/>
                  </a:lnTo>
                  <a:lnTo>
                    <a:pt x="1" y="62089"/>
                  </a:lnTo>
                  <a:lnTo>
                    <a:pt x="1" y="62089"/>
                  </a:lnTo>
                  <a:lnTo>
                    <a:pt x="2588" y="64245"/>
                  </a:lnTo>
                  <a:lnTo>
                    <a:pt x="3450" y="65323"/>
                  </a:lnTo>
                  <a:lnTo>
                    <a:pt x="3881" y="66185"/>
                  </a:lnTo>
                  <a:lnTo>
                    <a:pt x="4097" y="67048"/>
                  </a:lnTo>
                  <a:lnTo>
                    <a:pt x="4097" y="67048"/>
                  </a:lnTo>
                  <a:lnTo>
                    <a:pt x="4744" y="67479"/>
                  </a:lnTo>
                  <a:lnTo>
                    <a:pt x="5606" y="67910"/>
                  </a:lnTo>
                  <a:lnTo>
                    <a:pt x="6900" y="69204"/>
                  </a:lnTo>
                  <a:lnTo>
                    <a:pt x="8193" y="70282"/>
                  </a:lnTo>
                  <a:lnTo>
                    <a:pt x="9055" y="70497"/>
                  </a:lnTo>
                  <a:lnTo>
                    <a:pt x="9918" y="70713"/>
                  </a:lnTo>
                  <a:lnTo>
                    <a:pt x="9918" y="70713"/>
                  </a:lnTo>
                  <a:lnTo>
                    <a:pt x="10996" y="70713"/>
                  </a:lnTo>
                  <a:lnTo>
                    <a:pt x="12074" y="70282"/>
                  </a:lnTo>
                  <a:lnTo>
                    <a:pt x="12074" y="70282"/>
                  </a:lnTo>
                  <a:lnTo>
                    <a:pt x="12936" y="70066"/>
                  </a:lnTo>
                  <a:lnTo>
                    <a:pt x="14014" y="69850"/>
                  </a:lnTo>
                  <a:lnTo>
                    <a:pt x="15092" y="69850"/>
                  </a:lnTo>
                  <a:lnTo>
                    <a:pt x="16170" y="70282"/>
                  </a:lnTo>
                  <a:lnTo>
                    <a:pt x="16170" y="70282"/>
                  </a:lnTo>
                  <a:lnTo>
                    <a:pt x="17463" y="69635"/>
                  </a:lnTo>
                  <a:lnTo>
                    <a:pt x="18972" y="68988"/>
                  </a:lnTo>
                  <a:lnTo>
                    <a:pt x="20697" y="68557"/>
                  </a:lnTo>
                  <a:lnTo>
                    <a:pt x="22853" y="68772"/>
                  </a:lnTo>
                  <a:lnTo>
                    <a:pt x="22853" y="68772"/>
                  </a:lnTo>
                  <a:lnTo>
                    <a:pt x="23284" y="69204"/>
                  </a:lnTo>
                  <a:lnTo>
                    <a:pt x="23500" y="69850"/>
                  </a:lnTo>
                  <a:lnTo>
                    <a:pt x="23931" y="70497"/>
                  </a:lnTo>
                  <a:lnTo>
                    <a:pt x="24362" y="70713"/>
                  </a:lnTo>
                  <a:lnTo>
                    <a:pt x="24362" y="70713"/>
                  </a:lnTo>
                  <a:lnTo>
                    <a:pt x="25224" y="70713"/>
                  </a:lnTo>
                  <a:lnTo>
                    <a:pt x="25871" y="70713"/>
                  </a:lnTo>
                  <a:lnTo>
                    <a:pt x="25871" y="70713"/>
                  </a:lnTo>
                  <a:lnTo>
                    <a:pt x="26949" y="70497"/>
                  </a:lnTo>
                  <a:lnTo>
                    <a:pt x="26949" y="70497"/>
                  </a:lnTo>
                  <a:lnTo>
                    <a:pt x="27811" y="71144"/>
                  </a:lnTo>
                  <a:lnTo>
                    <a:pt x="28243" y="71791"/>
                  </a:lnTo>
                  <a:lnTo>
                    <a:pt x="28243" y="72653"/>
                  </a:lnTo>
                  <a:lnTo>
                    <a:pt x="28243" y="73515"/>
                  </a:lnTo>
                  <a:lnTo>
                    <a:pt x="27596" y="75240"/>
                  </a:lnTo>
                  <a:lnTo>
                    <a:pt x="27380" y="76102"/>
                  </a:lnTo>
                  <a:lnTo>
                    <a:pt x="27380" y="76965"/>
                  </a:lnTo>
                  <a:lnTo>
                    <a:pt x="27380" y="76965"/>
                  </a:lnTo>
                  <a:lnTo>
                    <a:pt x="27811" y="77827"/>
                  </a:lnTo>
                  <a:lnTo>
                    <a:pt x="28458" y="78474"/>
                  </a:lnTo>
                  <a:lnTo>
                    <a:pt x="29320" y="79121"/>
                  </a:lnTo>
                  <a:lnTo>
                    <a:pt x="29967" y="79983"/>
                  </a:lnTo>
                  <a:lnTo>
                    <a:pt x="29967" y="79983"/>
                  </a:lnTo>
                  <a:lnTo>
                    <a:pt x="31045" y="81923"/>
                  </a:lnTo>
                  <a:lnTo>
                    <a:pt x="31692" y="83864"/>
                  </a:lnTo>
                  <a:lnTo>
                    <a:pt x="32554" y="87960"/>
                  </a:lnTo>
                  <a:lnTo>
                    <a:pt x="32554" y="87960"/>
                  </a:lnTo>
                  <a:lnTo>
                    <a:pt x="31692" y="89469"/>
                  </a:lnTo>
                  <a:lnTo>
                    <a:pt x="30830" y="91193"/>
                  </a:lnTo>
                  <a:lnTo>
                    <a:pt x="30398" y="92056"/>
                  </a:lnTo>
                  <a:lnTo>
                    <a:pt x="30183" y="92918"/>
                  </a:lnTo>
                  <a:lnTo>
                    <a:pt x="30183" y="93780"/>
                  </a:lnTo>
                  <a:lnTo>
                    <a:pt x="30183" y="94858"/>
                  </a:lnTo>
                  <a:lnTo>
                    <a:pt x="30183" y="94858"/>
                  </a:lnTo>
                  <a:lnTo>
                    <a:pt x="30614" y="95936"/>
                  </a:lnTo>
                  <a:lnTo>
                    <a:pt x="31476" y="97230"/>
                  </a:lnTo>
                  <a:lnTo>
                    <a:pt x="32339" y="98523"/>
                  </a:lnTo>
                  <a:lnTo>
                    <a:pt x="32985" y="100032"/>
                  </a:lnTo>
                  <a:lnTo>
                    <a:pt x="32985" y="100032"/>
                  </a:lnTo>
                  <a:lnTo>
                    <a:pt x="33201" y="101326"/>
                  </a:lnTo>
                  <a:lnTo>
                    <a:pt x="33417" y="102620"/>
                  </a:lnTo>
                  <a:lnTo>
                    <a:pt x="33632" y="103913"/>
                  </a:lnTo>
                  <a:lnTo>
                    <a:pt x="33848" y="105207"/>
                  </a:lnTo>
                  <a:lnTo>
                    <a:pt x="33848" y="105207"/>
                  </a:lnTo>
                  <a:lnTo>
                    <a:pt x="34710" y="106500"/>
                  </a:lnTo>
                  <a:lnTo>
                    <a:pt x="35572" y="107794"/>
                  </a:lnTo>
                  <a:lnTo>
                    <a:pt x="36435" y="109087"/>
                  </a:lnTo>
                  <a:lnTo>
                    <a:pt x="36650" y="109734"/>
                  </a:lnTo>
                  <a:lnTo>
                    <a:pt x="36866" y="110381"/>
                  </a:lnTo>
                  <a:lnTo>
                    <a:pt x="36866" y="110381"/>
                  </a:lnTo>
                  <a:lnTo>
                    <a:pt x="36650" y="111243"/>
                  </a:lnTo>
                  <a:lnTo>
                    <a:pt x="36866" y="112105"/>
                  </a:lnTo>
                  <a:lnTo>
                    <a:pt x="37297" y="112752"/>
                  </a:lnTo>
                  <a:lnTo>
                    <a:pt x="37944" y="113183"/>
                  </a:lnTo>
                  <a:lnTo>
                    <a:pt x="37944" y="113183"/>
                  </a:lnTo>
                  <a:lnTo>
                    <a:pt x="40746" y="112968"/>
                  </a:lnTo>
                  <a:lnTo>
                    <a:pt x="43118" y="112321"/>
                  </a:lnTo>
                  <a:lnTo>
                    <a:pt x="45489" y="111674"/>
                  </a:lnTo>
                  <a:lnTo>
                    <a:pt x="47430" y="110596"/>
                  </a:lnTo>
                  <a:lnTo>
                    <a:pt x="49154" y="109303"/>
                  </a:lnTo>
                  <a:lnTo>
                    <a:pt x="50663" y="107578"/>
                  </a:lnTo>
                  <a:lnTo>
                    <a:pt x="51526" y="105638"/>
                  </a:lnTo>
                  <a:lnTo>
                    <a:pt x="52173" y="103266"/>
                  </a:lnTo>
                  <a:lnTo>
                    <a:pt x="52173" y="103266"/>
                  </a:lnTo>
                  <a:lnTo>
                    <a:pt x="53250" y="103051"/>
                  </a:lnTo>
                  <a:lnTo>
                    <a:pt x="53897" y="102620"/>
                  </a:lnTo>
                  <a:lnTo>
                    <a:pt x="54544" y="101973"/>
                  </a:lnTo>
                  <a:lnTo>
                    <a:pt x="54975" y="101110"/>
                  </a:lnTo>
                  <a:lnTo>
                    <a:pt x="55191" y="100248"/>
                  </a:lnTo>
                  <a:lnTo>
                    <a:pt x="55191" y="99386"/>
                  </a:lnTo>
                  <a:lnTo>
                    <a:pt x="54975" y="98308"/>
                  </a:lnTo>
                  <a:lnTo>
                    <a:pt x="54544" y="97445"/>
                  </a:lnTo>
                  <a:lnTo>
                    <a:pt x="54544" y="97445"/>
                  </a:lnTo>
                  <a:lnTo>
                    <a:pt x="55191" y="96583"/>
                  </a:lnTo>
                  <a:lnTo>
                    <a:pt x="56053" y="95936"/>
                  </a:lnTo>
                  <a:lnTo>
                    <a:pt x="57778" y="94643"/>
                  </a:lnTo>
                  <a:lnTo>
                    <a:pt x="59502" y="93565"/>
                  </a:lnTo>
                  <a:lnTo>
                    <a:pt x="60365" y="92918"/>
                  </a:lnTo>
                  <a:lnTo>
                    <a:pt x="61012" y="92056"/>
                  </a:lnTo>
                  <a:lnTo>
                    <a:pt x="61012" y="92056"/>
                  </a:lnTo>
                  <a:lnTo>
                    <a:pt x="61012" y="90331"/>
                  </a:lnTo>
                  <a:lnTo>
                    <a:pt x="61012" y="89038"/>
                  </a:lnTo>
                  <a:lnTo>
                    <a:pt x="60580" y="86451"/>
                  </a:lnTo>
                  <a:lnTo>
                    <a:pt x="59934" y="84079"/>
                  </a:lnTo>
                  <a:lnTo>
                    <a:pt x="59502" y="82786"/>
                  </a:lnTo>
                  <a:lnTo>
                    <a:pt x="59287" y="81492"/>
                  </a:lnTo>
                  <a:lnTo>
                    <a:pt x="59287" y="81492"/>
                  </a:lnTo>
                  <a:lnTo>
                    <a:pt x="59934" y="79983"/>
                  </a:lnTo>
                  <a:lnTo>
                    <a:pt x="60796" y="78905"/>
                  </a:lnTo>
                  <a:lnTo>
                    <a:pt x="62521" y="76749"/>
                  </a:lnTo>
                  <a:lnTo>
                    <a:pt x="64677" y="74809"/>
                  </a:lnTo>
                  <a:lnTo>
                    <a:pt x="66617" y="72869"/>
                  </a:lnTo>
                  <a:lnTo>
                    <a:pt x="68773" y="70713"/>
                  </a:lnTo>
                  <a:lnTo>
                    <a:pt x="69635" y="69635"/>
                  </a:lnTo>
                  <a:lnTo>
                    <a:pt x="70282" y="68557"/>
                  </a:lnTo>
                  <a:lnTo>
                    <a:pt x="70929" y="67263"/>
                  </a:lnTo>
                  <a:lnTo>
                    <a:pt x="71575" y="65970"/>
                  </a:lnTo>
                  <a:lnTo>
                    <a:pt x="71791" y="64245"/>
                  </a:lnTo>
                  <a:lnTo>
                    <a:pt x="71791" y="62736"/>
                  </a:lnTo>
                  <a:lnTo>
                    <a:pt x="71791" y="62736"/>
                  </a:lnTo>
                  <a:lnTo>
                    <a:pt x="69419" y="63167"/>
                  </a:lnTo>
                  <a:lnTo>
                    <a:pt x="66617" y="63814"/>
                  </a:lnTo>
                  <a:lnTo>
                    <a:pt x="65539" y="63814"/>
                  </a:lnTo>
                  <a:lnTo>
                    <a:pt x="64461" y="63598"/>
                  </a:lnTo>
                  <a:lnTo>
                    <a:pt x="64245" y="63383"/>
                  </a:lnTo>
                  <a:lnTo>
                    <a:pt x="64030" y="62952"/>
                  </a:lnTo>
                  <a:lnTo>
                    <a:pt x="63814" y="62305"/>
                  </a:lnTo>
                  <a:lnTo>
                    <a:pt x="63814" y="61658"/>
                  </a:lnTo>
                  <a:lnTo>
                    <a:pt x="63814" y="61658"/>
                  </a:lnTo>
                  <a:lnTo>
                    <a:pt x="66617" y="61227"/>
                  </a:lnTo>
                  <a:lnTo>
                    <a:pt x="69419" y="60149"/>
                  </a:lnTo>
                  <a:lnTo>
                    <a:pt x="72006" y="58855"/>
                  </a:lnTo>
                  <a:lnTo>
                    <a:pt x="73084" y="58209"/>
                  </a:lnTo>
                  <a:lnTo>
                    <a:pt x="74162" y="57346"/>
                  </a:lnTo>
                  <a:lnTo>
                    <a:pt x="74162" y="57346"/>
                  </a:lnTo>
                  <a:lnTo>
                    <a:pt x="75456" y="56915"/>
                  </a:lnTo>
                  <a:lnTo>
                    <a:pt x="76534" y="56484"/>
                  </a:lnTo>
                  <a:lnTo>
                    <a:pt x="77396" y="55837"/>
                  </a:lnTo>
                  <a:lnTo>
                    <a:pt x="78043" y="54975"/>
                  </a:lnTo>
                  <a:lnTo>
                    <a:pt x="79336" y="53250"/>
                  </a:lnTo>
                  <a:lnTo>
                    <a:pt x="80414" y="51310"/>
                  </a:lnTo>
                  <a:lnTo>
                    <a:pt x="80414" y="51310"/>
                  </a:lnTo>
                  <a:lnTo>
                    <a:pt x="79983" y="50663"/>
                  </a:lnTo>
                  <a:lnTo>
                    <a:pt x="79336" y="50232"/>
                  </a:lnTo>
                  <a:lnTo>
                    <a:pt x="78043" y="49370"/>
                  </a:lnTo>
                  <a:lnTo>
                    <a:pt x="76965" y="48723"/>
                  </a:lnTo>
                  <a:lnTo>
                    <a:pt x="76318" y="48076"/>
                  </a:lnTo>
                  <a:lnTo>
                    <a:pt x="76103" y="47429"/>
                  </a:lnTo>
                  <a:lnTo>
                    <a:pt x="76103" y="47429"/>
                  </a:lnTo>
                  <a:lnTo>
                    <a:pt x="75456" y="48076"/>
                  </a:lnTo>
                  <a:lnTo>
                    <a:pt x="74593" y="48723"/>
                  </a:lnTo>
                  <a:lnTo>
                    <a:pt x="73300" y="49154"/>
                  </a:lnTo>
                  <a:lnTo>
                    <a:pt x="71791" y="49154"/>
                  </a:lnTo>
                  <a:lnTo>
                    <a:pt x="71791" y="49154"/>
                  </a:lnTo>
                  <a:lnTo>
                    <a:pt x="71575" y="48292"/>
                  </a:lnTo>
                  <a:lnTo>
                    <a:pt x="71144" y="47429"/>
                  </a:lnTo>
                  <a:lnTo>
                    <a:pt x="70497" y="46783"/>
                  </a:lnTo>
                  <a:lnTo>
                    <a:pt x="69635" y="46351"/>
                  </a:lnTo>
                  <a:lnTo>
                    <a:pt x="68988" y="45705"/>
                  </a:lnTo>
                  <a:lnTo>
                    <a:pt x="68341" y="45058"/>
                  </a:lnTo>
                  <a:lnTo>
                    <a:pt x="67910" y="44196"/>
                  </a:lnTo>
                  <a:lnTo>
                    <a:pt x="67695" y="43118"/>
                  </a:lnTo>
                  <a:lnTo>
                    <a:pt x="67695" y="43118"/>
                  </a:lnTo>
                  <a:lnTo>
                    <a:pt x="68341" y="42902"/>
                  </a:lnTo>
                  <a:lnTo>
                    <a:pt x="68988" y="42687"/>
                  </a:lnTo>
                  <a:lnTo>
                    <a:pt x="68988" y="42687"/>
                  </a:lnTo>
                  <a:lnTo>
                    <a:pt x="70497" y="44196"/>
                  </a:lnTo>
                  <a:lnTo>
                    <a:pt x="72006" y="45705"/>
                  </a:lnTo>
                  <a:lnTo>
                    <a:pt x="73084" y="46351"/>
                  </a:lnTo>
                  <a:lnTo>
                    <a:pt x="74162" y="46567"/>
                  </a:lnTo>
                  <a:lnTo>
                    <a:pt x="75456" y="46567"/>
                  </a:lnTo>
                  <a:lnTo>
                    <a:pt x="76749" y="46136"/>
                  </a:lnTo>
                  <a:lnTo>
                    <a:pt x="76749" y="46136"/>
                  </a:lnTo>
                  <a:lnTo>
                    <a:pt x="77180" y="46998"/>
                  </a:lnTo>
                  <a:lnTo>
                    <a:pt x="77827" y="47429"/>
                  </a:lnTo>
                  <a:lnTo>
                    <a:pt x="78690" y="47861"/>
                  </a:lnTo>
                  <a:lnTo>
                    <a:pt x="79552" y="48076"/>
                  </a:lnTo>
                  <a:lnTo>
                    <a:pt x="81708" y="48292"/>
                  </a:lnTo>
                  <a:lnTo>
                    <a:pt x="83864" y="48076"/>
                  </a:lnTo>
                  <a:lnTo>
                    <a:pt x="83864" y="48076"/>
                  </a:lnTo>
                  <a:lnTo>
                    <a:pt x="86882" y="48076"/>
                  </a:lnTo>
                  <a:lnTo>
                    <a:pt x="86882" y="48076"/>
                  </a:lnTo>
                  <a:lnTo>
                    <a:pt x="87744" y="48939"/>
                  </a:lnTo>
                  <a:lnTo>
                    <a:pt x="88391" y="49585"/>
                  </a:lnTo>
                  <a:lnTo>
                    <a:pt x="89469" y="50232"/>
                  </a:lnTo>
                  <a:lnTo>
                    <a:pt x="90331" y="50879"/>
                  </a:lnTo>
                  <a:lnTo>
                    <a:pt x="90331" y="50879"/>
                  </a:lnTo>
                  <a:lnTo>
                    <a:pt x="90331" y="51310"/>
                  </a:lnTo>
                  <a:lnTo>
                    <a:pt x="90331" y="51526"/>
                  </a:lnTo>
                  <a:lnTo>
                    <a:pt x="90762" y="52172"/>
                  </a:lnTo>
                  <a:lnTo>
                    <a:pt x="92056" y="53250"/>
                  </a:lnTo>
                  <a:lnTo>
                    <a:pt x="92056" y="53250"/>
                  </a:lnTo>
                  <a:lnTo>
                    <a:pt x="92487" y="53035"/>
                  </a:lnTo>
                  <a:lnTo>
                    <a:pt x="92918" y="52819"/>
                  </a:lnTo>
                  <a:lnTo>
                    <a:pt x="92918" y="52819"/>
                  </a:lnTo>
                  <a:lnTo>
                    <a:pt x="93349" y="52603"/>
                  </a:lnTo>
                  <a:lnTo>
                    <a:pt x="93996" y="52388"/>
                  </a:lnTo>
                  <a:lnTo>
                    <a:pt x="93996" y="52388"/>
                  </a:lnTo>
                  <a:lnTo>
                    <a:pt x="94212" y="54759"/>
                  </a:lnTo>
                  <a:lnTo>
                    <a:pt x="94859" y="56700"/>
                  </a:lnTo>
                  <a:lnTo>
                    <a:pt x="96368" y="60149"/>
                  </a:lnTo>
                  <a:lnTo>
                    <a:pt x="96368" y="60149"/>
                  </a:lnTo>
                  <a:lnTo>
                    <a:pt x="96368" y="60149"/>
                  </a:lnTo>
                  <a:lnTo>
                    <a:pt x="96368" y="55837"/>
                  </a:lnTo>
                  <a:lnTo>
                    <a:pt x="95936" y="51526"/>
                  </a:lnTo>
                  <a:lnTo>
                    <a:pt x="95505" y="47214"/>
                  </a:lnTo>
                  <a:lnTo>
                    <a:pt x="94643" y="43118"/>
                  </a:lnTo>
                  <a:lnTo>
                    <a:pt x="93781" y="39022"/>
                  </a:lnTo>
                  <a:lnTo>
                    <a:pt x="92703" y="34925"/>
                  </a:lnTo>
                  <a:lnTo>
                    <a:pt x="91409" y="31045"/>
                  </a:lnTo>
                  <a:lnTo>
                    <a:pt x="89900" y="27164"/>
                  </a:lnTo>
                  <a:lnTo>
                    <a:pt x="88175" y="23499"/>
                  </a:lnTo>
                  <a:lnTo>
                    <a:pt x="86451" y="19834"/>
                  </a:lnTo>
                  <a:lnTo>
                    <a:pt x="84295" y="16169"/>
                  </a:lnTo>
                  <a:lnTo>
                    <a:pt x="82139" y="12720"/>
                  </a:lnTo>
                  <a:lnTo>
                    <a:pt x="79983" y="9486"/>
                  </a:lnTo>
                  <a:lnTo>
                    <a:pt x="77396" y="6252"/>
                  </a:lnTo>
                  <a:lnTo>
                    <a:pt x="74809" y="3019"/>
                  </a:lnTo>
                  <a:lnTo>
                    <a:pt x="72006" y="0"/>
                  </a:lnTo>
                  <a:lnTo>
                    <a:pt x="72006" y="0"/>
                  </a:lnTo>
                  <a:lnTo>
                    <a:pt x="71791" y="863"/>
                  </a:lnTo>
                  <a:lnTo>
                    <a:pt x="72006" y="1725"/>
                  </a:lnTo>
                  <a:lnTo>
                    <a:pt x="72222" y="1941"/>
                  </a:lnTo>
                  <a:lnTo>
                    <a:pt x="72438" y="2372"/>
                  </a:lnTo>
                  <a:lnTo>
                    <a:pt x="73731" y="2803"/>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18"/>
            <p:cNvSpPr/>
            <p:nvPr/>
          </p:nvSpPr>
          <p:spPr>
            <a:xfrm>
              <a:off x="4707350" y="1973575"/>
              <a:ext cx="328800" cy="172500"/>
            </a:xfrm>
            <a:custGeom>
              <a:avLst/>
              <a:gdLst/>
              <a:ahLst/>
              <a:cxnLst/>
              <a:rect l="l" t="t" r="r" b="b"/>
              <a:pathLst>
                <a:path w="13152" h="6900" fill="none" extrusionOk="0">
                  <a:moveTo>
                    <a:pt x="2156" y="648"/>
                  </a:moveTo>
                  <a:lnTo>
                    <a:pt x="2156" y="648"/>
                  </a:lnTo>
                  <a:lnTo>
                    <a:pt x="2803" y="432"/>
                  </a:lnTo>
                  <a:lnTo>
                    <a:pt x="3234" y="648"/>
                  </a:lnTo>
                  <a:lnTo>
                    <a:pt x="4097" y="1079"/>
                  </a:lnTo>
                  <a:lnTo>
                    <a:pt x="4743" y="1726"/>
                  </a:lnTo>
                  <a:lnTo>
                    <a:pt x="5390" y="2372"/>
                  </a:lnTo>
                  <a:lnTo>
                    <a:pt x="5390" y="2372"/>
                  </a:lnTo>
                  <a:lnTo>
                    <a:pt x="6037" y="2372"/>
                  </a:lnTo>
                  <a:lnTo>
                    <a:pt x="6468" y="2372"/>
                  </a:lnTo>
                  <a:lnTo>
                    <a:pt x="7115" y="1941"/>
                  </a:lnTo>
                  <a:lnTo>
                    <a:pt x="7115" y="1941"/>
                  </a:lnTo>
                  <a:lnTo>
                    <a:pt x="7115" y="1510"/>
                  </a:lnTo>
                  <a:lnTo>
                    <a:pt x="6899" y="1294"/>
                  </a:lnTo>
                  <a:lnTo>
                    <a:pt x="6684" y="1294"/>
                  </a:lnTo>
                  <a:lnTo>
                    <a:pt x="6468" y="863"/>
                  </a:lnTo>
                  <a:lnTo>
                    <a:pt x="6468" y="863"/>
                  </a:lnTo>
                  <a:lnTo>
                    <a:pt x="6899" y="432"/>
                  </a:lnTo>
                  <a:lnTo>
                    <a:pt x="7546" y="216"/>
                  </a:lnTo>
                  <a:lnTo>
                    <a:pt x="8193" y="1"/>
                  </a:lnTo>
                  <a:lnTo>
                    <a:pt x="9055" y="1"/>
                  </a:lnTo>
                  <a:lnTo>
                    <a:pt x="9055" y="1"/>
                  </a:lnTo>
                  <a:lnTo>
                    <a:pt x="9055" y="648"/>
                  </a:lnTo>
                  <a:lnTo>
                    <a:pt x="8840" y="1079"/>
                  </a:lnTo>
                  <a:lnTo>
                    <a:pt x="8624" y="1294"/>
                  </a:lnTo>
                  <a:lnTo>
                    <a:pt x="8408" y="1726"/>
                  </a:lnTo>
                  <a:lnTo>
                    <a:pt x="8408" y="1726"/>
                  </a:lnTo>
                  <a:lnTo>
                    <a:pt x="8840" y="2372"/>
                  </a:lnTo>
                  <a:lnTo>
                    <a:pt x="9702" y="2803"/>
                  </a:lnTo>
                  <a:lnTo>
                    <a:pt x="11211" y="3450"/>
                  </a:lnTo>
                  <a:lnTo>
                    <a:pt x="11858" y="3881"/>
                  </a:lnTo>
                  <a:lnTo>
                    <a:pt x="12505" y="4313"/>
                  </a:lnTo>
                  <a:lnTo>
                    <a:pt x="13151" y="4959"/>
                  </a:lnTo>
                  <a:lnTo>
                    <a:pt x="13151" y="5822"/>
                  </a:lnTo>
                  <a:lnTo>
                    <a:pt x="13151" y="5822"/>
                  </a:lnTo>
                  <a:lnTo>
                    <a:pt x="11858" y="6253"/>
                  </a:lnTo>
                  <a:lnTo>
                    <a:pt x="10780" y="6253"/>
                  </a:lnTo>
                  <a:lnTo>
                    <a:pt x="9486" y="6037"/>
                  </a:lnTo>
                  <a:lnTo>
                    <a:pt x="8408" y="5822"/>
                  </a:lnTo>
                  <a:lnTo>
                    <a:pt x="8408" y="5822"/>
                  </a:lnTo>
                  <a:lnTo>
                    <a:pt x="6899" y="5390"/>
                  </a:lnTo>
                  <a:lnTo>
                    <a:pt x="5606" y="5175"/>
                  </a:lnTo>
                  <a:lnTo>
                    <a:pt x="4312" y="5390"/>
                  </a:lnTo>
                  <a:lnTo>
                    <a:pt x="3666" y="5606"/>
                  </a:lnTo>
                  <a:lnTo>
                    <a:pt x="3019" y="6037"/>
                  </a:lnTo>
                  <a:lnTo>
                    <a:pt x="3019" y="6037"/>
                  </a:lnTo>
                  <a:lnTo>
                    <a:pt x="2588" y="6253"/>
                  </a:lnTo>
                  <a:lnTo>
                    <a:pt x="2372" y="6037"/>
                  </a:lnTo>
                  <a:lnTo>
                    <a:pt x="2372" y="6037"/>
                  </a:lnTo>
                  <a:lnTo>
                    <a:pt x="2156" y="5822"/>
                  </a:lnTo>
                  <a:lnTo>
                    <a:pt x="1941" y="5822"/>
                  </a:lnTo>
                  <a:lnTo>
                    <a:pt x="1941" y="5822"/>
                  </a:lnTo>
                  <a:lnTo>
                    <a:pt x="1294" y="6037"/>
                  </a:lnTo>
                  <a:lnTo>
                    <a:pt x="1078" y="6468"/>
                  </a:lnTo>
                  <a:lnTo>
                    <a:pt x="1078" y="6468"/>
                  </a:lnTo>
                  <a:lnTo>
                    <a:pt x="647" y="6684"/>
                  </a:lnTo>
                  <a:lnTo>
                    <a:pt x="432" y="6900"/>
                  </a:lnTo>
                  <a:lnTo>
                    <a:pt x="1" y="6900"/>
                  </a:lnTo>
                  <a:lnTo>
                    <a:pt x="1" y="6900"/>
                  </a:lnTo>
                  <a:lnTo>
                    <a:pt x="216" y="5390"/>
                  </a:lnTo>
                  <a:lnTo>
                    <a:pt x="432" y="3666"/>
                  </a:lnTo>
                  <a:lnTo>
                    <a:pt x="1078" y="1941"/>
                  </a:lnTo>
                  <a:lnTo>
                    <a:pt x="1510" y="1294"/>
                  </a:lnTo>
                  <a:lnTo>
                    <a:pt x="2156" y="64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8"/>
            <p:cNvSpPr/>
            <p:nvPr/>
          </p:nvSpPr>
          <p:spPr>
            <a:xfrm>
              <a:off x="4286950" y="1493900"/>
              <a:ext cx="382700" cy="291075"/>
            </a:xfrm>
            <a:custGeom>
              <a:avLst/>
              <a:gdLst/>
              <a:ahLst/>
              <a:cxnLst/>
              <a:rect l="l" t="t" r="r" b="b"/>
              <a:pathLst>
                <a:path w="15308" h="11643" fill="none" extrusionOk="0">
                  <a:moveTo>
                    <a:pt x="5606" y="8840"/>
                  </a:moveTo>
                  <a:lnTo>
                    <a:pt x="5606" y="8840"/>
                  </a:lnTo>
                  <a:lnTo>
                    <a:pt x="5606" y="8409"/>
                  </a:lnTo>
                  <a:lnTo>
                    <a:pt x="5390" y="8193"/>
                  </a:lnTo>
                  <a:lnTo>
                    <a:pt x="5175" y="7977"/>
                  </a:lnTo>
                  <a:lnTo>
                    <a:pt x="5175" y="7546"/>
                  </a:lnTo>
                  <a:lnTo>
                    <a:pt x="5175" y="7546"/>
                  </a:lnTo>
                  <a:lnTo>
                    <a:pt x="5822" y="7115"/>
                  </a:lnTo>
                  <a:lnTo>
                    <a:pt x="6253" y="6684"/>
                  </a:lnTo>
                  <a:lnTo>
                    <a:pt x="6684" y="6468"/>
                  </a:lnTo>
                  <a:lnTo>
                    <a:pt x="7115" y="5821"/>
                  </a:lnTo>
                  <a:lnTo>
                    <a:pt x="7115" y="5821"/>
                  </a:lnTo>
                  <a:lnTo>
                    <a:pt x="6900" y="5390"/>
                  </a:lnTo>
                  <a:lnTo>
                    <a:pt x="6468" y="5175"/>
                  </a:lnTo>
                  <a:lnTo>
                    <a:pt x="6037" y="4959"/>
                  </a:lnTo>
                  <a:lnTo>
                    <a:pt x="5822" y="4528"/>
                  </a:lnTo>
                  <a:lnTo>
                    <a:pt x="5822" y="4528"/>
                  </a:lnTo>
                  <a:lnTo>
                    <a:pt x="5822" y="3666"/>
                  </a:lnTo>
                  <a:lnTo>
                    <a:pt x="6253" y="3019"/>
                  </a:lnTo>
                  <a:lnTo>
                    <a:pt x="6684" y="2588"/>
                  </a:lnTo>
                  <a:lnTo>
                    <a:pt x="7331" y="2157"/>
                  </a:lnTo>
                  <a:lnTo>
                    <a:pt x="8624" y="1510"/>
                  </a:lnTo>
                  <a:lnTo>
                    <a:pt x="9055" y="1079"/>
                  </a:lnTo>
                  <a:lnTo>
                    <a:pt x="9271" y="216"/>
                  </a:lnTo>
                  <a:lnTo>
                    <a:pt x="9271" y="216"/>
                  </a:lnTo>
                  <a:lnTo>
                    <a:pt x="10349" y="1"/>
                  </a:lnTo>
                  <a:lnTo>
                    <a:pt x="10996" y="216"/>
                  </a:lnTo>
                  <a:lnTo>
                    <a:pt x="11211" y="432"/>
                  </a:lnTo>
                  <a:lnTo>
                    <a:pt x="11211" y="432"/>
                  </a:lnTo>
                  <a:lnTo>
                    <a:pt x="11211" y="1079"/>
                  </a:lnTo>
                  <a:lnTo>
                    <a:pt x="10780" y="1294"/>
                  </a:lnTo>
                  <a:lnTo>
                    <a:pt x="10133" y="1725"/>
                  </a:lnTo>
                  <a:lnTo>
                    <a:pt x="9271" y="2157"/>
                  </a:lnTo>
                  <a:lnTo>
                    <a:pt x="9055" y="2372"/>
                  </a:lnTo>
                  <a:lnTo>
                    <a:pt x="8840" y="2803"/>
                  </a:lnTo>
                  <a:lnTo>
                    <a:pt x="8840" y="2803"/>
                  </a:lnTo>
                  <a:lnTo>
                    <a:pt x="8624" y="3881"/>
                  </a:lnTo>
                  <a:lnTo>
                    <a:pt x="8840" y="4528"/>
                  </a:lnTo>
                  <a:lnTo>
                    <a:pt x="9271" y="5175"/>
                  </a:lnTo>
                  <a:lnTo>
                    <a:pt x="9702" y="5390"/>
                  </a:lnTo>
                  <a:lnTo>
                    <a:pt x="10133" y="5606"/>
                  </a:lnTo>
                  <a:lnTo>
                    <a:pt x="10780" y="5606"/>
                  </a:lnTo>
                  <a:lnTo>
                    <a:pt x="12289" y="5606"/>
                  </a:lnTo>
                  <a:lnTo>
                    <a:pt x="12289" y="5606"/>
                  </a:lnTo>
                  <a:lnTo>
                    <a:pt x="13798" y="5390"/>
                  </a:lnTo>
                  <a:lnTo>
                    <a:pt x="14661" y="5606"/>
                  </a:lnTo>
                  <a:lnTo>
                    <a:pt x="15307" y="5821"/>
                  </a:lnTo>
                  <a:lnTo>
                    <a:pt x="15307" y="5821"/>
                  </a:lnTo>
                  <a:lnTo>
                    <a:pt x="13798" y="6037"/>
                  </a:lnTo>
                  <a:lnTo>
                    <a:pt x="12074" y="6037"/>
                  </a:lnTo>
                  <a:lnTo>
                    <a:pt x="10780" y="6468"/>
                  </a:lnTo>
                  <a:lnTo>
                    <a:pt x="10349" y="6684"/>
                  </a:lnTo>
                  <a:lnTo>
                    <a:pt x="9918" y="7331"/>
                  </a:lnTo>
                  <a:lnTo>
                    <a:pt x="9918" y="7331"/>
                  </a:lnTo>
                  <a:lnTo>
                    <a:pt x="10133" y="7331"/>
                  </a:lnTo>
                  <a:lnTo>
                    <a:pt x="10780" y="7331"/>
                  </a:lnTo>
                  <a:lnTo>
                    <a:pt x="10780" y="7331"/>
                  </a:lnTo>
                  <a:lnTo>
                    <a:pt x="11211" y="7331"/>
                  </a:lnTo>
                  <a:lnTo>
                    <a:pt x="11642" y="7331"/>
                  </a:lnTo>
                  <a:lnTo>
                    <a:pt x="11858" y="7546"/>
                  </a:lnTo>
                  <a:lnTo>
                    <a:pt x="11858" y="8193"/>
                  </a:lnTo>
                  <a:lnTo>
                    <a:pt x="11858" y="8193"/>
                  </a:lnTo>
                  <a:lnTo>
                    <a:pt x="11427" y="8409"/>
                  </a:lnTo>
                  <a:lnTo>
                    <a:pt x="11211" y="8409"/>
                  </a:lnTo>
                  <a:lnTo>
                    <a:pt x="10780" y="8193"/>
                  </a:lnTo>
                  <a:lnTo>
                    <a:pt x="10780" y="8193"/>
                  </a:lnTo>
                  <a:lnTo>
                    <a:pt x="10349" y="7977"/>
                  </a:lnTo>
                  <a:lnTo>
                    <a:pt x="9918" y="7977"/>
                  </a:lnTo>
                  <a:lnTo>
                    <a:pt x="9918" y="7977"/>
                  </a:lnTo>
                  <a:lnTo>
                    <a:pt x="9487" y="8409"/>
                  </a:lnTo>
                  <a:lnTo>
                    <a:pt x="9055" y="8840"/>
                  </a:lnTo>
                  <a:lnTo>
                    <a:pt x="9055" y="9702"/>
                  </a:lnTo>
                  <a:lnTo>
                    <a:pt x="9055" y="10564"/>
                  </a:lnTo>
                  <a:lnTo>
                    <a:pt x="9055" y="10564"/>
                  </a:lnTo>
                  <a:lnTo>
                    <a:pt x="8409" y="10780"/>
                  </a:lnTo>
                  <a:lnTo>
                    <a:pt x="7762" y="10996"/>
                  </a:lnTo>
                  <a:lnTo>
                    <a:pt x="6684" y="10996"/>
                  </a:lnTo>
                  <a:lnTo>
                    <a:pt x="6684" y="10996"/>
                  </a:lnTo>
                  <a:lnTo>
                    <a:pt x="5175" y="10996"/>
                  </a:lnTo>
                  <a:lnTo>
                    <a:pt x="4528" y="11211"/>
                  </a:lnTo>
                  <a:lnTo>
                    <a:pt x="3881" y="11642"/>
                  </a:lnTo>
                  <a:lnTo>
                    <a:pt x="3881" y="11642"/>
                  </a:lnTo>
                  <a:lnTo>
                    <a:pt x="3450" y="11427"/>
                  </a:lnTo>
                  <a:lnTo>
                    <a:pt x="3019" y="11211"/>
                  </a:lnTo>
                  <a:lnTo>
                    <a:pt x="1941" y="11427"/>
                  </a:lnTo>
                  <a:lnTo>
                    <a:pt x="1941" y="11427"/>
                  </a:lnTo>
                  <a:lnTo>
                    <a:pt x="648" y="11427"/>
                  </a:lnTo>
                  <a:lnTo>
                    <a:pt x="216" y="11211"/>
                  </a:lnTo>
                  <a:lnTo>
                    <a:pt x="1" y="10780"/>
                  </a:lnTo>
                  <a:lnTo>
                    <a:pt x="1" y="10780"/>
                  </a:lnTo>
                  <a:lnTo>
                    <a:pt x="1510" y="10564"/>
                  </a:lnTo>
                  <a:lnTo>
                    <a:pt x="3019" y="10133"/>
                  </a:lnTo>
                  <a:lnTo>
                    <a:pt x="5606" y="884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18"/>
            <p:cNvSpPr/>
            <p:nvPr/>
          </p:nvSpPr>
          <p:spPr>
            <a:xfrm>
              <a:off x="3893525" y="2016700"/>
              <a:ext cx="1029425" cy="398850"/>
            </a:xfrm>
            <a:custGeom>
              <a:avLst/>
              <a:gdLst/>
              <a:ahLst/>
              <a:cxnLst/>
              <a:rect l="l" t="t" r="r" b="b"/>
              <a:pathLst>
                <a:path w="41177" h="15954" fill="none" extrusionOk="0">
                  <a:moveTo>
                    <a:pt x="36865" y="14660"/>
                  </a:moveTo>
                  <a:lnTo>
                    <a:pt x="36865" y="14660"/>
                  </a:lnTo>
                  <a:lnTo>
                    <a:pt x="36219" y="14660"/>
                  </a:lnTo>
                  <a:lnTo>
                    <a:pt x="35787" y="14876"/>
                  </a:lnTo>
                  <a:lnTo>
                    <a:pt x="35356" y="15092"/>
                  </a:lnTo>
                  <a:lnTo>
                    <a:pt x="34925" y="15307"/>
                  </a:lnTo>
                  <a:lnTo>
                    <a:pt x="34925" y="15307"/>
                  </a:lnTo>
                  <a:lnTo>
                    <a:pt x="33847" y="15307"/>
                  </a:lnTo>
                  <a:lnTo>
                    <a:pt x="32985" y="15092"/>
                  </a:lnTo>
                  <a:lnTo>
                    <a:pt x="31044" y="14229"/>
                  </a:lnTo>
                  <a:lnTo>
                    <a:pt x="31044" y="14229"/>
                  </a:lnTo>
                  <a:lnTo>
                    <a:pt x="29535" y="13798"/>
                  </a:lnTo>
                  <a:lnTo>
                    <a:pt x="28242" y="13367"/>
                  </a:lnTo>
                  <a:lnTo>
                    <a:pt x="26948" y="13367"/>
                  </a:lnTo>
                  <a:lnTo>
                    <a:pt x="25439" y="13582"/>
                  </a:lnTo>
                  <a:lnTo>
                    <a:pt x="25439" y="13582"/>
                  </a:lnTo>
                  <a:lnTo>
                    <a:pt x="25224" y="14229"/>
                  </a:lnTo>
                  <a:lnTo>
                    <a:pt x="25224" y="14876"/>
                  </a:lnTo>
                  <a:lnTo>
                    <a:pt x="25224" y="15523"/>
                  </a:lnTo>
                  <a:lnTo>
                    <a:pt x="25008" y="15954"/>
                  </a:lnTo>
                  <a:lnTo>
                    <a:pt x="25008" y="15954"/>
                  </a:lnTo>
                  <a:lnTo>
                    <a:pt x="22421" y="15092"/>
                  </a:lnTo>
                  <a:lnTo>
                    <a:pt x="20265" y="14014"/>
                  </a:lnTo>
                  <a:lnTo>
                    <a:pt x="17894" y="13151"/>
                  </a:lnTo>
                  <a:lnTo>
                    <a:pt x="15522" y="12289"/>
                  </a:lnTo>
                  <a:lnTo>
                    <a:pt x="15522" y="12289"/>
                  </a:lnTo>
                  <a:lnTo>
                    <a:pt x="15738" y="11427"/>
                  </a:lnTo>
                  <a:lnTo>
                    <a:pt x="15953" y="10349"/>
                  </a:lnTo>
                  <a:lnTo>
                    <a:pt x="15953" y="9486"/>
                  </a:lnTo>
                  <a:lnTo>
                    <a:pt x="15522" y="8624"/>
                  </a:lnTo>
                  <a:lnTo>
                    <a:pt x="15522" y="8624"/>
                  </a:lnTo>
                  <a:lnTo>
                    <a:pt x="11857" y="8840"/>
                  </a:lnTo>
                  <a:lnTo>
                    <a:pt x="8408" y="8840"/>
                  </a:lnTo>
                  <a:lnTo>
                    <a:pt x="8408" y="8840"/>
                  </a:lnTo>
                  <a:lnTo>
                    <a:pt x="7761" y="8840"/>
                  </a:lnTo>
                  <a:lnTo>
                    <a:pt x="7114" y="9055"/>
                  </a:lnTo>
                  <a:lnTo>
                    <a:pt x="5821" y="9486"/>
                  </a:lnTo>
                  <a:lnTo>
                    <a:pt x="4743" y="10133"/>
                  </a:lnTo>
                  <a:lnTo>
                    <a:pt x="3449" y="10564"/>
                  </a:lnTo>
                  <a:lnTo>
                    <a:pt x="3449" y="10564"/>
                  </a:lnTo>
                  <a:lnTo>
                    <a:pt x="2587" y="10780"/>
                  </a:lnTo>
                  <a:lnTo>
                    <a:pt x="1725" y="10780"/>
                  </a:lnTo>
                  <a:lnTo>
                    <a:pt x="647" y="10564"/>
                  </a:lnTo>
                  <a:lnTo>
                    <a:pt x="216" y="10349"/>
                  </a:lnTo>
                  <a:lnTo>
                    <a:pt x="0" y="9917"/>
                  </a:lnTo>
                  <a:lnTo>
                    <a:pt x="0" y="9917"/>
                  </a:lnTo>
                  <a:lnTo>
                    <a:pt x="431" y="9702"/>
                  </a:lnTo>
                  <a:lnTo>
                    <a:pt x="1294" y="9271"/>
                  </a:lnTo>
                  <a:lnTo>
                    <a:pt x="2803" y="8840"/>
                  </a:lnTo>
                  <a:lnTo>
                    <a:pt x="4096" y="8408"/>
                  </a:lnTo>
                  <a:lnTo>
                    <a:pt x="4743" y="8193"/>
                  </a:lnTo>
                  <a:lnTo>
                    <a:pt x="5174" y="7546"/>
                  </a:lnTo>
                  <a:lnTo>
                    <a:pt x="5174" y="7546"/>
                  </a:lnTo>
                  <a:lnTo>
                    <a:pt x="5174" y="6684"/>
                  </a:lnTo>
                  <a:lnTo>
                    <a:pt x="5605" y="5821"/>
                  </a:lnTo>
                  <a:lnTo>
                    <a:pt x="6036" y="5175"/>
                  </a:lnTo>
                  <a:lnTo>
                    <a:pt x="6683" y="4743"/>
                  </a:lnTo>
                  <a:lnTo>
                    <a:pt x="8192" y="3665"/>
                  </a:lnTo>
                  <a:lnTo>
                    <a:pt x="8624" y="3019"/>
                  </a:lnTo>
                  <a:lnTo>
                    <a:pt x="9055" y="2156"/>
                  </a:lnTo>
                  <a:lnTo>
                    <a:pt x="9055" y="2156"/>
                  </a:lnTo>
                  <a:lnTo>
                    <a:pt x="10564" y="2372"/>
                  </a:lnTo>
                  <a:lnTo>
                    <a:pt x="11857" y="2156"/>
                  </a:lnTo>
                  <a:lnTo>
                    <a:pt x="12935" y="1725"/>
                  </a:lnTo>
                  <a:lnTo>
                    <a:pt x="14013" y="863"/>
                  </a:lnTo>
                  <a:lnTo>
                    <a:pt x="14013" y="863"/>
                  </a:lnTo>
                  <a:lnTo>
                    <a:pt x="14876" y="1725"/>
                  </a:lnTo>
                  <a:lnTo>
                    <a:pt x="15522" y="2372"/>
                  </a:lnTo>
                  <a:lnTo>
                    <a:pt x="17463" y="3665"/>
                  </a:lnTo>
                  <a:lnTo>
                    <a:pt x="19403" y="4959"/>
                  </a:lnTo>
                  <a:lnTo>
                    <a:pt x="20912" y="6253"/>
                  </a:lnTo>
                  <a:lnTo>
                    <a:pt x="20912" y="6253"/>
                  </a:lnTo>
                  <a:lnTo>
                    <a:pt x="21127" y="6684"/>
                  </a:lnTo>
                  <a:lnTo>
                    <a:pt x="20912" y="7115"/>
                  </a:lnTo>
                  <a:lnTo>
                    <a:pt x="20696" y="7546"/>
                  </a:lnTo>
                  <a:lnTo>
                    <a:pt x="20696" y="7546"/>
                  </a:lnTo>
                  <a:lnTo>
                    <a:pt x="21127" y="7546"/>
                  </a:lnTo>
                  <a:lnTo>
                    <a:pt x="21559" y="7546"/>
                  </a:lnTo>
                  <a:lnTo>
                    <a:pt x="21990" y="6899"/>
                  </a:lnTo>
                  <a:lnTo>
                    <a:pt x="21990" y="6253"/>
                  </a:lnTo>
                  <a:lnTo>
                    <a:pt x="21990" y="6037"/>
                  </a:lnTo>
                  <a:lnTo>
                    <a:pt x="21774" y="5821"/>
                  </a:lnTo>
                  <a:lnTo>
                    <a:pt x="21774" y="5821"/>
                  </a:lnTo>
                  <a:lnTo>
                    <a:pt x="21774" y="5606"/>
                  </a:lnTo>
                  <a:lnTo>
                    <a:pt x="21990" y="5390"/>
                  </a:lnTo>
                  <a:lnTo>
                    <a:pt x="22852" y="5390"/>
                  </a:lnTo>
                  <a:lnTo>
                    <a:pt x="22852" y="5390"/>
                  </a:lnTo>
                  <a:lnTo>
                    <a:pt x="23068" y="5390"/>
                  </a:lnTo>
                  <a:lnTo>
                    <a:pt x="23068" y="5390"/>
                  </a:lnTo>
                  <a:lnTo>
                    <a:pt x="22421" y="4743"/>
                  </a:lnTo>
                  <a:lnTo>
                    <a:pt x="21559" y="4097"/>
                  </a:lnTo>
                  <a:lnTo>
                    <a:pt x="19834" y="3019"/>
                  </a:lnTo>
                  <a:lnTo>
                    <a:pt x="19187" y="2588"/>
                  </a:lnTo>
                  <a:lnTo>
                    <a:pt x="18325" y="1941"/>
                  </a:lnTo>
                  <a:lnTo>
                    <a:pt x="17894" y="1078"/>
                  </a:lnTo>
                  <a:lnTo>
                    <a:pt x="17463" y="1"/>
                  </a:lnTo>
                  <a:lnTo>
                    <a:pt x="17463" y="1"/>
                  </a:lnTo>
                  <a:lnTo>
                    <a:pt x="18325" y="216"/>
                  </a:lnTo>
                  <a:lnTo>
                    <a:pt x="19187" y="432"/>
                  </a:lnTo>
                  <a:lnTo>
                    <a:pt x="20912" y="1725"/>
                  </a:lnTo>
                  <a:lnTo>
                    <a:pt x="22421" y="2803"/>
                  </a:lnTo>
                  <a:lnTo>
                    <a:pt x="23283" y="3234"/>
                  </a:lnTo>
                  <a:lnTo>
                    <a:pt x="24146" y="3665"/>
                  </a:lnTo>
                  <a:lnTo>
                    <a:pt x="24146" y="3665"/>
                  </a:lnTo>
                  <a:lnTo>
                    <a:pt x="24361" y="4743"/>
                  </a:lnTo>
                  <a:lnTo>
                    <a:pt x="24577" y="5390"/>
                  </a:lnTo>
                  <a:lnTo>
                    <a:pt x="25439" y="6684"/>
                  </a:lnTo>
                  <a:lnTo>
                    <a:pt x="26302" y="7977"/>
                  </a:lnTo>
                  <a:lnTo>
                    <a:pt x="26733" y="8624"/>
                  </a:lnTo>
                  <a:lnTo>
                    <a:pt x="26948" y="9271"/>
                  </a:lnTo>
                  <a:lnTo>
                    <a:pt x="26948" y="9271"/>
                  </a:lnTo>
                  <a:lnTo>
                    <a:pt x="27811" y="9271"/>
                  </a:lnTo>
                  <a:lnTo>
                    <a:pt x="27811" y="9271"/>
                  </a:lnTo>
                  <a:lnTo>
                    <a:pt x="28242" y="8840"/>
                  </a:lnTo>
                  <a:lnTo>
                    <a:pt x="28457" y="8408"/>
                  </a:lnTo>
                  <a:lnTo>
                    <a:pt x="28889" y="8193"/>
                  </a:lnTo>
                  <a:lnTo>
                    <a:pt x="29320" y="7977"/>
                  </a:lnTo>
                  <a:lnTo>
                    <a:pt x="29320" y="7977"/>
                  </a:lnTo>
                  <a:lnTo>
                    <a:pt x="29320" y="7330"/>
                  </a:lnTo>
                  <a:lnTo>
                    <a:pt x="29104" y="7115"/>
                  </a:lnTo>
                  <a:lnTo>
                    <a:pt x="28673" y="6684"/>
                  </a:lnTo>
                  <a:lnTo>
                    <a:pt x="28026" y="6253"/>
                  </a:lnTo>
                  <a:lnTo>
                    <a:pt x="28026" y="6037"/>
                  </a:lnTo>
                  <a:lnTo>
                    <a:pt x="28026" y="5606"/>
                  </a:lnTo>
                  <a:lnTo>
                    <a:pt x="28026" y="5606"/>
                  </a:lnTo>
                  <a:lnTo>
                    <a:pt x="28673" y="5390"/>
                  </a:lnTo>
                  <a:lnTo>
                    <a:pt x="29104" y="5175"/>
                  </a:lnTo>
                  <a:lnTo>
                    <a:pt x="29104" y="5175"/>
                  </a:lnTo>
                  <a:lnTo>
                    <a:pt x="29751" y="4743"/>
                  </a:lnTo>
                  <a:lnTo>
                    <a:pt x="29967" y="4743"/>
                  </a:lnTo>
                  <a:lnTo>
                    <a:pt x="30182" y="4959"/>
                  </a:lnTo>
                  <a:lnTo>
                    <a:pt x="30182" y="4959"/>
                  </a:lnTo>
                  <a:lnTo>
                    <a:pt x="30829" y="5606"/>
                  </a:lnTo>
                  <a:lnTo>
                    <a:pt x="31044" y="6468"/>
                  </a:lnTo>
                  <a:lnTo>
                    <a:pt x="31907" y="7977"/>
                  </a:lnTo>
                  <a:lnTo>
                    <a:pt x="32338" y="8624"/>
                  </a:lnTo>
                  <a:lnTo>
                    <a:pt x="32769" y="9271"/>
                  </a:lnTo>
                  <a:lnTo>
                    <a:pt x="33631" y="9702"/>
                  </a:lnTo>
                  <a:lnTo>
                    <a:pt x="34709" y="9702"/>
                  </a:lnTo>
                  <a:lnTo>
                    <a:pt x="34709" y="9702"/>
                  </a:lnTo>
                  <a:lnTo>
                    <a:pt x="35356" y="9702"/>
                  </a:lnTo>
                  <a:lnTo>
                    <a:pt x="35572" y="9486"/>
                  </a:lnTo>
                  <a:lnTo>
                    <a:pt x="35572" y="9486"/>
                  </a:lnTo>
                  <a:lnTo>
                    <a:pt x="36003" y="9055"/>
                  </a:lnTo>
                  <a:lnTo>
                    <a:pt x="36434" y="9055"/>
                  </a:lnTo>
                  <a:lnTo>
                    <a:pt x="36434" y="9055"/>
                  </a:lnTo>
                  <a:lnTo>
                    <a:pt x="37081" y="9486"/>
                  </a:lnTo>
                  <a:lnTo>
                    <a:pt x="37943" y="9917"/>
                  </a:lnTo>
                  <a:lnTo>
                    <a:pt x="37943" y="9917"/>
                  </a:lnTo>
                  <a:lnTo>
                    <a:pt x="38590" y="9702"/>
                  </a:lnTo>
                  <a:lnTo>
                    <a:pt x="39237" y="9486"/>
                  </a:lnTo>
                  <a:lnTo>
                    <a:pt x="39883" y="9271"/>
                  </a:lnTo>
                  <a:lnTo>
                    <a:pt x="40746" y="9271"/>
                  </a:lnTo>
                  <a:lnTo>
                    <a:pt x="40746" y="9271"/>
                  </a:lnTo>
                  <a:lnTo>
                    <a:pt x="40961" y="9917"/>
                  </a:lnTo>
                  <a:lnTo>
                    <a:pt x="41177" y="10780"/>
                  </a:lnTo>
                  <a:lnTo>
                    <a:pt x="40961" y="12289"/>
                  </a:lnTo>
                  <a:lnTo>
                    <a:pt x="40315" y="13798"/>
                  </a:lnTo>
                  <a:lnTo>
                    <a:pt x="39668" y="15092"/>
                  </a:lnTo>
                  <a:lnTo>
                    <a:pt x="39668" y="15092"/>
                  </a:lnTo>
                  <a:lnTo>
                    <a:pt x="39237" y="15092"/>
                  </a:lnTo>
                  <a:lnTo>
                    <a:pt x="38806" y="15092"/>
                  </a:lnTo>
                  <a:lnTo>
                    <a:pt x="38159" y="14876"/>
                  </a:lnTo>
                  <a:lnTo>
                    <a:pt x="38159" y="14876"/>
                  </a:lnTo>
                  <a:lnTo>
                    <a:pt x="37512" y="14660"/>
                  </a:lnTo>
                  <a:lnTo>
                    <a:pt x="36865" y="1466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18"/>
            <p:cNvSpPr/>
            <p:nvPr/>
          </p:nvSpPr>
          <p:spPr>
            <a:xfrm>
              <a:off x="4885200" y="2485600"/>
              <a:ext cx="269525" cy="404250"/>
            </a:xfrm>
            <a:custGeom>
              <a:avLst/>
              <a:gdLst/>
              <a:ahLst/>
              <a:cxnLst/>
              <a:rect l="l" t="t" r="r" b="b"/>
              <a:pathLst>
                <a:path w="10781" h="16170" fill="none" extrusionOk="0">
                  <a:moveTo>
                    <a:pt x="4097" y="9055"/>
                  </a:moveTo>
                  <a:lnTo>
                    <a:pt x="4097" y="9055"/>
                  </a:lnTo>
                  <a:lnTo>
                    <a:pt x="3881" y="7546"/>
                  </a:lnTo>
                  <a:lnTo>
                    <a:pt x="3450" y="6468"/>
                  </a:lnTo>
                  <a:lnTo>
                    <a:pt x="2803" y="5175"/>
                  </a:lnTo>
                  <a:lnTo>
                    <a:pt x="2157" y="4312"/>
                  </a:lnTo>
                  <a:lnTo>
                    <a:pt x="863" y="2156"/>
                  </a:lnTo>
                  <a:lnTo>
                    <a:pt x="432" y="1078"/>
                  </a:lnTo>
                  <a:lnTo>
                    <a:pt x="1" y="1"/>
                  </a:lnTo>
                  <a:lnTo>
                    <a:pt x="1" y="1"/>
                  </a:lnTo>
                  <a:lnTo>
                    <a:pt x="1294" y="1"/>
                  </a:lnTo>
                  <a:lnTo>
                    <a:pt x="1294" y="1"/>
                  </a:lnTo>
                  <a:lnTo>
                    <a:pt x="3666" y="3019"/>
                  </a:lnTo>
                  <a:lnTo>
                    <a:pt x="4744" y="4528"/>
                  </a:lnTo>
                  <a:lnTo>
                    <a:pt x="5391" y="6468"/>
                  </a:lnTo>
                  <a:lnTo>
                    <a:pt x="5391" y="6468"/>
                  </a:lnTo>
                  <a:lnTo>
                    <a:pt x="5822" y="7115"/>
                  </a:lnTo>
                  <a:lnTo>
                    <a:pt x="6468" y="7977"/>
                  </a:lnTo>
                  <a:lnTo>
                    <a:pt x="7762" y="9271"/>
                  </a:lnTo>
                  <a:lnTo>
                    <a:pt x="8409" y="10133"/>
                  </a:lnTo>
                  <a:lnTo>
                    <a:pt x="8840" y="10780"/>
                  </a:lnTo>
                  <a:lnTo>
                    <a:pt x="9055" y="11427"/>
                  </a:lnTo>
                  <a:lnTo>
                    <a:pt x="8840" y="12289"/>
                  </a:lnTo>
                  <a:lnTo>
                    <a:pt x="8840" y="12289"/>
                  </a:lnTo>
                  <a:lnTo>
                    <a:pt x="9487" y="12936"/>
                  </a:lnTo>
                  <a:lnTo>
                    <a:pt x="10133" y="14014"/>
                  </a:lnTo>
                  <a:lnTo>
                    <a:pt x="10780" y="16170"/>
                  </a:lnTo>
                  <a:lnTo>
                    <a:pt x="10780" y="16170"/>
                  </a:lnTo>
                  <a:lnTo>
                    <a:pt x="9702" y="15523"/>
                  </a:lnTo>
                  <a:lnTo>
                    <a:pt x="8624" y="14876"/>
                  </a:lnTo>
                  <a:lnTo>
                    <a:pt x="6900" y="12936"/>
                  </a:lnTo>
                  <a:lnTo>
                    <a:pt x="4097" y="905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18"/>
            <p:cNvSpPr/>
            <p:nvPr/>
          </p:nvSpPr>
          <p:spPr>
            <a:xfrm>
              <a:off x="5160075" y="1973575"/>
              <a:ext cx="199450" cy="274900"/>
            </a:xfrm>
            <a:custGeom>
              <a:avLst/>
              <a:gdLst/>
              <a:ahLst/>
              <a:cxnLst/>
              <a:rect l="l" t="t" r="r" b="b"/>
              <a:pathLst>
                <a:path w="7978" h="10996" fill="none" extrusionOk="0">
                  <a:moveTo>
                    <a:pt x="7762" y="10565"/>
                  </a:moveTo>
                  <a:lnTo>
                    <a:pt x="7762" y="10565"/>
                  </a:lnTo>
                  <a:lnTo>
                    <a:pt x="7115" y="10780"/>
                  </a:lnTo>
                  <a:lnTo>
                    <a:pt x="6468" y="10996"/>
                  </a:lnTo>
                  <a:lnTo>
                    <a:pt x="5822" y="10780"/>
                  </a:lnTo>
                  <a:lnTo>
                    <a:pt x="5175" y="10565"/>
                  </a:lnTo>
                  <a:lnTo>
                    <a:pt x="3881" y="9918"/>
                  </a:lnTo>
                  <a:lnTo>
                    <a:pt x="3019" y="9055"/>
                  </a:lnTo>
                  <a:lnTo>
                    <a:pt x="3019" y="9055"/>
                  </a:lnTo>
                  <a:lnTo>
                    <a:pt x="3235" y="7978"/>
                  </a:lnTo>
                  <a:lnTo>
                    <a:pt x="3450" y="7546"/>
                  </a:lnTo>
                  <a:lnTo>
                    <a:pt x="3666" y="7331"/>
                  </a:lnTo>
                  <a:lnTo>
                    <a:pt x="3666" y="7331"/>
                  </a:lnTo>
                  <a:lnTo>
                    <a:pt x="2803" y="6037"/>
                  </a:lnTo>
                  <a:lnTo>
                    <a:pt x="1725" y="4959"/>
                  </a:lnTo>
                  <a:lnTo>
                    <a:pt x="863" y="3881"/>
                  </a:lnTo>
                  <a:lnTo>
                    <a:pt x="1" y="2372"/>
                  </a:lnTo>
                  <a:lnTo>
                    <a:pt x="1" y="2372"/>
                  </a:lnTo>
                  <a:lnTo>
                    <a:pt x="863" y="1294"/>
                  </a:lnTo>
                  <a:lnTo>
                    <a:pt x="1941" y="648"/>
                  </a:lnTo>
                  <a:lnTo>
                    <a:pt x="3235" y="216"/>
                  </a:lnTo>
                  <a:lnTo>
                    <a:pt x="5175" y="1"/>
                  </a:lnTo>
                  <a:lnTo>
                    <a:pt x="5175" y="1"/>
                  </a:lnTo>
                  <a:lnTo>
                    <a:pt x="5175" y="648"/>
                  </a:lnTo>
                  <a:lnTo>
                    <a:pt x="5390" y="1079"/>
                  </a:lnTo>
                  <a:lnTo>
                    <a:pt x="5390" y="1510"/>
                  </a:lnTo>
                  <a:lnTo>
                    <a:pt x="5390" y="1510"/>
                  </a:lnTo>
                  <a:lnTo>
                    <a:pt x="4528" y="1510"/>
                  </a:lnTo>
                  <a:lnTo>
                    <a:pt x="4097" y="1726"/>
                  </a:lnTo>
                  <a:lnTo>
                    <a:pt x="3666" y="1941"/>
                  </a:lnTo>
                  <a:lnTo>
                    <a:pt x="3235" y="2372"/>
                  </a:lnTo>
                  <a:lnTo>
                    <a:pt x="3235" y="2372"/>
                  </a:lnTo>
                  <a:lnTo>
                    <a:pt x="4097" y="3666"/>
                  </a:lnTo>
                  <a:lnTo>
                    <a:pt x="5175" y="4744"/>
                  </a:lnTo>
                  <a:lnTo>
                    <a:pt x="6468" y="5390"/>
                  </a:lnTo>
                  <a:lnTo>
                    <a:pt x="7546" y="6037"/>
                  </a:lnTo>
                  <a:lnTo>
                    <a:pt x="7546" y="6037"/>
                  </a:lnTo>
                  <a:lnTo>
                    <a:pt x="7762" y="6468"/>
                  </a:lnTo>
                  <a:lnTo>
                    <a:pt x="7546" y="6468"/>
                  </a:lnTo>
                  <a:lnTo>
                    <a:pt x="6900" y="6684"/>
                  </a:lnTo>
                  <a:lnTo>
                    <a:pt x="6900" y="6684"/>
                  </a:lnTo>
                  <a:lnTo>
                    <a:pt x="6468" y="6684"/>
                  </a:lnTo>
                  <a:lnTo>
                    <a:pt x="6468" y="6684"/>
                  </a:lnTo>
                  <a:lnTo>
                    <a:pt x="6684" y="7115"/>
                  </a:lnTo>
                  <a:lnTo>
                    <a:pt x="6900" y="7546"/>
                  </a:lnTo>
                  <a:lnTo>
                    <a:pt x="7546" y="8624"/>
                  </a:lnTo>
                  <a:lnTo>
                    <a:pt x="7977" y="9487"/>
                  </a:lnTo>
                  <a:lnTo>
                    <a:pt x="7977" y="9918"/>
                  </a:lnTo>
                  <a:lnTo>
                    <a:pt x="7762" y="1056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18"/>
            <p:cNvSpPr/>
            <p:nvPr/>
          </p:nvSpPr>
          <p:spPr>
            <a:xfrm>
              <a:off x="1678375" y="2415525"/>
              <a:ext cx="91650" cy="194075"/>
            </a:xfrm>
            <a:custGeom>
              <a:avLst/>
              <a:gdLst/>
              <a:ahLst/>
              <a:cxnLst/>
              <a:rect l="l" t="t" r="r" b="b"/>
              <a:pathLst>
                <a:path w="3666" h="7763" extrusionOk="0">
                  <a:moveTo>
                    <a:pt x="3665" y="7762"/>
                  </a:moveTo>
                  <a:lnTo>
                    <a:pt x="3665" y="7762"/>
                  </a:lnTo>
                  <a:lnTo>
                    <a:pt x="647" y="1"/>
                  </a:lnTo>
                  <a:lnTo>
                    <a:pt x="647" y="1"/>
                  </a:lnTo>
                  <a:lnTo>
                    <a:pt x="0" y="3881"/>
                  </a:lnTo>
                  <a:lnTo>
                    <a:pt x="0" y="3881"/>
                  </a:lnTo>
                  <a:lnTo>
                    <a:pt x="647" y="4313"/>
                  </a:lnTo>
                  <a:lnTo>
                    <a:pt x="1294" y="4744"/>
                  </a:lnTo>
                  <a:lnTo>
                    <a:pt x="1294" y="4744"/>
                  </a:lnTo>
                  <a:lnTo>
                    <a:pt x="1294" y="5391"/>
                  </a:lnTo>
                  <a:lnTo>
                    <a:pt x="1294" y="6037"/>
                  </a:lnTo>
                  <a:lnTo>
                    <a:pt x="1941" y="6900"/>
                  </a:lnTo>
                  <a:lnTo>
                    <a:pt x="2803" y="7546"/>
                  </a:lnTo>
                  <a:lnTo>
                    <a:pt x="3234" y="7762"/>
                  </a:lnTo>
                  <a:lnTo>
                    <a:pt x="3665" y="7762"/>
                  </a:lnTo>
                  <a:lnTo>
                    <a:pt x="3665" y="7762"/>
                  </a:ln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18"/>
            <p:cNvSpPr/>
            <p:nvPr/>
          </p:nvSpPr>
          <p:spPr>
            <a:xfrm>
              <a:off x="1699925" y="1294475"/>
              <a:ext cx="1988800" cy="3444025"/>
            </a:xfrm>
            <a:custGeom>
              <a:avLst/>
              <a:gdLst/>
              <a:ahLst/>
              <a:cxnLst/>
              <a:rect l="l" t="t" r="r" b="b"/>
              <a:pathLst>
                <a:path w="79552" h="137761" extrusionOk="0">
                  <a:moveTo>
                    <a:pt x="78689" y="83217"/>
                  </a:moveTo>
                  <a:lnTo>
                    <a:pt x="78689" y="83217"/>
                  </a:lnTo>
                  <a:lnTo>
                    <a:pt x="77396" y="83002"/>
                  </a:lnTo>
                  <a:lnTo>
                    <a:pt x="76318" y="82571"/>
                  </a:lnTo>
                  <a:lnTo>
                    <a:pt x="74378" y="81493"/>
                  </a:lnTo>
                  <a:lnTo>
                    <a:pt x="73300" y="80846"/>
                  </a:lnTo>
                  <a:lnTo>
                    <a:pt x="72222" y="80630"/>
                  </a:lnTo>
                  <a:lnTo>
                    <a:pt x="70928" y="80415"/>
                  </a:lnTo>
                  <a:lnTo>
                    <a:pt x="69204" y="80630"/>
                  </a:lnTo>
                  <a:lnTo>
                    <a:pt x="69204" y="80630"/>
                  </a:lnTo>
                  <a:lnTo>
                    <a:pt x="68773" y="79768"/>
                  </a:lnTo>
                  <a:lnTo>
                    <a:pt x="68126" y="79121"/>
                  </a:lnTo>
                  <a:lnTo>
                    <a:pt x="67263" y="78906"/>
                  </a:lnTo>
                  <a:lnTo>
                    <a:pt x="66186" y="78690"/>
                  </a:lnTo>
                  <a:lnTo>
                    <a:pt x="64461" y="78259"/>
                  </a:lnTo>
                  <a:lnTo>
                    <a:pt x="63814" y="77828"/>
                  </a:lnTo>
                  <a:lnTo>
                    <a:pt x="63167" y="76965"/>
                  </a:lnTo>
                  <a:lnTo>
                    <a:pt x="63167" y="76965"/>
                  </a:lnTo>
                  <a:lnTo>
                    <a:pt x="63167" y="76534"/>
                  </a:lnTo>
                  <a:lnTo>
                    <a:pt x="63167" y="76103"/>
                  </a:lnTo>
                  <a:lnTo>
                    <a:pt x="62736" y="75456"/>
                  </a:lnTo>
                  <a:lnTo>
                    <a:pt x="62305" y="74378"/>
                  </a:lnTo>
                  <a:lnTo>
                    <a:pt x="62089" y="73947"/>
                  </a:lnTo>
                  <a:lnTo>
                    <a:pt x="62089" y="73300"/>
                  </a:lnTo>
                  <a:lnTo>
                    <a:pt x="62089" y="73300"/>
                  </a:lnTo>
                  <a:lnTo>
                    <a:pt x="61443" y="72654"/>
                  </a:lnTo>
                  <a:lnTo>
                    <a:pt x="60796" y="72222"/>
                  </a:lnTo>
                  <a:lnTo>
                    <a:pt x="59934" y="71791"/>
                  </a:lnTo>
                  <a:lnTo>
                    <a:pt x="59071" y="71791"/>
                  </a:lnTo>
                  <a:lnTo>
                    <a:pt x="57346" y="71576"/>
                  </a:lnTo>
                  <a:lnTo>
                    <a:pt x="56484" y="71576"/>
                  </a:lnTo>
                  <a:lnTo>
                    <a:pt x="55837" y="71360"/>
                  </a:lnTo>
                  <a:lnTo>
                    <a:pt x="55837" y="71360"/>
                  </a:lnTo>
                  <a:lnTo>
                    <a:pt x="55191" y="70929"/>
                  </a:lnTo>
                  <a:lnTo>
                    <a:pt x="54759" y="70498"/>
                  </a:lnTo>
                  <a:lnTo>
                    <a:pt x="53897" y="69635"/>
                  </a:lnTo>
                  <a:lnTo>
                    <a:pt x="53250" y="68773"/>
                  </a:lnTo>
                  <a:lnTo>
                    <a:pt x="52604" y="68342"/>
                  </a:lnTo>
                  <a:lnTo>
                    <a:pt x="51957" y="68342"/>
                  </a:lnTo>
                  <a:lnTo>
                    <a:pt x="51957" y="68342"/>
                  </a:lnTo>
                  <a:lnTo>
                    <a:pt x="51741" y="67264"/>
                  </a:lnTo>
                  <a:lnTo>
                    <a:pt x="51310" y="66402"/>
                  </a:lnTo>
                  <a:lnTo>
                    <a:pt x="51310" y="66402"/>
                  </a:lnTo>
                  <a:lnTo>
                    <a:pt x="51094" y="66833"/>
                  </a:lnTo>
                  <a:lnTo>
                    <a:pt x="50663" y="66833"/>
                  </a:lnTo>
                  <a:lnTo>
                    <a:pt x="50232" y="66402"/>
                  </a:lnTo>
                  <a:lnTo>
                    <a:pt x="50232" y="66402"/>
                  </a:lnTo>
                  <a:lnTo>
                    <a:pt x="49801" y="66186"/>
                  </a:lnTo>
                  <a:lnTo>
                    <a:pt x="49154" y="66186"/>
                  </a:lnTo>
                  <a:lnTo>
                    <a:pt x="49154" y="66186"/>
                  </a:lnTo>
                  <a:lnTo>
                    <a:pt x="48292" y="66402"/>
                  </a:lnTo>
                  <a:lnTo>
                    <a:pt x="47430" y="66617"/>
                  </a:lnTo>
                  <a:lnTo>
                    <a:pt x="46567" y="66617"/>
                  </a:lnTo>
                  <a:lnTo>
                    <a:pt x="45705" y="66402"/>
                  </a:lnTo>
                  <a:lnTo>
                    <a:pt x="44196" y="65755"/>
                  </a:lnTo>
                  <a:lnTo>
                    <a:pt x="42471" y="65108"/>
                  </a:lnTo>
                  <a:lnTo>
                    <a:pt x="42471" y="65108"/>
                  </a:lnTo>
                  <a:lnTo>
                    <a:pt x="42040" y="65108"/>
                  </a:lnTo>
                  <a:lnTo>
                    <a:pt x="41609" y="65324"/>
                  </a:lnTo>
                  <a:lnTo>
                    <a:pt x="41609" y="65324"/>
                  </a:lnTo>
                  <a:lnTo>
                    <a:pt x="41393" y="65755"/>
                  </a:lnTo>
                  <a:lnTo>
                    <a:pt x="40746" y="65755"/>
                  </a:lnTo>
                  <a:lnTo>
                    <a:pt x="40746" y="65755"/>
                  </a:lnTo>
                  <a:lnTo>
                    <a:pt x="40746" y="65324"/>
                  </a:lnTo>
                  <a:lnTo>
                    <a:pt x="40962" y="64892"/>
                  </a:lnTo>
                  <a:lnTo>
                    <a:pt x="40962" y="64461"/>
                  </a:lnTo>
                  <a:lnTo>
                    <a:pt x="40531" y="64246"/>
                  </a:lnTo>
                  <a:lnTo>
                    <a:pt x="40531" y="64246"/>
                  </a:lnTo>
                  <a:lnTo>
                    <a:pt x="39884" y="64892"/>
                  </a:lnTo>
                  <a:lnTo>
                    <a:pt x="38806" y="65324"/>
                  </a:lnTo>
                  <a:lnTo>
                    <a:pt x="37944" y="65755"/>
                  </a:lnTo>
                  <a:lnTo>
                    <a:pt x="36866" y="65970"/>
                  </a:lnTo>
                  <a:lnTo>
                    <a:pt x="36866" y="65970"/>
                  </a:lnTo>
                  <a:lnTo>
                    <a:pt x="36219" y="66617"/>
                  </a:lnTo>
                  <a:lnTo>
                    <a:pt x="36003" y="67479"/>
                  </a:lnTo>
                  <a:lnTo>
                    <a:pt x="35572" y="68126"/>
                  </a:lnTo>
                  <a:lnTo>
                    <a:pt x="35141" y="68342"/>
                  </a:lnTo>
                  <a:lnTo>
                    <a:pt x="34710" y="68557"/>
                  </a:lnTo>
                  <a:lnTo>
                    <a:pt x="34710" y="68557"/>
                  </a:lnTo>
                  <a:lnTo>
                    <a:pt x="34279" y="68126"/>
                  </a:lnTo>
                  <a:lnTo>
                    <a:pt x="33632" y="67911"/>
                  </a:lnTo>
                  <a:lnTo>
                    <a:pt x="32554" y="67695"/>
                  </a:lnTo>
                  <a:lnTo>
                    <a:pt x="31261" y="67695"/>
                  </a:lnTo>
                  <a:lnTo>
                    <a:pt x="29967" y="68342"/>
                  </a:lnTo>
                  <a:lnTo>
                    <a:pt x="29967" y="68342"/>
                  </a:lnTo>
                  <a:lnTo>
                    <a:pt x="29320" y="67911"/>
                  </a:lnTo>
                  <a:lnTo>
                    <a:pt x="28674" y="67264"/>
                  </a:lnTo>
                  <a:lnTo>
                    <a:pt x="28242" y="66617"/>
                  </a:lnTo>
                  <a:lnTo>
                    <a:pt x="27811" y="65755"/>
                  </a:lnTo>
                  <a:lnTo>
                    <a:pt x="27811" y="65755"/>
                  </a:lnTo>
                  <a:lnTo>
                    <a:pt x="28242" y="63599"/>
                  </a:lnTo>
                  <a:lnTo>
                    <a:pt x="28674" y="61227"/>
                  </a:lnTo>
                  <a:lnTo>
                    <a:pt x="28674" y="61227"/>
                  </a:lnTo>
                  <a:lnTo>
                    <a:pt x="28027" y="60796"/>
                  </a:lnTo>
                  <a:lnTo>
                    <a:pt x="27380" y="60581"/>
                  </a:lnTo>
                  <a:lnTo>
                    <a:pt x="25871" y="60581"/>
                  </a:lnTo>
                  <a:lnTo>
                    <a:pt x="25871" y="60581"/>
                  </a:lnTo>
                  <a:lnTo>
                    <a:pt x="24577" y="60581"/>
                  </a:lnTo>
                  <a:lnTo>
                    <a:pt x="23284" y="60365"/>
                  </a:lnTo>
                  <a:lnTo>
                    <a:pt x="23284" y="60365"/>
                  </a:lnTo>
                  <a:lnTo>
                    <a:pt x="23931" y="59072"/>
                  </a:lnTo>
                  <a:lnTo>
                    <a:pt x="24577" y="57778"/>
                  </a:lnTo>
                  <a:lnTo>
                    <a:pt x="25009" y="56485"/>
                  </a:lnTo>
                  <a:lnTo>
                    <a:pt x="25440" y="54760"/>
                  </a:lnTo>
                  <a:lnTo>
                    <a:pt x="25440" y="54760"/>
                  </a:lnTo>
                  <a:lnTo>
                    <a:pt x="25224" y="54544"/>
                  </a:lnTo>
                  <a:lnTo>
                    <a:pt x="24793" y="54329"/>
                  </a:lnTo>
                  <a:lnTo>
                    <a:pt x="23931" y="54329"/>
                  </a:lnTo>
                  <a:lnTo>
                    <a:pt x="22422" y="54760"/>
                  </a:lnTo>
                  <a:lnTo>
                    <a:pt x="22422" y="54760"/>
                  </a:lnTo>
                  <a:lnTo>
                    <a:pt x="22206" y="55622"/>
                  </a:lnTo>
                  <a:lnTo>
                    <a:pt x="21775" y="56269"/>
                  </a:lnTo>
                  <a:lnTo>
                    <a:pt x="21128" y="56700"/>
                  </a:lnTo>
                  <a:lnTo>
                    <a:pt x="20481" y="57347"/>
                  </a:lnTo>
                  <a:lnTo>
                    <a:pt x="19835" y="57563"/>
                  </a:lnTo>
                  <a:lnTo>
                    <a:pt x="18972" y="57778"/>
                  </a:lnTo>
                  <a:lnTo>
                    <a:pt x="17894" y="57778"/>
                  </a:lnTo>
                  <a:lnTo>
                    <a:pt x="16816" y="57778"/>
                  </a:lnTo>
                  <a:lnTo>
                    <a:pt x="16816" y="57778"/>
                  </a:lnTo>
                  <a:lnTo>
                    <a:pt x="15738" y="56916"/>
                  </a:lnTo>
                  <a:lnTo>
                    <a:pt x="15307" y="55838"/>
                  </a:lnTo>
                  <a:lnTo>
                    <a:pt x="15092" y="54760"/>
                  </a:lnTo>
                  <a:lnTo>
                    <a:pt x="15092" y="53466"/>
                  </a:lnTo>
                  <a:lnTo>
                    <a:pt x="15307" y="52173"/>
                  </a:lnTo>
                  <a:lnTo>
                    <a:pt x="15738" y="50664"/>
                  </a:lnTo>
                  <a:lnTo>
                    <a:pt x="16385" y="48077"/>
                  </a:lnTo>
                  <a:lnTo>
                    <a:pt x="16385" y="48077"/>
                  </a:lnTo>
                  <a:lnTo>
                    <a:pt x="18110" y="46999"/>
                  </a:lnTo>
                  <a:lnTo>
                    <a:pt x="19835" y="46136"/>
                  </a:lnTo>
                  <a:lnTo>
                    <a:pt x="20912" y="45705"/>
                  </a:lnTo>
                  <a:lnTo>
                    <a:pt x="21990" y="45705"/>
                  </a:lnTo>
                  <a:lnTo>
                    <a:pt x="23068" y="45921"/>
                  </a:lnTo>
                  <a:lnTo>
                    <a:pt x="24362" y="46352"/>
                  </a:lnTo>
                  <a:lnTo>
                    <a:pt x="24362" y="46352"/>
                  </a:lnTo>
                  <a:lnTo>
                    <a:pt x="25009" y="45705"/>
                  </a:lnTo>
                  <a:lnTo>
                    <a:pt x="25871" y="45274"/>
                  </a:lnTo>
                  <a:lnTo>
                    <a:pt x="26949" y="45059"/>
                  </a:lnTo>
                  <a:lnTo>
                    <a:pt x="28027" y="45059"/>
                  </a:lnTo>
                  <a:lnTo>
                    <a:pt x="29105" y="45059"/>
                  </a:lnTo>
                  <a:lnTo>
                    <a:pt x="30183" y="45490"/>
                  </a:lnTo>
                  <a:lnTo>
                    <a:pt x="31045" y="45705"/>
                  </a:lnTo>
                  <a:lnTo>
                    <a:pt x="31692" y="46352"/>
                  </a:lnTo>
                  <a:lnTo>
                    <a:pt x="31692" y="46352"/>
                  </a:lnTo>
                  <a:lnTo>
                    <a:pt x="31692" y="47214"/>
                  </a:lnTo>
                  <a:lnTo>
                    <a:pt x="31476" y="48077"/>
                  </a:lnTo>
                  <a:lnTo>
                    <a:pt x="31476" y="48077"/>
                  </a:lnTo>
                  <a:lnTo>
                    <a:pt x="32554" y="48723"/>
                  </a:lnTo>
                  <a:lnTo>
                    <a:pt x="33416" y="48939"/>
                  </a:lnTo>
                  <a:lnTo>
                    <a:pt x="34279" y="48939"/>
                  </a:lnTo>
                  <a:lnTo>
                    <a:pt x="34279" y="48939"/>
                  </a:lnTo>
                  <a:lnTo>
                    <a:pt x="34063" y="46783"/>
                  </a:lnTo>
                  <a:lnTo>
                    <a:pt x="33848" y="45705"/>
                  </a:lnTo>
                  <a:lnTo>
                    <a:pt x="33848" y="44412"/>
                  </a:lnTo>
                  <a:lnTo>
                    <a:pt x="33848" y="44412"/>
                  </a:lnTo>
                  <a:lnTo>
                    <a:pt x="34494" y="43549"/>
                  </a:lnTo>
                  <a:lnTo>
                    <a:pt x="35357" y="42903"/>
                  </a:lnTo>
                  <a:lnTo>
                    <a:pt x="37297" y="41609"/>
                  </a:lnTo>
                  <a:lnTo>
                    <a:pt x="41393" y="39238"/>
                  </a:lnTo>
                  <a:lnTo>
                    <a:pt x="41393" y="39238"/>
                  </a:lnTo>
                  <a:lnTo>
                    <a:pt x="41393" y="36866"/>
                  </a:lnTo>
                  <a:lnTo>
                    <a:pt x="41393" y="36866"/>
                  </a:lnTo>
                  <a:lnTo>
                    <a:pt x="42471" y="36866"/>
                  </a:lnTo>
                  <a:lnTo>
                    <a:pt x="42471" y="36866"/>
                  </a:lnTo>
                  <a:lnTo>
                    <a:pt x="43118" y="36004"/>
                  </a:lnTo>
                  <a:lnTo>
                    <a:pt x="43549" y="35357"/>
                  </a:lnTo>
                  <a:lnTo>
                    <a:pt x="45058" y="34279"/>
                  </a:lnTo>
                  <a:lnTo>
                    <a:pt x="46783" y="33417"/>
                  </a:lnTo>
                  <a:lnTo>
                    <a:pt x="48723" y="32770"/>
                  </a:lnTo>
                  <a:lnTo>
                    <a:pt x="48723" y="32770"/>
                  </a:lnTo>
                  <a:lnTo>
                    <a:pt x="48939" y="31908"/>
                  </a:lnTo>
                  <a:lnTo>
                    <a:pt x="49370" y="31045"/>
                  </a:lnTo>
                  <a:lnTo>
                    <a:pt x="50017" y="30614"/>
                  </a:lnTo>
                  <a:lnTo>
                    <a:pt x="50879" y="30183"/>
                  </a:lnTo>
                  <a:lnTo>
                    <a:pt x="52819" y="29752"/>
                  </a:lnTo>
                  <a:lnTo>
                    <a:pt x="54544" y="29105"/>
                  </a:lnTo>
                  <a:lnTo>
                    <a:pt x="54544" y="29105"/>
                  </a:lnTo>
                  <a:lnTo>
                    <a:pt x="54113" y="29752"/>
                  </a:lnTo>
                  <a:lnTo>
                    <a:pt x="53897" y="30183"/>
                  </a:lnTo>
                  <a:lnTo>
                    <a:pt x="54113" y="30830"/>
                  </a:lnTo>
                  <a:lnTo>
                    <a:pt x="54113" y="30830"/>
                  </a:lnTo>
                  <a:lnTo>
                    <a:pt x="54975" y="30183"/>
                  </a:lnTo>
                  <a:lnTo>
                    <a:pt x="55837" y="29967"/>
                  </a:lnTo>
                  <a:lnTo>
                    <a:pt x="57778" y="29321"/>
                  </a:lnTo>
                  <a:lnTo>
                    <a:pt x="58640" y="29105"/>
                  </a:lnTo>
                  <a:lnTo>
                    <a:pt x="59502" y="28674"/>
                  </a:lnTo>
                  <a:lnTo>
                    <a:pt x="60149" y="28243"/>
                  </a:lnTo>
                  <a:lnTo>
                    <a:pt x="60580" y="27596"/>
                  </a:lnTo>
                  <a:lnTo>
                    <a:pt x="60580" y="27596"/>
                  </a:lnTo>
                  <a:lnTo>
                    <a:pt x="59934" y="27596"/>
                  </a:lnTo>
                  <a:lnTo>
                    <a:pt x="59071" y="27812"/>
                  </a:lnTo>
                  <a:lnTo>
                    <a:pt x="59071" y="27812"/>
                  </a:lnTo>
                  <a:lnTo>
                    <a:pt x="58424" y="28027"/>
                  </a:lnTo>
                  <a:lnTo>
                    <a:pt x="57778" y="28243"/>
                  </a:lnTo>
                  <a:lnTo>
                    <a:pt x="57131" y="28027"/>
                  </a:lnTo>
                  <a:lnTo>
                    <a:pt x="56700" y="27596"/>
                  </a:lnTo>
                  <a:lnTo>
                    <a:pt x="56700" y="27596"/>
                  </a:lnTo>
                  <a:lnTo>
                    <a:pt x="56700" y="26518"/>
                  </a:lnTo>
                  <a:lnTo>
                    <a:pt x="57131" y="26087"/>
                  </a:lnTo>
                  <a:lnTo>
                    <a:pt x="57562" y="25656"/>
                  </a:lnTo>
                  <a:lnTo>
                    <a:pt x="57778" y="25009"/>
                  </a:lnTo>
                  <a:lnTo>
                    <a:pt x="57778" y="25009"/>
                  </a:lnTo>
                  <a:lnTo>
                    <a:pt x="57562" y="24793"/>
                  </a:lnTo>
                  <a:lnTo>
                    <a:pt x="57346" y="24578"/>
                  </a:lnTo>
                  <a:lnTo>
                    <a:pt x="56700" y="24578"/>
                  </a:lnTo>
                  <a:lnTo>
                    <a:pt x="56700" y="24578"/>
                  </a:lnTo>
                  <a:lnTo>
                    <a:pt x="56269" y="24578"/>
                  </a:lnTo>
                  <a:lnTo>
                    <a:pt x="55837" y="24578"/>
                  </a:lnTo>
                  <a:lnTo>
                    <a:pt x="55837" y="24578"/>
                  </a:lnTo>
                  <a:lnTo>
                    <a:pt x="56053" y="23931"/>
                  </a:lnTo>
                  <a:lnTo>
                    <a:pt x="56700" y="23500"/>
                  </a:lnTo>
                  <a:lnTo>
                    <a:pt x="57131" y="23500"/>
                  </a:lnTo>
                  <a:lnTo>
                    <a:pt x="57778" y="23715"/>
                  </a:lnTo>
                  <a:lnTo>
                    <a:pt x="59071" y="24362"/>
                  </a:lnTo>
                  <a:lnTo>
                    <a:pt x="59934" y="25009"/>
                  </a:lnTo>
                  <a:lnTo>
                    <a:pt x="59934" y="25009"/>
                  </a:lnTo>
                  <a:lnTo>
                    <a:pt x="60149" y="24793"/>
                  </a:lnTo>
                  <a:lnTo>
                    <a:pt x="60149" y="24578"/>
                  </a:lnTo>
                  <a:lnTo>
                    <a:pt x="59718" y="24147"/>
                  </a:lnTo>
                  <a:lnTo>
                    <a:pt x="59502" y="23931"/>
                  </a:lnTo>
                  <a:lnTo>
                    <a:pt x="59287" y="23931"/>
                  </a:lnTo>
                  <a:lnTo>
                    <a:pt x="59502" y="23715"/>
                  </a:lnTo>
                  <a:lnTo>
                    <a:pt x="59502" y="23715"/>
                  </a:lnTo>
                  <a:lnTo>
                    <a:pt x="60365" y="23715"/>
                  </a:lnTo>
                  <a:lnTo>
                    <a:pt x="61227" y="23715"/>
                  </a:lnTo>
                  <a:lnTo>
                    <a:pt x="62736" y="23284"/>
                  </a:lnTo>
                  <a:lnTo>
                    <a:pt x="64030" y="22853"/>
                  </a:lnTo>
                  <a:lnTo>
                    <a:pt x="65539" y="22638"/>
                  </a:lnTo>
                  <a:lnTo>
                    <a:pt x="65539" y="22638"/>
                  </a:lnTo>
                  <a:lnTo>
                    <a:pt x="64676" y="23500"/>
                  </a:lnTo>
                  <a:lnTo>
                    <a:pt x="63598" y="24362"/>
                  </a:lnTo>
                  <a:lnTo>
                    <a:pt x="62736" y="25440"/>
                  </a:lnTo>
                  <a:lnTo>
                    <a:pt x="62521" y="25871"/>
                  </a:lnTo>
                  <a:lnTo>
                    <a:pt x="62521" y="26302"/>
                  </a:lnTo>
                  <a:lnTo>
                    <a:pt x="62521" y="26302"/>
                  </a:lnTo>
                  <a:lnTo>
                    <a:pt x="64030" y="26302"/>
                  </a:lnTo>
                  <a:lnTo>
                    <a:pt x="65323" y="26518"/>
                  </a:lnTo>
                  <a:lnTo>
                    <a:pt x="67910" y="27165"/>
                  </a:lnTo>
                  <a:lnTo>
                    <a:pt x="67910" y="27165"/>
                  </a:lnTo>
                  <a:lnTo>
                    <a:pt x="67910" y="26734"/>
                  </a:lnTo>
                  <a:lnTo>
                    <a:pt x="67910" y="26087"/>
                  </a:lnTo>
                  <a:lnTo>
                    <a:pt x="67695" y="25440"/>
                  </a:lnTo>
                  <a:lnTo>
                    <a:pt x="67910" y="24578"/>
                  </a:lnTo>
                  <a:lnTo>
                    <a:pt x="67910" y="24578"/>
                  </a:lnTo>
                  <a:lnTo>
                    <a:pt x="67479" y="24362"/>
                  </a:lnTo>
                  <a:lnTo>
                    <a:pt x="66832" y="24362"/>
                  </a:lnTo>
                  <a:lnTo>
                    <a:pt x="66401" y="24147"/>
                  </a:lnTo>
                  <a:lnTo>
                    <a:pt x="66186" y="23931"/>
                  </a:lnTo>
                  <a:lnTo>
                    <a:pt x="66186" y="23715"/>
                  </a:lnTo>
                  <a:lnTo>
                    <a:pt x="66186" y="23715"/>
                  </a:lnTo>
                  <a:lnTo>
                    <a:pt x="66617" y="22853"/>
                  </a:lnTo>
                  <a:lnTo>
                    <a:pt x="67048" y="22206"/>
                  </a:lnTo>
                  <a:lnTo>
                    <a:pt x="67263" y="21344"/>
                  </a:lnTo>
                  <a:lnTo>
                    <a:pt x="67479" y="20266"/>
                  </a:lnTo>
                  <a:lnTo>
                    <a:pt x="67479" y="20266"/>
                  </a:lnTo>
                  <a:lnTo>
                    <a:pt x="66401" y="18973"/>
                  </a:lnTo>
                  <a:lnTo>
                    <a:pt x="65754" y="18326"/>
                  </a:lnTo>
                  <a:lnTo>
                    <a:pt x="64892" y="18110"/>
                  </a:lnTo>
                  <a:lnTo>
                    <a:pt x="64892" y="18110"/>
                  </a:lnTo>
                  <a:lnTo>
                    <a:pt x="64676" y="16817"/>
                  </a:lnTo>
                  <a:lnTo>
                    <a:pt x="64461" y="15523"/>
                  </a:lnTo>
                  <a:lnTo>
                    <a:pt x="64245" y="14230"/>
                  </a:lnTo>
                  <a:lnTo>
                    <a:pt x="64030" y="13798"/>
                  </a:lnTo>
                  <a:lnTo>
                    <a:pt x="63598" y="13367"/>
                  </a:lnTo>
                  <a:lnTo>
                    <a:pt x="63598" y="13367"/>
                  </a:lnTo>
                  <a:lnTo>
                    <a:pt x="62736" y="13798"/>
                  </a:lnTo>
                  <a:lnTo>
                    <a:pt x="62089" y="14445"/>
                  </a:lnTo>
                  <a:lnTo>
                    <a:pt x="61227" y="14876"/>
                  </a:lnTo>
                  <a:lnTo>
                    <a:pt x="60796" y="15092"/>
                  </a:lnTo>
                  <a:lnTo>
                    <a:pt x="60149" y="15308"/>
                  </a:lnTo>
                  <a:lnTo>
                    <a:pt x="60149" y="15308"/>
                  </a:lnTo>
                  <a:lnTo>
                    <a:pt x="59502" y="14876"/>
                  </a:lnTo>
                  <a:lnTo>
                    <a:pt x="59287" y="14445"/>
                  </a:lnTo>
                  <a:lnTo>
                    <a:pt x="59287" y="14014"/>
                  </a:lnTo>
                  <a:lnTo>
                    <a:pt x="59287" y="14014"/>
                  </a:lnTo>
                  <a:lnTo>
                    <a:pt x="59287" y="13583"/>
                  </a:lnTo>
                  <a:lnTo>
                    <a:pt x="59502" y="13367"/>
                  </a:lnTo>
                  <a:lnTo>
                    <a:pt x="59718" y="13152"/>
                  </a:lnTo>
                  <a:lnTo>
                    <a:pt x="59718" y="12721"/>
                  </a:lnTo>
                  <a:lnTo>
                    <a:pt x="59718" y="12721"/>
                  </a:lnTo>
                  <a:lnTo>
                    <a:pt x="59071" y="12505"/>
                  </a:lnTo>
                  <a:lnTo>
                    <a:pt x="58640" y="12074"/>
                  </a:lnTo>
                  <a:lnTo>
                    <a:pt x="57562" y="10996"/>
                  </a:lnTo>
                  <a:lnTo>
                    <a:pt x="57562" y="10996"/>
                  </a:lnTo>
                  <a:lnTo>
                    <a:pt x="57131" y="11211"/>
                  </a:lnTo>
                  <a:lnTo>
                    <a:pt x="56484" y="11211"/>
                  </a:lnTo>
                  <a:lnTo>
                    <a:pt x="55406" y="11211"/>
                  </a:lnTo>
                  <a:lnTo>
                    <a:pt x="55406" y="11211"/>
                  </a:lnTo>
                  <a:lnTo>
                    <a:pt x="53897" y="10996"/>
                  </a:lnTo>
                  <a:lnTo>
                    <a:pt x="53897" y="10996"/>
                  </a:lnTo>
                  <a:lnTo>
                    <a:pt x="53466" y="11427"/>
                  </a:lnTo>
                  <a:lnTo>
                    <a:pt x="53035" y="12074"/>
                  </a:lnTo>
                  <a:lnTo>
                    <a:pt x="52604" y="13367"/>
                  </a:lnTo>
                  <a:lnTo>
                    <a:pt x="51741" y="16170"/>
                  </a:lnTo>
                  <a:lnTo>
                    <a:pt x="51310" y="17248"/>
                  </a:lnTo>
                  <a:lnTo>
                    <a:pt x="50879" y="17895"/>
                  </a:lnTo>
                  <a:lnTo>
                    <a:pt x="50448" y="18326"/>
                  </a:lnTo>
                  <a:lnTo>
                    <a:pt x="49801" y="18757"/>
                  </a:lnTo>
                  <a:lnTo>
                    <a:pt x="49154" y="18973"/>
                  </a:lnTo>
                  <a:lnTo>
                    <a:pt x="48292" y="18973"/>
                  </a:lnTo>
                  <a:lnTo>
                    <a:pt x="47214" y="18973"/>
                  </a:lnTo>
                  <a:lnTo>
                    <a:pt x="47214" y="18973"/>
                  </a:lnTo>
                  <a:lnTo>
                    <a:pt x="46352" y="21128"/>
                  </a:lnTo>
                  <a:lnTo>
                    <a:pt x="46136" y="21560"/>
                  </a:lnTo>
                  <a:lnTo>
                    <a:pt x="45705" y="21991"/>
                  </a:lnTo>
                  <a:lnTo>
                    <a:pt x="45274" y="22206"/>
                  </a:lnTo>
                  <a:lnTo>
                    <a:pt x="44627" y="22422"/>
                  </a:lnTo>
                  <a:lnTo>
                    <a:pt x="44627" y="22422"/>
                  </a:lnTo>
                  <a:lnTo>
                    <a:pt x="44196" y="21991"/>
                  </a:lnTo>
                  <a:lnTo>
                    <a:pt x="43980" y="21344"/>
                  </a:lnTo>
                  <a:lnTo>
                    <a:pt x="43980" y="20913"/>
                  </a:lnTo>
                  <a:lnTo>
                    <a:pt x="44196" y="20482"/>
                  </a:lnTo>
                  <a:lnTo>
                    <a:pt x="44627" y="19404"/>
                  </a:lnTo>
                  <a:lnTo>
                    <a:pt x="45058" y="18541"/>
                  </a:lnTo>
                  <a:lnTo>
                    <a:pt x="45058" y="18541"/>
                  </a:lnTo>
                  <a:lnTo>
                    <a:pt x="43980" y="18541"/>
                  </a:lnTo>
                  <a:lnTo>
                    <a:pt x="42902" y="18326"/>
                  </a:lnTo>
                  <a:lnTo>
                    <a:pt x="41393" y="17463"/>
                  </a:lnTo>
                  <a:lnTo>
                    <a:pt x="41393" y="17463"/>
                  </a:lnTo>
                  <a:lnTo>
                    <a:pt x="39884" y="16601"/>
                  </a:lnTo>
                  <a:lnTo>
                    <a:pt x="39022" y="16386"/>
                  </a:lnTo>
                  <a:lnTo>
                    <a:pt x="37944" y="16386"/>
                  </a:lnTo>
                  <a:lnTo>
                    <a:pt x="37944" y="16386"/>
                  </a:lnTo>
                  <a:lnTo>
                    <a:pt x="38159" y="15523"/>
                  </a:lnTo>
                  <a:lnTo>
                    <a:pt x="37944" y="15092"/>
                  </a:lnTo>
                  <a:lnTo>
                    <a:pt x="37513" y="14230"/>
                  </a:lnTo>
                  <a:lnTo>
                    <a:pt x="37513" y="14230"/>
                  </a:lnTo>
                  <a:lnTo>
                    <a:pt x="38591" y="13152"/>
                  </a:lnTo>
                  <a:lnTo>
                    <a:pt x="39884" y="12289"/>
                  </a:lnTo>
                  <a:lnTo>
                    <a:pt x="41178" y="11643"/>
                  </a:lnTo>
                  <a:lnTo>
                    <a:pt x="42687" y="10996"/>
                  </a:lnTo>
                  <a:lnTo>
                    <a:pt x="45920" y="9918"/>
                  </a:lnTo>
                  <a:lnTo>
                    <a:pt x="49154" y="8840"/>
                  </a:lnTo>
                  <a:lnTo>
                    <a:pt x="49154" y="8840"/>
                  </a:lnTo>
                  <a:lnTo>
                    <a:pt x="48723" y="9271"/>
                  </a:lnTo>
                  <a:lnTo>
                    <a:pt x="48292" y="9487"/>
                  </a:lnTo>
                  <a:lnTo>
                    <a:pt x="48076" y="9918"/>
                  </a:lnTo>
                  <a:lnTo>
                    <a:pt x="48076" y="10134"/>
                  </a:lnTo>
                  <a:lnTo>
                    <a:pt x="48076" y="10349"/>
                  </a:lnTo>
                  <a:lnTo>
                    <a:pt x="48076" y="10349"/>
                  </a:lnTo>
                  <a:lnTo>
                    <a:pt x="49154" y="10349"/>
                  </a:lnTo>
                  <a:lnTo>
                    <a:pt x="50232" y="10134"/>
                  </a:lnTo>
                  <a:lnTo>
                    <a:pt x="50232" y="10134"/>
                  </a:lnTo>
                  <a:lnTo>
                    <a:pt x="51526" y="9918"/>
                  </a:lnTo>
                  <a:lnTo>
                    <a:pt x="52172" y="9918"/>
                  </a:lnTo>
                  <a:lnTo>
                    <a:pt x="52819" y="10134"/>
                  </a:lnTo>
                  <a:lnTo>
                    <a:pt x="52819" y="10134"/>
                  </a:lnTo>
                  <a:lnTo>
                    <a:pt x="52604" y="9702"/>
                  </a:lnTo>
                  <a:lnTo>
                    <a:pt x="52388" y="9271"/>
                  </a:lnTo>
                  <a:lnTo>
                    <a:pt x="51741" y="8624"/>
                  </a:lnTo>
                  <a:lnTo>
                    <a:pt x="50879" y="8193"/>
                  </a:lnTo>
                  <a:lnTo>
                    <a:pt x="50663" y="7978"/>
                  </a:lnTo>
                  <a:lnTo>
                    <a:pt x="50663" y="7546"/>
                  </a:lnTo>
                  <a:lnTo>
                    <a:pt x="50663" y="7546"/>
                  </a:lnTo>
                  <a:lnTo>
                    <a:pt x="51526" y="7762"/>
                  </a:lnTo>
                  <a:lnTo>
                    <a:pt x="52388" y="7762"/>
                  </a:lnTo>
                  <a:lnTo>
                    <a:pt x="53250" y="7546"/>
                  </a:lnTo>
                  <a:lnTo>
                    <a:pt x="54113" y="6900"/>
                  </a:lnTo>
                  <a:lnTo>
                    <a:pt x="55406" y="5822"/>
                  </a:lnTo>
                  <a:lnTo>
                    <a:pt x="56484" y="4313"/>
                  </a:lnTo>
                  <a:lnTo>
                    <a:pt x="56484" y="4313"/>
                  </a:lnTo>
                  <a:lnTo>
                    <a:pt x="58209" y="4313"/>
                  </a:lnTo>
                  <a:lnTo>
                    <a:pt x="59718" y="4097"/>
                  </a:lnTo>
                  <a:lnTo>
                    <a:pt x="59718" y="4097"/>
                  </a:lnTo>
                  <a:lnTo>
                    <a:pt x="60796" y="5175"/>
                  </a:lnTo>
                  <a:lnTo>
                    <a:pt x="62089" y="6253"/>
                  </a:lnTo>
                  <a:lnTo>
                    <a:pt x="62089" y="6253"/>
                  </a:lnTo>
                  <a:lnTo>
                    <a:pt x="61443" y="6900"/>
                  </a:lnTo>
                  <a:lnTo>
                    <a:pt x="60796" y="7331"/>
                  </a:lnTo>
                  <a:lnTo>
                    <a:pt x="59071" y="7978"/>
                  </a:lnTo>
                  <a:lnTo>
                    <a:pt x="57131" y="8409"/>
                  </a:lnTo>
                  <a:lnTo>
                    <a:pt x="56269" y="8840"/>
                  </a:lnTo>
                  <a:lnTo>
                    <a:pt x="55622" y="9271"/>
                  </a:lnTo>
                  <a:lnTo>
                    <a:pt x="55622" y="9271"/>
                  </a:lnTo>
                  <a:lnTo>
                    <a:pt x="55837" y="9487"/>
                  </a:lnTo>
                  <a:lnTo>
                    <a:pt x="56269" y="9487"/>
                  </a:lnTo>
                  <a:lnTo>
                    <a:pt x="57131" y="9271"/>
                  </a:lnTo>
                  <a:lnTo>
                    <a:pt x="57131" y="9271"/>
                  </a:lnTo>
                  <a:lnTo>
                    <a:pt x="57778" y="9271"/>
                  </a:lnTo>
                  <a:lnTo>
                    <a:pt x="58640" y="9271"/>
                  </a:lnTo>
                  <a:lnTo>
                    <a:pt x="58640" y="9271"/>
                  </a:lnTo>
                  <a:lnTo>
                    <a:pt x="59502" y="10134"/>
                  </a:lnTo>
                  <a:lnTo>
                    <a:pt x="60580" y="10996"/>
                  </a:lnTo>
                  <a:lnTo>
                    <a:pt x="61874" y="11427"/>
                  </a:lnTo>
                  <a:lnTo>
                    <a:pt x="63598" y="11858"/>
                  </a:lnTo>
                  <a:lnTo>
                    <a:pt x="63598" y="11858"/>
                  </a:lnTo>
                  <a:lnTo>
                    <a:pt x="63598" y="11211"/>
                  </a:lnTo>
                  <a:lnTo>
                    <a:pt x="63383" y="10996"/>
                  </a:lnTo>
                  <a:lnTo>
                    <a:pt x="63167" y="10780"/>
                  </a:lnTo>
                  <a:lnTo>
                    <a:pt x="63383" y="10565"/>
                  </a:lnTo>
                  <a:lnTo>
                    <a:pt x="63383" y="10565"/>
                  </a:lnTo>
                  <a:lnTo>
                    <a:pt x="64245" y="10780"/>
                  </a:lnTo>
                  <a:lnTo>
                    <a:pt x="65108" y="10780"/>
                  </a:lnTo>
                  <a:lnTo>
                    <a:pt x="65539" y="10565"/>
                  </a:lnTo>
                  <a:lnTo>
                    <a:pt x="65970" y="9702"/>
                  </a:lnTo>
                  <a:lnTo>
                    <a:pt x="65970" y="9702"/>
                  </a:lnTo>
                  <a:lnTo>
                    <a:pt x="65754" y="9056"/>
                  </a:lnTo>
                  <a:lnTo>
                    <a:pt x="65539" y="8840"/>
                  </a:lnTo>
                  <a:lnTo>
                    <a:pt x="65108" y="8409"/>
                  </a:lnTo>
                  <a:lnTo>
                    <a:pt x="65108" y="7762"/>
                  </a:lnTo>
                  <a:lnTo>
                    <a:pt x="65108" y="7762"/>
                  </a:lnTo>
                  <a:lnTo>
                    <a:pt x="65323" y="7546"/>
                  </a:lnTo>
                  <a:lnTo>
                    <a:pt x="65754" y="7546"/>
                  </a:lnTo>
                  <a:lnTo>
                    <a:pt x="66186" y="7978"/>
                  </a:lnTo>
                  <a:lnTo>
                    <a:pt x="66832" y="8409"/>
                  </a:lnTo>
                  <a:lnTo>
                    <a:pt x="67048" y="8624"/>
                  </a:lnTo>
                  <a:lnTo>
                    <a:pt x="67263" y="8840"/>
                  </a:lnTo>
                  <a:lnTo>
                    <a:pt x="67263" y="8840"/>
                  </a:lnTo>
                  <a:lnTo>
                    <a:pt x="68988" y="8193"/>
                  </a:lnTo>
                  <a:lnTo>
                    <a:pt x="69635" y="7546"/>
                  </a:lnTo>
                  <a:lnTo>
                    <a:pt x="69850" y="6900"/>
                  </a:lnTo>
                  <a:lnTo>
                    <a:pt x="69850" y="6900"/>
                  </a:lnTo>
                  <a:lnTo>
                    <a:pt x="69204" y="6253"/>
                  </a:lnTo>
                  <a:lnTo>
                    <a:pt x="68341" y="6037"/>
                  </a:lnTo>
                  <a:lnTo>
                    <a:pt x="67479" y="5606"/>
                  </a:lnTo>
                  <a:lnTo>
                    <a:pt x="67048" y="5391"/>
                  </a:lnTo>
                  <a:lnTo>
                    <a:pt x="66832" y="4959"/>
                  </a:lnTo>
                  <a:lnTo>
                    <a:pt x="66832" y="4959"/>
                  </a:lnTo>
                  <a:lnTo>
                    <a:pt x="66832" y="4528"/>
                  </a:lnTo>
                  <a:lnTo>
                    <a:pt x="67048" y="4097"/>
                  </a:lnTo>
                  <a:lnTo>
                    <a:pt x="67048" y="3881"/>
                  </a:lnTo>
                  <a:lnTo>
                    <a:pt x="67048" y="3450"/>
                  </a:lnTo>
                  <a:lnTo>
                    <a:pt x="67048" y="3450"/>
                  </a:lnTo>
                  <a:lnTo>
                    <a:pt x="65970" y="3019"/>
                  </a:lnTo>
                  <a:lnTo>
                    <a:pt x="64676" y="2588"/>
                  </a:lnTo>
                  <a:lnTo>
                    <a:pt x="63598" y="1941"/>
                  </a:lnTo>
                  <a:lnTo>
                    <a:pt x="63167" y="1510"/>
                  </a:lnTo>
                  <a:lnTo>
                    <a:pt x="62952" y="863"/>
                  </a:lnTo>
                  <a:lnTo>
                    <a:pt x="62952" y="863"/>
                  </a:lnTo>
                  <a:lnTo>
                    <a:pt x="59934" y="863"/>
                  </a:lnTo>
                  <a:lnTo>
                    <a:pt x="59934" y="863"/>
                  </a:lnTo>
                  <a:lnTo>
                    <a:pt x="57131" y="863"/>
                  </a:lnTo>
                  <a:lnTo>
                    <a:pt x="55837" y="863"/>
                  </a:lnTo>
                  <a:lnTo>
                    <a:pt x="54544" y="1079"/>
                  </a:lnTo>
                  <a:lnTo>
                    <a:pt x="53682" y="1294"/>
                  </a:lnTo>
                  <a:lnTo>
                    <a:pt x="52819" y="1941"/>
                  </a:lnTo>
                  <a:lnTo>
                    <a:pt x="52388" y="2588"/>
                  </a:lnTo>
                  <a:lnTo>
                    <a:pt x="51957" y="3666"/>
                  </a:lnTo>
                  <a:lnTo>
                    <a:pt x="51957" y="3666"/>
                  </a:lnTo>
                  <a:lnTo>
                    <a:pt x="52172" y="3881"/>
                  </a:lnTo>
                  <a:lnTo>
                    <a:pt x="52388" y="3881"/>
                  </a:lnTo>
                  <a:lnTo>
                    <a:pt x="53035" y="3881"/>
                  </a:lnTo>
                  <a:lnTo>
                    <a:pt x="53466" y="4097"/>
                  </a:lnTo>
                  <a:lnTo>
                    <a:pt x="53466" y="4313"/>
                  </a:lnTo>
                  <a:lnTo>
                    <a:pt x="53466" y="4528"/>
                  </a:lnTo>
                  <a:lnTo>
                    <a:pt x="53466" y="4528"/>
                  </a:lnTo>
                  <a:lnTo>
                    <a:pt x="52819" y="5175"/>
                  </a:lnTo>
                  <a:lnTo>
                    <a:pt x="52172" y="5606"/>
                  </a:lnTo>
                  <a:lnTo>
                    <a:pt x="50448" y="6469"/>
                  </a:lnTo>
                  <a:lnTo>
                    <a:pt x="50448" y="6469"/>
                  </a:lnTo>
                  <a:lnTo>
                    <a:pt x="50232" y="6037"/>
                  </a:lnTo>
                  <a:lnTo>
                    <a:pt x="50448" y="5822"/>
                  </a:lnTo>
                  <a:lnTo>
                    <a:pt x="50663" y="5606"/>
                  </a:lnTo>
                  <a:lnTo>
                    <a:pt x="50663" y="4959"/>
                  </a:lnTo>
                  <a:lnTo>
                    <a:pt x="50663" y="4959"/>
                  </a:lnTo>
                  <a:lnTo>
                    <a:pt x="49801" y="4744"/>
                  </a:lnTo>
                  <a:lnTo>
                    <a:pt x="49370" y="4313"/>
                  </a:lnTo>
                  <a:lnTo>
                    <a:pt x="49370" y="3881"/>
                  </a:lnTo>
                  <a:lnTo>
                    <a:pt x="49370" y="3881"/>
                  </a:lnTo>
                  <a:lnTo>
                    <a:pt x="49585" y="3019"/>
                  </a:lnTo>
                  <a:lnTo>
                    <a:pt x="49585" y="2372"/>
                  </a:lnTo>
                  <a:lnTo>
                    <a:pt x="49801" y="1941"/>
                  </a:lnTo>
                  <a:lnTo>
                    <a:pt x="49801" y="1941"/>
                  </a:lnTo>
                  <a:lnTo>
                    <a:pt x="50663" y="1726"/>
                  </a:lnTo>
                  <a:lnTo>
                    <a:pt x="51741" y="1726"/>
                  </a:lnTo>
                  <a:lnTo>
                    <a:pt x="52819" y="1294"/>
                  </a:lnTo>
                  <a:lnTo>
                    <a:pt x="53035" y="1079"/>
                  </a:lnTo>
                  <a:lnTo>
                    <a:pt x="53250" y="648"/>
                  </a:lnTo>
                  <a:lnTo>
                    <a:pt x="53250" y="648"/>
                  </a:lnTo>
                  <a:lnTo>
                    <a:pt x="52388" y="217"/>
                  </a:lnTo>
                  <a:lnTo>
                    <a:pt x="51741" y="217"/>
                  </a:lnTo>
                  <a:lnTo>
                    <a:pt x="50879" y="432"/>
                  </a:lnTo>
                  <a:lnTo>
                    <a:pt x="50232" y="648"/>
                  </a:lnTo>
                  <a:lnTo>
                    <a:pt x="49154" y="1510"/>
                  </a:lnTo>
                  <a:lnTo>
                    <a:pt x="47861" y="2157"/>
                  </a:lnTo>
                  <a:lnTo>
                    <a:pt x="47861" y="2157"/>
                  </a:lnTo>
                  <a:lnTo>
                    <a:pt x="48076" y="1941"/>
                  </a:lnTo>
                  <a:lnTo>
                    <a:pt x="48292" y="1510"/>
                  </a:lnTo>
                  <a:lnTo>
                    <a:pt x="48507" y="1079"/>
                  </a:lnTo>
                  <a:lnTo>
                    <a:pt x="48507" y="648"/>
                  </a:lnTo>
                  <a:lnTo>
                    <a:pt x="48507" y="648"/>
                  </a:lnTo>
                  <a:lnTo>
                    <a:pt x="47214" y="648"/>
                  </a:lnTo>
                  <a:lnTo>
                    <a:pt x="45920" y="863"/>
                  </a:lnTo>
                  <a:lnTo>
                    <a:pt x="43980" y="1726"/>
                  </a:lnTo>
                  <a:lnTo>
                    <a:pt x="43980" y="1726"/>
                  </a:lnTo>
                  <a:lnTo>
                    <a:pt x="44411" y="2372"/>
                  </a:lnTo>
                  <a:lnTo>
                    <a:pt x="45058" y="2804"/>
                  </a:lnTo>
                  <a:lnTo>
                    <a:pt x="46567" y="3019"/>
                  </a:lnTo>
                  <a:lnTo>
                    <a:pt x="46567" y="3019"/>
                  </a:lnTo>
                  <a:lnTo>
                    <a:pt x="46136" y="3450"/>
                  </a:lnTo>
                  <a:lnTo>
                    <a:pt x="45920" y="3881"/>
                  </a:lnTo>
                  <a:lnTo>
                    <a:pt x="45920" y="4528"/>
                  </a:lnTo>
                  <a:lnTo>
                    <a:pt x="46136" y="5175"/>
                  </a:lnTo>
                  <a:lnTo>
                    <a:pt x="46136" y="5175"/>
                  </a:lnTo>
                  <a:lnTo>
                    <a:pt x="45274" y="5606"/>
                  </a:lnTo>
                  <a:lnTo>
                    <a:pt x="44411" y="6037"/>
                  </a:lnTo>
                  <a:lnTo>
                    <a:pt x="44411" y="6037"/>
                  </a:lnTo>
                  <a:lnTo>
                    <a:pt x="44411" y="5606"/>
                  </a:lnTo>
                  <a:lnTo>
                    <a:pt x="44843" y="5391"/>
                  </a:lnTo>
                  <a:lnTo>
                    <a:pt x="45058" y="5175"/>
                  </a:lnTo>
                  <a:lnTo>
                    <a:pt x="45058" y="4528"/>
                  </a:lnTo>
                  <a:lnTo>
                    <a:pt x="45058" y="4528"/>
                  </a:lnTo>
                  <a:lnTo>
                    <a:pt x="44627" y="4313"/>
                  </a:lnTo>
                  <a:lnTo>
                    <a:pt x="44196" y="4313"/>
                  </a:lnTo>
                  <a:lnTo>
                    <a:pt x="43333" y="4528"/>
                  </a:lnTo>
                  <a:lnTo>
                    <a:pt x="42471" y="5175"/>
                  </a:lnTo>
                  <a:lnTo>
                    <a:pt x="42040" y="6037"/>
                  </a:lnTo>
                  <a:lnTo>
                    <a:pt x="42040" y="6037"/>
                  </a:lnTo>
                  <a:lnTo>
                    <a:pt x="40315" y="6037"/>
                  </a:lnTo>
                  <a:lnTo>
                    <a:pt x="40315" y="6037"/>
                  </a:lnTo>
                  <a:lnTo>
                    <a:pt x="39453" y="6037"/>
                  </a:lnTo>
                  <a:lnTo>
                    <a:pt x="38375" y="5822"/>
                  </a:lnTo>
                  <a:lnTo>
                    <a:pt x="37728" y="5606"/>
                  </a:lnTo>
                  <a:lnTo>
                    <a:pt x="37513" y="5391"/>
                  </a:lnTo>
                  <a:lnTo>
                    <a:pt x="37297" y="4959"/>
                  </a:lnTo>
                  <a:lnTo>
                    <a:pt x="37297" y="4959"/>
                  </a:lnTo>
                  <a:lnTo>
                    <a:pt x="38591" y="5175"/>
                  </a:lnTo>
                  <a:lnTo>
                    <a:pt x="39884" y="5175"/>
                  </a:lnTo>
                  <a:lnTo>
                    <a:pt x="40962" y="4744"/>
                  </a:lnTo>
                  <a:lnTo>
                    <a:pt x="41824" y="4313"/>
                  </a:lnTo>
                  <a:lnTo>
                    <a:pt x="41824" y="4313"/>
                  </a:lnTo>
                  <a:lnTo>
                    <a:pt x="41824" y="3881"/>
                  </a:lnTo>
                  <a:lnTo>
                    <a:pt x="41393" y="3666"/>
                  </a:lnTo>
                  <a:lnTo>
                    <a:pt x="41178" y="3450"/>
                  </a:lnTo>
                  <a:lnTo>
                    <a:pt x="40962" y="3019"/>
                  </a:lnTo>
                  <a:lnTo>
                    <a:pt x="40962" y="3019"/>
                  </a:lnTo>
                  <a:lnTo>
                    <a:pt x="41178" y="2372"/>
                  </a:lnTo>
                  <a:lnTo>
                    <a:pt x="41824" y="1941"/>
                  </a:lnTo>
                  <a:lnTo>
                    <a:pt x="42471" y="1510"/>
                  </a:lnTo>
                  <a:lnTo>
                    <a:pt x="42902" y="863"/>
                  </a:lnTo>
                  <a:lnTo>
                    <a:pt x="42902" y="863"/>
                  </a:lnTo>
                  <a:lnTo>
                    <a:pt x="42255" y="648"/>
                  </a:lnTo>
                  <a:lnTo>
                    <a:pt x="41824" y="648"/>
                  </a:lnTo>
                  <a:lnTo>
                    <a:pt x="40962" y="1079"/>
                  </a:lnTo>
                  <a:lnTo>
                    <a:pt x="40100" y="1726"/>
                  </a:lnTo>
                  <a:lnTo>
                    <a:pt x="39022" y="1941"/>
                  </a:lnTo>
                  <a:lnTo>
                    <a:pt x="39022" y="1941"/>
                  </a:lnTo>
                  <a:lnTo>
                    <a:pt x="37944" y="1726"/>
                  </a:lnTo>
                  <a:lnTo>
                    <a:pt x="36866" y="1294"/>
                  </a:lnTo>
                  <a:lnTo>
                    <a:pt x="34926" y="432"/>
                  </a:lnTo>
                  <a:lnTo>
                    <a:pt x="34926" y="432"/>
                  </a:lnTo>
                  <a:lnTo>
                    <a:pt x="33632" y="217"/>
                  </a:lnTo>
                  <a:lnTo>
                    <a:pt x="32339" y="1"/>
                  </a:lnTo>
                  <a:lnTo>
                    <a:pt x="31045" y="1"/>
                  </a:lnTo>
                  <a:lnTo>
                    <a:pt x="29751" y="217"/>
                  </a:lnTo>
                  <a:lnTo>
                    <a:pt x="28889" y="648"/>
                  </a:lnTo>
                  <a:lnTo>
                    <a:pt x="27811" y="1294"/>
                  </a:lnTo>
                  <a:lnTo>
                    <a:pt x="26949" y="1941"/>
                  </a:lnTo>
                  <a:lnTo>
                    <a:pt x="26302" y="2804"/>
                  </a:lnTo>
                  <a:lnTo>
                    <a:pt x="26302" y="2804"/>
                  </a:lnTo>
                  <a:lnTo>
                    <a:pt x="26733" y="3019"/>
                  </a:lnTo>
                  <a:lnTo>
                    <a:pt x="27164" y="3019"/>
                  </a:lnTo>
                  <a:lnTo>
                    <a:pt x="28242" y="2804"/>
                  </a:lnTo>
                  <a:lnTo>
                    <a:pt x="28242" y="2804"/>
                  </a:lnTo>
                  <a:lnTo>
                    <a:pt x="29320" y="2588"/>
                  </a:lnTo>
                  <a:lnTo>
                    <a:pt x="29751" y="2588"/>
                  </a:lnTo>
                  <a:lnTo>
                    <a:pt x="30398" y="2804"/>
                  </a:lnTo>
                  <a:lnTo>
                    <a:pt x="30398" y="2804"/>
                  </a:lnTo>
                  <a:lnTo>
                    <a:pt x="29751" y="4097"/>
                  </a:lnTo>
                  <a:lnTo>
                    <a:pt x="29536" y="4528"/>
                  </a:lnTo>
                  <a:lnTo>
                    <a:pt x="29105" y="4959"/>
                  </a:lnTo>
                  <a:lnTo>
                    <a:pt x="29105" y="4959"/>
                  </a:lnTo>
                  <a:lnTo>
                    <a:pt x="28242" y="4744"/>
                  </a:lnTo>
                  <a:lnTo>
                    <a:pt x="27380" y="4528"/>
                  </a:lnTo>
                  <a:lnTo>
                    <a:pt x="25224" y="4528"/>
                  </a:lnTo>
                  <a:lnTo>
                    <a:pt x="23284" y="4313"/>
                  </a:lnTo>
                  <a:lnTo>
                    <a:pt x="22422" y="4097"/>
                  </a:lnTo>
                  <a:lnTo>
                    <a:pt x="21775" y="3666"/>
                  </a:lnTo>
                  <a:lnTo>
                    <a:pt x="21775" y="3666"/>
                  </a:lnTo>
                  <a:lnTo>
                    <a:pt x="21128" y="3881"/>
                  </a:lnTo>
                  <a:lnTo>
                    <a:pt x="21128" y="3881"/>
                  </a:lnTo>
                  <a:lnTo>
                    <a:pt x="17463" y="8193"/>
                  </a:lnTo>
                  <a:lnTo>
                    <a:pt x="14014" y="12721"/>
                  </a:lnTo>
                  <a:lnTo>
                    <a:pt x="10780" y="17463"/>
                  </a:lnTo>
                  <a:lnTo>
                    <a:pt x="7977" y="22422"/>
                  </a:lnTo>
                  <a:lnTo>
                    <a:pt x="5390" y="27596"/>
                  </a:lnTo>
                  <a:lnTo>
                    <a:pt x="3234" y="32770"/>
                  </a:lnTo>
                  <a:lnTo>
                    <a:pt x="1510" y="38375"/>
                  </a:lnTo>
                  <a:lnTo>
                    <a:pt x="1" y="43981"/>
                  </a:lnTo>
                  <a:lnTo>
                    <a:pt x="1" y="43981"/>
                  </a:lnTo>
                  <a:lnTo>
                    <a:pt x="432" y="43765"/>
                  </a:lnTo>
                  <a:lnTo>
                    <a:pt x="863" y="43765"/>
                  </a:lnTo>
                  <a:lnTo>
                    <a:pt x="863" y="43765"/>
                  </a:lnTo>
                  <a:lnTo>
                    <a:pt x="1294" y="44196"/>
                  </a:lnTo>
                  <a:lnTo>
                    <a:pt x="1510" y="44627"/>
                  </a:lnTo>
                  <a:lnTo>
                    <a:pt x="1294" y="45921"/>
                  </a:lnTo>
                  <a:lnTo>
                    <a:pt x="1294" y="45921"/>
                  </a:lnTo>
                  <a:lnTo>
                    <a:pt x="2588" y="48077"/>
                  </a:lnTo>
                  <a:lnTo>
                    <a:pt x="4097" y="50233"/>
                  </a:lnTo>
                  <a:lnTo>
                    <a:pt x="5606" y="52173"/>
                  </a:lnTo>
                  <a:lnTo>
                    <a:pt x="6684" y="54544"/>
                  </a:lnTo>
                  <a:lnTo>
                    <a:pt x="6684" y="54544"/>
                  </a:lnTo>
                  <a:lnTo>
                    <a:pt x="6468" y="54975"/>
                  </a:lnTo>
                  <a:lnTo>
                    <a:pt x="6468" y="55407"/>
                  </a:lnTo>
                  <a:lnTo>
                    <a:pt x="6253" y="55838"/>
                  </a:lnTo>
                  <a:lnTo>
                    <a:pt x="6253" y="56485"/>
                  </a:lnTo>
                  <a:lnTo>
                    <a:pt x="6253" y="56485"/>
                  </a:lnTo>
                  <a:lnTo>
                    <a:pt x="8409" y="57994"/>
                  </a:lnTo>
                  <a:lnTo>
                    <a:pt x="9702" y="58856"/>
                  </a:lnTo>
                  <a:lnTo>
                    <a:pt x="10996" y="59503"/>
                  </a:lnTo>
                  <a:lnTo>
                    <a:pt x="12505" y="60150"/>
                  </a:lnTo>
                  <a:lnTo>
                    <a:pt x="13798" y="60581"/>
                  </a:lnTo>
                  <a:lnTo>
                    <a:pt x="15523" y="60581"/>
                  </a:lnTo>
                  <a:lnTo>
                    <a:pt x="17032" y="60365"/>
                  </a:lnTo>
                  <a:lnTo>
                    <a:pt x="17032" y="60365"/>
                  </a:lnTo>
                  <a:lnTo>
                    <a:pt x="17894" y="60796"/>
                  </a:lnTo>
                  <a:lnTo>
                    <a:pt x="18541" y="61443"/>
                  </a:lnTo>
                  <a:lnTo>
                    <a:pt x="19188" y="62305"/>
                  </a:lnTo>
                  <a:lnTo>
                    <a:pt x="20050" y="62952"/>
                  </a:lnTo>
                  <a:lnTo>
                    <a:pt x="20050" y="62952"/>
                  </a:lnTo>
                  <a:lnTo>
                    <a:pt x="21775" y="63383"/>
                  </a:lnTo>
                  <a:lnTo>
                    <a:pt x="23715" y="64030"/>
                  </a:lnTo>
                  <a:lnTo>
                    <a:pt x="24362" y="64246"/>
                  </a:lnTo>
                  <a:lnTo>
                    <a:pt x="25009" y="64892"/>
                  </a:lnTo>
                  <a:lnTo>
                    <a:pt x="25440" y="65755"/>
                  </a:lnTo>
                  <a:lnTo>
                    <a:pt x="25440" y="66833"/>
                  </a:lnTo>
                  <a:lnTo>
                    <a:pt x="25440" y="66833"/>
                  </a:lnTo>
                  <a:lnTo>
                    <a:pt x="28027" y="68557"/>
                  </a:lnTo>
                  <a:lnTo>
                    <a:pt x="29536" y="69420"/>
                  </a:lnTo>
                  <a:lnTo>
                    <a:pt x="31045" y="70067"/>
                  </a:lnTo>
                  <a:lnTo>
                    <a:pt x="31045" y="70067"/>
                  </a:lnTo>
                  <a:lnTo>
                    <a:pt x="31476" y="68773"/>
                  </a:lnTo>
                  <a:lnTo>
                    <a:pt x="31907" y="68342"/>
                  </a:lnTo>
                  <a:lnTo>
                    <a:pt x="32554" y="68342"/>
                  </a:lnTo>
                  <a:lnTo>
                    <a:pt x="32554" y="68342"/>
                  </a:lnTo>
                  <a:lnTo>
                    <a:pt x="33416" y="69420"/>
                  </a:lnTo>
                  <a:lnTo>
                    <a:pt x="33848" y="70713"/>
                  </a:lnTo>
                  <a:lnTo>
                    <a:pt x="34063" y="72222"/>
                  </a:lnTo>
                  <a:lnTo>
                    <a:pt x="34063" y="73947"/>
                  </a:lnTo>
                  <a:lnTo>
                    <a:pt x="34063" y="73947"/>
                  </a:lnTo>
                  <a:lnTo>
                    <a:pt x="32985" y="75241"/>
                  </a:lnTo>
                  <a:lnTo>
                    <a:pt x="31692" y="76534"/>
                  </a:lnTo>
                  <a:lnTo>
                    <a:pt x="31261" y="77181"/>
                  </a:lnTo>
                  <a:lnTo>
                    <a:pt x="30829" y="77828"/>
                  </a:lnTo>
                  <a:lnTo>
                    <a:pt x="30398" y="78906"/>
                  </a:lnTo>
                  <a:lnTo>
                    <a:pt x="30398" y="79768"/>
                  </a:lnTo>
                  <a:lnTo>
                    <a:pt x="30398" y="79768"/>
                  </a:lnTo>
                  <a:lnTo>
                    <a:pt x="30398" y="80199"/>
                  </a:lnTo>
                  <a:lnTo>
                    <a:pt x="30614" y="80630"/>
                  </a:lnTo>
                  <a:lnTo>
                    <a:pt x="30829" y="80846"/>
                  </a:lnTo>
                  <a:lnTo>
                    <a:pt x="31045" y="81277"/>
                  </a:lnTo>
                  <a:lnTo>
                    <a:pt x="31045" y="81277"/>
                  </a:lnTo>
                  <a:lnTo>
                    <a:pt x="30614" y="81708"/>
                  </a:lnTo>
                  <a:lnTo>
                    <a:pt x="30183" y="81924"/>
                  </a:lnTo>
                  <a:lnTo>
                    <a:pt x="29967" y="82355"/>
                  </a:lnTo>
                  <a:lnTo>
                    <a:pt x="29751" y="83002"/>
                  </a:lnTo>
                  <a:lnTo>
                    <a:pt x="29751" y="83002"/>
                  </a:lnTo>
                  <a:lnTo>
                    <a:pt x="33201" y="88391"/>
                  </a:lnTo>
                  <a:lnTo>
                    <a:pt x="34926" y="90978"/>
                  </a:lnTo>
                  <a:lnTo>
                    <a:pt x="36219" y="93997"/>
                  </a:lnTo>
                  <a:lnTo>
                    <a:pt x="36219" y="93997"/>
                  </a:lnTo>
                  <a:lnTo>
                    <a:pt x="37297" y="94643"/>
                  </a:lnTo>
                  <a:lnTo>
                    <a:pt x="38159" y="95290"/>
                  </a:lnTo>
                  <a:lnTo>
                    <a:pt x="39884" y="95937"/>
                  </a:lnTo>
                  <a:lnTo>
                    <a:pt x="40746" y="96152"/>
                  </a:lnTo>
                  <a:lnTo>
                    <a:pt x="41609" y="96584"/>
                  </a:lnTo>
                  <a:lnTo>
                    <a:pt x="42255" y="97230"/>
                  </a:lnTo>
                  <a:lnTo>
                    <a:pt x="42902" y="98093"/>
                  </a:lnTo>
                  <a:lnTo>
                    <a:pt x="42902" y="98093"/>
                  </a:lnTo>
                  <a:lnTo>
                    <a:pt x="43333" y="99386"/>
                  </a:lnTo>
                  <a:lnTo>
                    <a:pt x="43549" y="100895"/>
                  </a:lnTo>
                  <a:lnTo>
                    <a:pt x="43549" y="104345"/>
                  </a:lnTo>
                  <a:lnTo>
                    <a:pt x="43333" y="108010"/>
                  </a:lnTo>
                  <a:lnTo>
                    <a:pt x="43333" y="109734"/>
                  </a:lnTo>
                  <a:lnTo>
                    <a:pt x="43765" y="111459"/>
                  </a:lnTo>
                  <a:lnTo>
                    <a:pt x="43765" y="111459"/>
                  </a:lnTo>
                  <a:lnTo>
                    <a:pt x="43980" y="113184"/>
                  </a:lnTo>
                  <a:lnTo>
                    <a:pt x="44411" y="115124"/>
                  </a:lnTo>
                  <a:lnTo>
                    <a:pt x="44411" y="117064"/>
                  </a:lnTo>
                  <a:lnTo>
                    <a:pt x="44196" y="117927"/>
                  </a:lnTo>
                  <a:lnTo>
                    <a:pt x="43980" y="118789"/>
                  </a:lnTo>
                  <a:lnTo>
                    <a:pt x="43980" y="118789"/>
                  </a:lnTo>
                  <a:lnTo>
                    <a:pt x="44411" y="119220"/>
                  </a:lnTo>
                  <a:lnTo>
                    <a:pt x="44627" y="120083"/>
                  </a:lnTo>
                  <a:lnTo>
                    <a:pt x="45058" y="121807"/>
                  </a:lnTo>
                  <a:lnTo>
                    <a:pt x="45274" y="123532"/>
                  </a:lnTo>
                  <a:lnTo>
                    <a:pt x="45705" y="124179"/>
                  </a:lnTo>
                  <a:lnTo>
                    <a:pt x="46352" y="124825"/>
                  </a:lnTo>
                  <a:lnTo>
                    <a:pt x="46352" y="124825"/>
                  </a:lnTo>
                  <a:lnTo>
                    <a:pt x="46352" y="123963"/>
                  </a:lnTo>
                  <a:lnTo>
                    <a:pt x="46352" y="123532"/>
                  </a:lnTo>
                  <a:lnTo>
                    <a:pt x="46567" y="123316"/>
                  </a:lnTo>
                  <a:lnTo>
                    <a:pt x="46567" y="123316"/>
                  </a:lnTo>
                  <a:lnTo>
                    <a:pt x="46998" y="124179"/>
                  </a:lnTo>
                  <a:lnTo>
                    <a:pt x="46998" y="125472"/>
                  </a:lnTo>
                  <a:lnTo>
                    <a:pt x="46998" y="125472"/>
                  </a:lnTo>
                  <a:lnTo>
                    <a:pt x="46783" y="125688"/>
                  </a:lnTo>
                  <a:lnTo>
                    <a:pt x="46567" y="125688"/>
                  </a:lnTo>
                  <a:lnTo>
                    <a:pt x="46136" y="125688"/>
                  </a:lnTo>
                  <a:lnTo>
                    <a:pt x="46136" y="125903"/>
                  </a:lnTo>
                  <a:lnTo>
                    <a:pt x="46136" y="125903"/>
                  </a:lnTo>
                  <a:lnTo>
                    <a:pt x="46352" y="126981"/>
                  </a:lnTo>
                  <a:lnTo>
                    <a:pt x="46352" y="128275"/>
                  </a:lnTo>
                  <a:lnTo>
                    <a:pt x="46352" y="128275"/>
                  </a:lnTo>
                  <a:lnTo>
                    <a:pt x="46567" y="128490"/>
                  </a:lnTo>
                  <a:lnTo>
                    <a:pt x="46998" y="128706"/>
                  </a:lnTo>
                  <a:lnTo>
                    <a:pt x="47214" y="128922"/>
                  </a:lnTo>
                  <a:lnTo>
                    <a:pt x="47430" y="129137"/>
                  </a:lnTo>
                  <a:lnTo>
                    <a:pt x="47430" y="129137"/>
                  </a:lnTo>
                  <a:lnTo>
                    <a:pt x="47214" y="129784"/>
                  </a:lnTo>
                  <a:lnTo>
                    <a:pt x="46998" y="130215"/>
                  </a:lnTo>
                  <a:lnTo>
                    <a:pt x="46998" y="130215"/>
                  </a:lnTo>
                  <a:lnTo>
                    <a:pt x="47430" y="131293"/>
                  </a:lnTo>
                  <a:lnTo>
                    <a:pt x="48076" y="131940"/>
                  </a:lnTo>
                  <a:lnTo>
                    <a:pt x="48723" y="132802"/>
                  </a:lnTo>
                  <a:lnTo>
                    <a:pt x="49370" y="133880"/>
                  </a:lnTo>
                  <a:lnTo>
                    <a:pt x="49370" y="133880"/>
                  </a:lnTo>
                  <a:lnTo>
                    <a:pt x="50017" y="134096"/>
                  </a:lnTo>
                  <a:lnTo>
                    <a:pt x="50663" y="134742"/>
                  </a:lnTo>
                  <a:lnTo>
                    <a:pt x="51741" y="135820"/>
                  </a:lnTo>
                  <a:lnTo>
                    <a:pt x="51741" y="135820"/>
                  </a:lnTo>
                  <a:lnTo>
                    <a:pt x="52819" y="136036"/>
                  </a:lnTo>
                  <a:lnTo>
                    <a:pt x="53682" y="136467"/>
                  </a:lnTo>
                  <a:lnTo>
                    <a:pt x="55837" y="137329"/>
                  </a:lnTo>
                  <a:lnTo>
                    <a:pt x="56700" y="137545"/>
                  </a:lnTo>
                  <a:lnTo>
                    <a:pt x="57778" y="137761"/>
                  </a:lnTo>
                  <a:lnTo>
                    <a:pt x="58640" y="137545"/>
                  </a:lnTo>
                  <a:lnTo>
                    <a:pt x="59502" y="136898"/>
                  </a:lnTo>
                  <a:lnTo>
                    <a:pt x="59502" y="136898"/>
                  </a:lnTo>
                  <a:lnTo>
                    <a:pt x="56484" y="134958"/>
                  </a:lnTo>
                  <a:lnTo>
                    <a:pt x="55191" y="133880"/>
                  </a:lnTo>
                  <a:lnTo>
                    <a:pt x="54759" y="133233"/>
                  </a:lnTo>
                  <a:lnTo>
                    <a:pt x="54328" y="132371"/>
                  </a:lnTo>
                  <a:lnTo>
                    <a:pt x="54328" y="132371"/>
                  </a:lnTo>
                  <a:lnTo>
                    <a:pt x="54975" y="131724"/>
                  </a:lnTo>
                  <a:lnTo>
                    <a:pt x="55191" y="130862"/>
                  </a:lnTo>
                  <a:lnTo>
                    <a:pt x="56053" y="129137"/>
                  </a:lnTo>
                  <a:lnTo>
                    <a:pt x="56053" y="129137"/>
                  </a:lnTo>
                  <a:lnTo>
                    <a:pt x="55406" y="128706"/>
                  </a:lnTo>
                  <a:lnTo>
                    <a:pt x="54759" y="128490"/>
                  </a:lnTo>
                  <a:lnTo>
                    <a:pt x="54113" y="128275"/>
                  </a:lnTo>
                  <a:lnTo>
                    <a:pt x="53897" y="127844"/>
                  </a:lnTo>
                  <a:lnTo>
                    <a:pt x="53682" y="127628"/>
                  </a:lnTo>
                  <a:lnTo>
                    <a:pt x="53682" y="127628"/>
                  </a:lnTo>
                  <a:lnTo>
                    <a:pt x="54328" y="126766"/>
                  </a:lnTo>
                  <a:lnTo>
                    <a:pt x="54759" y="125688"/>
                  </a:lnTo>
                  <a:lnTo>
                    <a:pt x="55622" y="123532"/>
                  </a:lnTo>
                  <a:lnTo>
                    <a:pt x="55622" y="123532"/>
                  </a:lnTo>
                  <a:lnTo>
                    <a:pt x="54975" y="123532"/>
                  </a:lnTo>
                  <a:lnTo>
                    <a:pt x="54544" y="123316"/>
                  </a:lnTo>
                  <a:lnTo>
                    <a:pt x="54113" y="122885"/>
                  </a:lnTo>
                  <a:lnTo>
                    <a:pt x="53897" y="122454"/>
                  </a:lnTo>
                  <a:lnTo>
                    <a:pt x="53897" y="122454"/>
                  </a:lnTo>
                  <a:lnTo>
                    <a:pt x="54759" y="122454"/>
                  </a:lnTo>
                  <a:lnTo>
                    <a:pt x="54759" y="122454"/>
                  </a:lnTo>
                  <a:lnTo>
                    <a:pt x="55622" y="122454"/>
                  </a:lnTo>
                  <a:lnTo>
                    <a:pt x="56269" y="122238"/>
                  </a:lnTo>
                  <a:lnTo>
                    <a:pt x="56269" y="122238"/>
                  </a:lnTo>
                  <a:lnTo>
                    <a:pt x="56269" y="120945"/>
                  </a:lnTo>
                  <a:lnTo>
                    <a:pt x="56269" y="120514"/>
                  </a:lnTo>
                  <a:lnTo>
                    <a:pt x="56484" y="120083"/>
                  </a:lnTo>
                  <a:lnTo>
                    <a:pt x="56484" y="120083"/>
                  </a:lnTo>
                  <a:lnTo>
                    <a:pt x="57993" y="120083"/>
                  </a:lnTo>
                  <a:lnTo>
                    <a:pt x="59071" y="119867"/>
                  </a:lnTo>
                  <a:lnTo>
                    <a:pt x="59934" y="119220"/>
                  </a:lnTo>
                  <a:lnTo>
                    <a:pt x="60149" y="118573"/>
                  </a:lnTo>
                  <a:lnTo>
                    <a:pt x="60365" y="117496"/>
                  </a:lnTo>
                  <a:lnTo>
                    <a:pt x="60149" y="116633"/>
                  </a:lnTo>
                  <a:lnTo>
                    <a:pt x="59718" y="115986"/>
                  </a:lnTo>
                  <a:lnTo>
                    <a:pt x="59071" y="115340"/>
                  </a:lnTo>
                  <a:lnTo>
                    <a:pt x="59071" y="115340"/>
                  </a:lnTo>
                  <a:lnTo>
                    <a:pt x="59718" y="115340"/>
                  </a:lnTo>
                  <a:lnTo>
                    <a:pt x="60365" y="115555"/>
                  </a:lnTo>
                  <a:lnTo>
                    <a:pt x="61227" y="115771"/>
                  </a:lnTo>
                  <a:lnTo>
                    <a:pt x="62089" y="115771"/>
                  </a:lnTo>
                  <a:lnTo>
                    <a:pt x="62089" y="115771"/>
                  </a:lnTo>
                  <a:lnTo>
                    <a:pt x="62521" y="115555"/>
                  </a:lnTo>
                  <a:lnTo>
                    <a:pt x="62952" y="115124"/>
                  </a:lnTo>
                  <a:lnTo>
                    <a:pt x="63383" y="114046"/>
                  </a:lnTo>
                  <a:lnTo>
                    <a:pt x="63814" y="112968"/>
                  </a:lnTo>
                  <a:lnTo>
                    <a:pt x="64245" y="111459"/>
                  </a:lnTo>
                  <a:lnTo>
                    <a:pt x="64245" y="111459"/>
                  </a:lnTo>
                  <a:lnTo>
                    <a:pt x="65323" y="110381"/>
                  </a:lnTo>
                  <a:lnTo>
                    <a:pt x="66401" y="109088"/>
                  </a:lnTo>
                  <a:lnTo>
                    <a:pt x="66832" y="108441"/>
                  </a:lnTo>
                  <a:lnTo>
                    <a:pt x="67048" y="107579"/>
                  </a:lnTo>
                  <a:lnTo>
                    <a:pt x="67048" y="106716"/>
                  </a:lnTo>
                  <a:lnTo>
                    <a:pt x="66617" y="105638"/>
                  </a:lnTo>
                  <a:lnTo>
                    <a:pt x="66617" y="105638"/>
                  </a:lnTo>
                  <a:lnTo>
                    <a:pt x="67910" y="104560"/>
                  </a:lnTo>
                  <a:lnTo>
                    <a:pt x="69204" y="103698"/>
                  </a:lnTo>
                  <a:lnTo>
                    <a:pt x="70928" y="103051"/>
                  </a:lnTo>
                  <a:lnTo>
                    <a:pt x="72869" y="102836"/>
                  </a:lnTo>
                  <a:lnTo>
                    <a:pt x="72869" y="102836"/>
                  </a:lnTo>
                  <a:lnTo>
                    <a:pt x="74162" y="100680"/>
                  </a:lnTo>
                  <a:lnTo>
                    <a:pt x="75025" y="98308"/>
                  </a:lnTo>
                  <a:lnTo>
                    <a:pt x="75456" y="97015"/>
                  </a:lnTo>
                  <a:lnTo>
                    <a:pt x="75456" y="95721"/>
                  </a:lnTo>
                  <a:lnTo>
                    <a:pt x="75671" y="94212"/>
                  </a:lnTo>
                  <a:lnTo>
                    <a:pt x="75456" y="92488"/>
                  </a:lnTo>
                  <a:lnTo>
                    <a:pt x="75456" y="92488"/>
                  </a:lnTo>
                  <a:lnTo>
                    <a:pt x="76102" y="91625"/>
                  </a:lnTo>
                  <a:lnTo>
                    <a:pt x="76965" y="90547"/>
                  </a:lnTo>
                  <a:lnTo>
                    <a:pt x="78474" y="88391"/>
                  </a:lnTo>
                  <a:lnTo>
                    <a:pt x="79121" y="87313"/>
                  </a:lnTo>
                  <a:lnTo>
                    <a:pt x="79552" y="86020"/>
                  </a:lnTo>
                  <a:lnTo>
                    <a:pt x="79336" y="84726"/>
                  </a:lnTo>
                  <a:lnTo>
                    <a:pt x="78689" y="83217"/>
                  </a:lnTo>
                  <a:close/>
                  <a:moveTo>
                    <a:pt x="63167" y="7115"/>
                  </a:moveTo>
                  <a:lnTo>
                    <a:pt x="63167" y="7115"/>
                  </a:lnTo>
                  <a:lnTo>
                    <a:pt x="62952" y="7331"/>
                  </a:lnTo>
                  <a:lnTo>
                    <a:pt x="62736" y="7331"/>
                  </a:lnTo>
                  <a:lnTo>
                    <a:pt x="62736" y="7331"/>
                  </a:lnTo>
                  <a:lnTo>
                    <a:pt x="62952" y="7115"/>
                  </a:lnTo>
                  <a:lnTo>
                    <a:pt x="63167" y="7115"/>
                  </a:ln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18"/>
            <p:cNvSpPr/>
            <p:nvPr/>
          </p:nvSpPr>
          <p:spPr>
            <a:xfrm>
              <a:off x="1699925" y="1294475"/>
              <a:ext cx="1988800" cy="3444025"/>
            </a:xfrm>
            <a:custGeom>
              <a:avLst/>
              <a:gdLst/>
              <a:ahLst/>
              <a:cxnLst/>
              <a:rect l="l" t="t" r="r" b="b"/>
              <a:pathLst>
                <a:path w="79552" h="137761" fill="none" extrusionOk="0">
                  <a:moveTo>
                    <a:pt x="78689" y="83217"/>
                  </a:moveTo>
                  <a:lnTo>
                    <a:pt x="78689" y="83217"/>
                  </a:lnTo>
                  <a:lnTo>
                    <a:pt x="77396" y="83002"/>
                  </a:lnTo>
                  <a:lnTo>
                    <a:pt x="76318" y="82571"/>
                  </a:lnTo>
                  <a:lnTo>
                    <a:pt x="74378" y="81493"/>
                  </a:lnTo>
                  <a:lnTo>
                    <a:pt x="73300" y="80846"/>
                  </a:lnTo>
                  <a:lnTo>
                    <a:pt x="72222" y="80630"/>
                  </a:lnTo>
                  <a:lnTo>
                    <a:pt x="70928" y="80415"/>
                  </a:lnTo>
                  <a:lnTo>
                    <a:pt x="69204" y="80630"/>
                  </a:lnTo>
                  <a:lnTo>
                    <a:pt x="69204" y="80630"/>
                  </a:lnTo>
                  <a:lnTo>
                    <a:pt x="68773" y="79768"/>
                  </a:lnTo>
                  <a:lnTo>
                    <a:pt x="68126" y="79121"/>
                  </a:lnTo>
                  <a:lnTo>
                    <a:pt x="67263" y="78906"/>
                  </a:lnTo>
                  <a:lnTo>
                    <a:pt x="66186" y="78690"/>
                  </a:lnTo>
                  <a:lnTo>
                    <a:pt x="64461" y="78259"/>
                  </a:lnTo>
                  <a:lnTo>
                    <a:pt x="63814" y="77828"/>
                  </a:lnTo>
                  <a:lnTo>
                    <a:pt x="63167" y="76965"/>
                  </a:lnTo>
                  <a:lnTo>
                    <a:pt x="63167" y="76965"/>
                  </a:lnTo>
                  <a:lnTo>
                    <a:pt x="63167" y="76534"/>
                  </a:lnTo>
                  <a:lnTo>
                    <a:pt x="63167" y="76103"/>
                  </a:lnTo>
                  <a:lnTo>
                    <a:pt x="62736" y="75456"/>
                  </a:lnTo>
                  <a:lnTo>
                    <a:pt x="62305" y="74378"/>
                  </a:lnTo>
                  <a:lnTo>
                    <a:pt x="62089" y="73947"/>
                  </a:lnTo>
                  <a:lnTo>
                    <a:pt x="62089" y="73300"/>
                  </a:lnTo>
                  <a:lnTo>
                    <a:pt x="62089" y="73300"/>
                  </a:lnTo>
                  <a:lnTo>
                    <a:pt x="61443" y="72654"/>
                  </a:lnTo>
                  <a:lnTo>
                    <a:pt x="60796" y="72222"/>
                  </a:lnTo>
                  <a:lnTo>
                    <a:pt x="59934" y="71791"/>
                  </a:lnTo>
                  <a:lnTo>
                    <a:pt x="59071" y="71791"/>
                  </a:lnTo>
                  <a:lnTo>
                    <a:pt x="57346" y="71576"/>
                  </a:lnTo>
                  <a:lnTo>
                    <a:pt x="56484" y="71576"/>
                  </a:lnTo>
                  <a:lnTo>
                    <a:pt x="55837" y="71360"/>
                  </a:lnTo>
                  <a:lnTo>
                    <a:pt x="55837" y="71360"/>
                  </a:lnTo>
                  <a:lnTo>
                    <a:pt x="55191" y="70929"/>
                  </a:lnTo>
                  <a:lnTo>
                    <a:pt x="54759" y="70498"/>
                  </a:lnTo>
                  <a:lnTo>
                    <a:pt x="53897" y="69635"/>
                  </a:lnTo>
                  <a:lnTo>
                    <a:pt x="53250" y="68773"/>
                  </a:lnTo>
                  <a:lnTo>
                    <a:pt x="52604" y="68342"/>
                  </a:lnTo>
                  <a:lnTo>
                    <a:pt x="51957" y="68342"/>
                  </a:lnTo>
                  <a:lnTo>
                    <a:pt x="51957" y="68342"/>
                  </a:lnTo>
                  <a:lnTo>
                    <a:pt x="51741" y="67264"/>
                  </a:lnTo>
                  <a:lnTo>
                    <a:pt x="51310" y="66402"/>
                  </a:lnTo>
                  <a:lnTo>
                    <a:pt x="51310" y="66402"/>
                  </a:lnTo>
                  <a:lnTo>
                    <a:pt x="51094" y="66833"/>
                  </a:lnTo>
                  <a:lnTo>
                    <a:pt x="50663" y="66833"/>
                  </a:lnTo>
                  <a:lnTo>
                    <a:pt x="50232" y="66402"/>
                  </a:lnTo>
                  <a:lnTo>
                    <a:pt x="50232" y="66402"/>
                  </a:lnTo>
                  <a:lnTo>
                    <a:pt x="49801" y="66186"/>
                  </a:lnTo>
                  <a:lnTo>
                    <a:pt x="49154" y="66186"/>
                  </a:lnTo>
                  <a:lnTo>
                    <a:pt x="49154" y="66186"/>
                  </a:lnTo>
                  <a:lnTo>
                    <a:pt x="48292" y="66402"/>
                  </a:lnTo>
                  <a:lnTo>
                    <a:pt x="47430" y="66617"/>
                  </a:lnTo>
                  <a:lnTo>
                    <a:pt x="46567" y="66617"/>
                  </a:lnTo>
                  <a:lnTo>
                    <a:pt x="45705" y="66402"/>
                  </a:lnTo>
                  <a:lnTo>
                    <a:pt x="44196" y="65755"/>
                  </a:lnTo>
                  <a:lnTo>
                    <a:pt x="42471" y="65108"/>
                  </a:lnTo>
                  <a:lnTo>
                    <a:pt x="42471" y="65108"/>
                  </a:lnTo>
                  <a:lnTo>
                    <a:pt x="42040" y="65108"/>
                  </a:lnTo>
                  <a:lnTo>
                    <a:pt x="41609" y="65324"/>
                  </a:lnTo>
                  <a:lnTo>
                    <a:pt x="41609" y="65324"/>
                  </a:lnTo>
                  <a:lnTo>
                    <a:pt x="41393" y="65755"/>
                  </a:lnTo>
                  <a:lnTo>
                    <a:pt x="40746" y="65755"/>
                  </a:lnTo>
                  <a:lnTo>
                    <a:pt x="40746" y="65755"/>
                  </a:lnTo>
                  <a:lnTo>
                    <a:pt x="40746" y="65324"/>
                  </a:lnTo>
                  <a:lnTo>
                    <a:pt x="40962" y="64892"/>
                  </a:lnTo>
                  <a:lnTo>
                    <a:pt x="40962" y="64461"/>
                  </a:lnTo>
                  <a:lnTo>
                    <a:pt x="40531" y="64246"/>
                  </a:lnTo>
                  <a:lnTo>
                    <a:pt x="40531" y="64246"/>
                  </a:lnTo>
                  <a:lnTo>
                    <a:pt x="39884" y="64892"/>
                  </a:lnTo>
                  <a:lnTo>
                    <a:pt x="38806" y="65324"/>
                  </a:lnTo>
                  <a:lnTo>
                    <a:pt x="37944" y="65755"/>
                  </a:lnTo>
                  <a:lnTo>
                    <a:pt x="36866" y="65970"/>
                  </a:lnTo>
                  <a:lnTo>
                    <a:pt x="36866" y="65970"/>
                  </a:lnTo>
                  <a:lnTo>
                    <a:pt x="36219" y="66617"/>
                  </a:lnTo>
                  <a:lnTo>
                    <a:pt x="36003" y="67479"/>
                  </a:lnTo>
                  <a:lnTo>
                    <a:pt x="35572" y="68126"/>
                  </a:lnTo>
                  <a:lnTo>
                    <a:pt x="35141" y="68342"/>
                  </a:lnTo>
                  <a:lnTo>
                    <a:pt x="34710" y="68557"/>
                  </a:lnTo>
                  <a:lnTo>
                    <a:pt x="34710" y="68557"/>
                  </a:lnTo>
                  <a:lnTo>
                    <a:pt x="34279" y="68126"/>
                  </a:lnTo>
                  <a:lnTo>
                    <a:pt x="33632" y="67911"/>
                  </a:lnTo>
                  <a:lnTo>
                    <a:pt x="32554" y="67695"/>
                  </a:lnTo>
                  <a:lnTo>
                    <a:pt x="31261" y="67695"/>
                  </a:lnTo>
                  <a:lnTo>
                    <a:pt x="29967" y="68342"/>
                  </a:lnTo>
                  <a:lnTo>
                    <a:pt x="29967" y="68342"/>
                  </a:lnTo>
                  <a:lnTo>
                    <a:pt x="29320" y="67911"/>
                  </a:lnTo>
                  <a:lnTo>
                    <a:pt x="28674" y="67264"/>
                  </a:lnTo>
                  <a:lnTo>
                    <a:pt x="28242" y="66617"/>
                  </a:lnTo>
                  <a:lnTo>
                    <a:pt x="27811" y="65755"/>
                  </a:lnTo>
                  <a:lnTo>
                    <a:pt x="27811" y="65755"/>
                  </a:lnTo>
                  <a:lnTo>
                    <a:pt x="28242" y="63599"/>
                  </a:lnTo>
                  <a:lnTo>
                    <a:pt x="28674" y="61227"/>
                  </a:lnTo>
                  <a:lnTo>
                    <a:pt x="28674" y="61227"/>
                  </a:lnTo>
                  <a:lnTo>
                    <a:pt x="28027" y="60796"/>
                  </a:lnTo>
                  <a:lnTo>
                    <a:pt x="27380" y="60581"/>
                  </a:lnTo>
                  <a:lnTo>
                    <a:pt x="25871" y="60581"/>
                  </a:lnTo>
                  <a:lnTo>
                    <a:pt x="25871" y="60581"/>
                  </a:lnTo>
                  <a:lnTo>
                    <a:pt x="24577" y="60581"/>
                  </a:lnTo>
                  <a:lnTo>
                    <a:pt x="23284" y="60365"/>
                  </a:lnTo>
                  <a:lnTo>
                    <a:pt x="23284" y="60365"/>
                  </a:lnTo>
                  <a:lnTo>
                    <a:pt x="23931" y="59072"/>
                  </a:lnTo>
                  <a:lnTo>
                    <a:pt x="24577" y="57778"/>
                  </a:lnTo>
                  <a:lnTo>
                    <a:pt x="25009" y="56485"/>
                  </a:lnTo>
                  <a:lnTo>
                    <a:pt x="25440" y="54760"/>
                  </a:lnTo>
                  <a:lnTo>
                    <a:pt x="25440" y="54760"/>
                  </a:lnTo>
                  <a:lnTo>
                    <a:pt x="25224" y="54544"/>
                  </a:lnTo>
                  <a:lnTo>
                    <a:pt x="24793" y="54329"/>
                  </a:lnTo>
                  <a:lnTo>
                    <a:pt x="23931" y="54329"/>
                  </a:lnTo>
                  <a:lnTo>
                    <a:pt x="22422" y="54760"/>
                  </a:lnTo>
                  <a:lnTo>
                    <a:pt x="22422" y="54760"/>
                  </a:lnTo>
                  <a:lnTo>
                    <a:pt x="22206" y="55622"/>
                  </a:lnTo>
                  <a:lnTo>
                    <a:pt x="21775" y="56269"/>
                  </a:lnTo>
                  <a:lnTo>
                    <a:pt x="21128" y="56700"/>
                  </a:lnTo>
                  <a:lnTo>
                    <a:pt x="20481" y="57347"/>
                  </a:lnTo>
                  <a:lnTo>
                    <a:pt x="19835" y="57563"/>
                  </a:lnTo>
                  <a:lnTo>
                    <a:pt x="18972" y="57778"/>
                  </a:lnTo>
                  <a:lnTo>
                    <a:pt x="17894" y="57778"/>
                  </a:lnTo>
                  <a:lnTo>
                    <a:pt x="16816" y="57778"/>
                  </a:lnTo>
                  <a:lnTo>
                    <a:pt x="16816" y="57778"/>
                  </a:lnTo>
                  <a:lnTo>
                    <a:pt x="15738" y="56916"/>
                  </a:lnTo>
                  <a:lnTo>
                    <a:pt x="15307" y="55838"/>
                  </a:lnTo>
                  <a:lnTo>
                    <a:pt x="15092" y="54760"/>
                  </a:lnTo>
                  <a:lnTo>
                    <a:pt x="15092" y="53466"/>
                  </a:lnTo>
                  <a:lnTo>
                    <a:pt x="15307" y="52173"/>
                  </a:lnTo>
                  <a:lnTo>
                    <a:pt x="15738" y="50664"/>
                  </a:lnTo>
                  <a:lnTo>
                    <a:pt x="16385" y="48077"/>
                  </a:lnTo>
                  <a:lnTo>
                    <a:pt x="16385" y="48077"/>
                  </a:lnTo>
                  <a:lnTo>
                    <a:pt x="18110" y="46999"/>
                  </a:lnTo>
                  <a:lnTo>
                    <a:pt x="19835" y="46136"/>
                  </a:lnTo>
                  <a:lnTo>
                    <a:pt x="20912" y="45705"/>
                  </a:lnTo>
                  <a:lnTo>
                    <a:pt x="21990" y="45705"/>
                  </a:lnTo>
                  <a:lnTo>
                    <a:pt x="23068" y="45921"/>
                  </a:lnTo>
                  <a:lnTo>
                    <a:pt x="24362" y="46352"/>
                  </a:lnTo>
                  <a:lnTo>
                    <a:pt x="24362" y="46352"/>
                  </a:lnTo>
                  <a:lnTo>
                    <a:pt x="25009" y="45705"/>
                  </a:lnTo>
                  <a:lnTo>
                    <a:pt x="25871" y="45274"/>
                  </a:lnTo>
                  <a:lnTo>
                    <a:pt x="26949" y="45059"/>
                  </a:lnTo>
                  <a:lnTo>
                    <a:pt x="28027" y="45059"/>
                  </a:lnTo>
                  <a:lnTo>
                    <a:pt x="29105" y="45059"/>
                  </a:lnTo>
                  <a:lnTo>
                    <a:pt x="30183" y="45490"/>
                  </a:lnTo>
                  <a:lnTo>
                    <a:pt x="31045" y="45705"/>
                  </a:lnTo>
                  <a:lnTo>
                    <a:pt x="31692" y="46352"/>
                  </a:lnTo>
                  <a:lnTo>
                    <a:pt x="31692" y="46352"/>
                  </a:lnTo>
                  <a:lnTo>
                    <a:pt x="31692" y="47214"/>
                  </a:lnTo>
                  <a:lnTo>
                    <a:pt x="31476" y="48077"/>
                  </a:lnTo>
                  <a:lnTo>
                    <a:pt x="31476" y="48077"/>
                  </a:lnTo>
                  <a:lnTo>
                    <a:pt x="32554" y="48723"/>
                  </a:lnTo>
                  <a:lnTo>
                    <a:pt x="33416" y="48939"/>
                  </a:lnTo>
                  <a:lnTo>
                    <a:pt x="34279" y="48939"/>
                  </a:lnTo>
                  <a:lnTo>
                    <a:pt x="34279" y="48939"/>
                  </a:lnTo>
                  <a:lnTo>
                    <a:pt x="34063" y="46783"/>
                  </a:lnTo>
                  <a:lnTo>
                    <a:pt x="33848" y="45705"/>
                  </a:lnTo>
                  <a:lnTo>
                    <a:pt x="33848" y="44412"/>
                  </a:lnTo>
                  <a:lnTo>
                    <a:pt x="33848" y="44412"/>
                  </a:lnTo>
                  <a:lnTo>
                    <a:pt x="34494" y="43549"/>
                  </a:lnTo>
                  <a:lnTo>
                    <a:pt x="35357" y="42903"/>
                  </a:lnTo>
                  <a:lnTo>
                    <a:pt x="37297" y="41609"/>
                  </a:lnTo>
                  <a:lnTo>
                    <a:pt x="41393" y="39238"/>
                  </a:lnTo>
                  <a:lnTo>
                    <a:pt x="41393" y="39238"/>
                  </a:lnTo>
                  <a:lnTo>
                    <a:pt x="41393" y="36866"/>
                  </a:lnTo>
                  <a:lnTo>
                    <a:pt x="41393" y="36866"/>
                  </a:lnTo>
                  <a:lnTo>
                    <a:pt x="42471" y="36866"/>
                  </a:lnTo>
                  <a:lnTo>
                    <a:pt x="42471" y="36866"/>
                  </a:lnTo>
                  <a:lnTo>
                    <a:pt x="43118" y="36004"/>
                  </a:lnTo>
                  <a:lnTo>
                    <a:pt x="43549" y="35357"/>
                  </a:lnTo>
                  <a:lnTo>
                    <a:pt x="45058" y="34279"/>
                  </a:lnTo>
                  <a:lnTo>
                    <a:pt x="46783" y="33417"/>
                  </a:lnTo>
                  <a:lnTo>
                    <a:pt x="48723" y="32770"/>
                  </a:lnTo>
                  <a:lnTo>
                    <a:pt x="48723" y="32770"/>
                  </a:lnTo>
                  <a:lnTo>
                    <a:pt x="48939" y="31908"/>
                  </a:lnTo>
                  <a:lnTo>
                    <a:pt x="49370" y="31045"/>
                  </a:lnTo>
                  <a:lnTo>
                    <a:pt x="50017" y="30614"/>
                  </a:lnTo>
                  <a:lnTo>
                    <a:pt x="50879" y="30183"/>
                  </a:lnTo>
                  <a:lnTo>
                    <a:pt x="52819" y="29752"/>
                  </a:lnTo>
                  <a:lnTo>
                    <a:pt x="54544" y="29105"/>
                  </a:lnTo>
                  <a:lnTo>
                    <a:pt x="54544" y="29105"/>
                  </a:lnTo>
                  <a:lnTo>
                    <a:pt x="54113" y="29752"/>
                  </a:lnTo>
                  <a:lnTo>
                    <a:pt x="53897" y="30183"/>
                  </a:lnTo>
                  <a:lnTo>
                    <a:pt x="54113" y="30830"/>
                  </a:lnTo>
                  <a:lnTo>
                    <a:pt x="54113" y="30830"/>
                  </a:lnTo>
                  <a:lnTo>
                    <a:pt x="54975" y="30183"/>
                  </a:lnTo>
                  <a:lnTo>
                    <a:pt x="55837" y="29967"/>
                  </a:lnTo>
                  <a:lnTo>
                    <a:pt x="57778" y="29321"/>
                  </a:lnTo>
                  <a:lnTo>
                    <a:pt x="58640" y="29105"/>
                  </a:lnTo>
                  <a:lnTo>
                    <a:pt x="59502" y="28674"/>
                  </a:lnTo>
                  <a:lnTo>
                    <a:pt x="60149" y="28243"/>
                  </a:lnTo>
                  <a:lnTo>
                    <a:pt x="60580" y="27596"/>
                  </a:lnTo>
                  <a:lnTo>
                    <a:pt x="60580" y="27596"/>
                  </a:lnTo>
                  <a:lnTo>
                    <a:pt x="59934" y="27596"/>
                  </a:lnTo>
                  <a:lnTo>
                    <a:pt x="59071" y="27812"/>
                  </a:lnTo>
                  <a:lnTo>
                    <a:pt x="59071" y="27812"/>
                  </a:lnTo>
                  <a:lnTo>
                    <a:pt x="58424" y="28027"/>
                  </a:lnTo>
                  <a:lnTo>
                    <a:pt x="57778" y="28243"/>
                  </a:lnTo>
                  <a:lnTo>
                    <a:pt x="57131" y="28027"/>
                  </a:lnTo>
                  <a:lnTo>
                    <a:pt x="56700" y="27596"/>
                  </a:lnTo>
                  <a:lnTo>
                    <a:pt x="56700" y="27596"/>
                  </a:lnTo>
                  <a:lnTo>
                    <a:pt x="56700" y="26518"/>
                  </a:lnTo>
                  <a:lnTo>
                    <a:pt x="57131" y="26087"/>
                  </a:lnTo>
                  <a:lnTo>
                    <a:pt x="57562" y="25656"/>
                  </a:lnTo>
                  <a:lnTo>
                    <a:pt x="57778" y="25009"/>
                  </a:lnTo>
                  <a:lnTo>
                    <a:pt x="57778" y="25009"/>
                  </a:lnTo>
                  <a:lnTo>
                    <a:pt x="57562" y="24793"/>
                  </a:lnTo>
                  <a:lnTo>
                    <a:pt x="57346" y="24578"/>
                  </a:lnTo>
                  <a:lnTo>
                    <a:pt x="56700" y="24578"/>
                  </a:lnTo>
                  <a:lnTo>
                    <a:pt x="56700" y="24578"/>
                  </a:lnTo>
                  <a:lnTo>
                    <a:pt x="56269" y="24578"/>
                  </a:lnTo>
                  <a:lnTo>
                    <a:pt x="55837" y="24578"/>
                  </a:lnTo>
                  <a:lnTo>
                    <a:pt x="55837" y="24578"/>
                  </a:lnTo>
                  <a:lnTo>
                    <a:pt x="56053" y="23931"/>
                  </a:lnTo>
                  <a:lnTo>
                    <a:pt x="56700" y="23500"/>
                  </a:lnTo>
                  <a:lnTo>
                    <a:pt x="57131" y="23500"/>
                  </a:lnTo>
                  <a:lnTo>
                    <a:pt x="57778" y="23715"/>
                  </a:lnTo>
                  <a:lnTo>
                    <a:pt x="59071" y="24362"/>
                  </a:lnTo>
                  <a:lnTo>
                    <a:pt x="59934" y="25009"/>
                  </a:lnTo>
                  <a:lnTo>
                    <a:pt x="59934" y="25009"/>
                  </a:lnTo>
                  <a:lnTo>
                    <a:pt x="60149" y="24793"/>
                  </a:lnTo>
                  <a:lnTo>
                    <a:pt x="60149" y="24578"/>
                  </a:lnTo>
                  <a:lnTo>
                    <a:pt x="59718" y="24147"/>
                  </a:lnTo>
                  <a:lnTo>
                    <a:pt x="59502" y="23931"/>
                  </a:lnTo>
                  <a:lnTo>
                    <a:pt x="59287" y="23931"/>
                  </a:lnTo>
                  <a:lnTo>
                    <a:pt x="59502" y="23715"/>
                  </a:lnTo>
                  <a:lnTo>
                    <a:pt x="59502" y="23715"/>
                  </a:lnTo>
                  <a:lnTo>
                    <a:pt x="60365" y="23715"/>
                  </a:lnTo>
                  <a:lnTo>
                    <a:pt x="61227" y="23715"/>
                  </a:lnTo>
                  <a:lnTo>
                    <a:pt x="62736" y="23284"/>
                  </a:lnTo>
                  <a:lnTo>
                    <a:pt x="64030" y="22853"/>
                  </a:lnTo>
                  <a:lnTo>
                    <a:pt x="65539" y="22638"/>
                  </a:lnTo>
                  <a:lnTo>
                    <a:pt x="65539" y="22638"/>
                  </a:lnTo>
                  <a:lnTo>
                    <a:pt x="64676" y="23500"/>
                  </a:lnTo>
                  <a:lnTo>
                    <a:pt x="63598" y="24362"/>
                  </a:lnTo>
                  <a:lnTo>
                    <a:pt x="62736" y="25440"/>
                  </a:lnTo>
                  <a:lnTo>
                    <a:pt x="62521" y="25871"/>
                  </a:lnTo>
                  <a:lnTo>
                    <a:pt x="62521" y="26302"/>
                  </a:lnTo>
                  <a:lnTo>
                    <a:pt x="62521" y="26302"/>
                  </a:lnTo>
                  <a:lnTo>
                    <a:pt x="64030" y="26302"/>
                  </a:lnTo>
                  <a:lnTo>
                    <a:pt x="65323" y="26518"/>
                  </a:lnTo>
                  <a:lnTo>
                    <a:pt x="67910" y="27165"/>
                  </a:lnTo>
                  <a:lnTo>
                    <a:pt x="67910" y="27165"/>
                  </a:lnTo>
                  <a:lnTo>
                    <a:pt x="67910" y="26734"/>
                  </a:lnTo>
                  <a:lnTo>
                    <a:pt x="67910" y="26087"/>
                  </a:lnTo>
                  <a:lnTo>
                    <a:pt x="67695" y="25440"/>
                  </a:lnTo>
                  <a:lnTo>
                    <a:pt x="67910" y="24578"/>
                  </a:lnTo>
                  <a:lnTo>
                    <a:pt x="67910" y="24578"/>
                  </a:lnTo>
                  <a:lnTo>
                    <a:pt x="67479" y="24362"/>
                  </a:lnTo>
                  <a:lnTo>
                    <a:pt x="66832" y="24362"/>
                  </a:lnTo>
                  <a:lnTo>
                    <a:pt x="66401" y="24147"/>
                  </a:lnTo>
                  <a:lnTo>
                    <a:pt x="66186" y="23931"/>
                  </a:lnTo>
                  <a:lnTo>
                    <a:pt x="66186" y="23715"/>
                  </a:lnTo>
                  <a:lnTo>
                    <a:pt x="66186" y="23715"/>
                  </a:lnTo>
                  <a:lnTo>
                    <a:pt x="66617" y="22853"/>
                  </a:lnTo>
                  <a:lnTo>
                    <a:pt x="67048" y="22206"/>
                  </a:lnTo>
                  <a:lnTo>
                    <a:pt x="67263" y="21344"/>
                  </a:lnTo>
                  <a:lnTo>
                    <a:pt x="67479" y="20266"/>
                  </a:lnTo>
                  <a:lnTo>
                    <a:pt x="67479" y="20266"/>
                  </a:lnTo>
                  <a:lnTo>
                    <a:pt x="66401" y="18973"/>
                  </a:lnTo>
                  <a:lnTo>
                    <a:pt x="65754" y="18326"/>
                  </a:lnTo>
                  <a:lnTo>
                    <a:pt x="64892" y="18110"/>
                  </a:lnTo>
                  <a:lnTo>
                    <a:pt x="64892" y="18110"/>
                  </a:lnTo>
                  <a:lnTo>
                    <a:pt x="64676" y="16817"/>
                  </a:lnTo>
                  <a:lnTo>
                    <a:pt x="64461" y="15523"/>
                  </a:lnTo>
                  <a:lnTo>
                    <a:pt x="64245" y="14230"/>
                  </a:lnTo>
                  <a:lnTo>
                    <a:pt x="64030" y="13798"/>
                  </a:lnTo>
                  <a:lnTo>
                    <a:pt x="63598" y="13367"/>
                  </a:lnTo>
                  <a:lnTo>
                    <a:pt x="63598" y="13367"/>
                  </a:lnTo>
                  <a:lnTo>
                    <a:pt x="62736" y="13798"/>
                  </a:lnTo>
                  <a:lnTo>
                    <a:pt x="62089" y="14445"/>
                  </a:lnTo>
                  <a:lnTo>
                    <a:pt x="61227" y="14876"/>
                  </a:lnTo>
                  <a:lnTo>
                    <a:pt x="60796" y="15092"/>
                  </a:lnTo>
                  <a:lnTo>
                    <a:pt x="60149" y="15308"/>
                  </a:lnTo>
                  <a:lnTo>
                    <a:pt x="60149" y="15308"/>
                  </a:lnTo>
                  <a:lnTo>
                    <a:pt x="59502" y="14876"/>
                  </a:lnTo>
                  <a:lnTo>
                    <a:pt x="59287" y="14445"/>
                  </a:lnTo>
                  <a:lnTo>
                    <a:pt x="59287" y="14014"/>
                  </a:lnTo>
                  <a:lnTo>
                    <a:pt x="59287" y="14014"/>
                  </a:lnTo>
                  <a:lnTo>
                    <a:pt x="59287" y="13583"/>
                  </a:lnTo>
                  <a:lnTo>
                    <a:pt x="59502" y="13367"/>
                  </a:lnTo>
                  <a:lnTo>
                    <a:pt x="59718" y="13152"/>
                  </a:lnTo>
                  <a:lnTo>
                    <a:pt x="59718" y="12721"/>
                  </a:lnTo>
                  <a:lnTo>
                    <a:pt x="59718" y="12721"/>
                  </a:lnTo>
                  <a:lnTo>
                    <a:pt x="59071" y="12505"/>
                  </a:lnTo>
                  <a:lnTo>
                    <a:pt x="58640" y="12074"/>
                  </a:lnTo>
                  <a:lnTo>
                    <a:pt x="57562" y="10996"/>
                  </a:lnTo>
                  <a:lnTo>
                    <a:pt x="57562" y="10996"/>
                  </a:lnTo>
                  <a:lnTo>
                    <a:pt x="57131" y="11211"/>
                  </a:lnTo>
                  <a:lnTo>
                    <a:pt x="56484" y="11211"/>
                  </a:lnTo>
                  <a:lnTo>
                    <a:pt x="55406" y="11211"/>
                  </a:lnTo>
                  <a:lnTo>
                    <a:pt x="55406" y="11211"/>
                  </a:lnTo>
                  <a:lnTo>
                    <a:pt x="53897" y="10996"/>
                  </a:lnTo>
                  <a:lnTo>
                    <a:pt x="53897" y="10996"/>
                  </a:lnTo>
                  <a:lnTo>
                    <a:pt x="53466" y="11427"/>
                  </a:lnTo>
                  <a:lnTo>
                    <a:pt x="53035" y="12074"/>
                  </a:lnTo>
                  <a:lnTo>
                    <a:pt x="52604" y="13367"/>
                  </a:lnTo>
                  <a:lnTo>
                    <a:pt x="51741" y="16170"/>
                  </a:lnTo>
                  <a:lnTo>
                    <a:pt x="51310" y="17248"/>
                  </a:lnTo>
                  <a:lnTo>
                    <a:pt x="50879" y="17895"/>
                  </a:lnTo>
                  <a:lnTo>
                    <a:pt x="50448" y="18326"/>
                  </a:lnTo>
                  <a:lnTo>
                    <a:pt x="49801" y="18757"/>
                  </a:lnTo>
                  <a:lnTo>
                    <a:pt x="49154" y="18973"/>
                  </a:lnTo>
                  <a:lnTo>
                    <a:pt x="48292" y="18973"/>
                  </a:lnTo>
                  <a:lnTo>
                    <a:pt x="47214" y="18973"/>
                  </a:lnTo>
                  <a:lnTo>
                    <a:pt x="47214" y="18973"/>
                  </a:lnTo>
                  <a:lnTo>
                    <a:pt x="46352" y="21128"/>
                  </a:lnTo>
                  <a:lnTo>
                    <a:pt x="46136" y="21560"/>
                  </a:lnTo>
                  <a:lnTo>
                    <a:pt x="45705" y="21991"/>
                  </a:lnTo>
                  <a:lnTo>
                    <a:pt x="45274" y="22206"/>
                  </a:lnTo>
                  <a:lnTo>
                    <a:pt x="44627" y="22422"/>
                  </a:lnTo>
                  <a:lnTo>
                    <a:pt x="44627" y="22422"/>
                  </a:lnTo>
                  <a:lnTo>
                    <a:pt x="44196" y="21991"/>
                  </a:lnTo>
                  <a:lnTo>
                    <a:pt x="43980" y="21344"/>
                  </a:lnTo>
                  <a:lnTo>
                    <a:pt x="43980" y="20913"/>
                  </a:lnTo>
                  <a:lnTo>
                    <a:pt x="44196" y="20482"/>
                  </a:lnTo>
                  <a:lnTo>
                    <a:pt x="44627" y="19404"/>
                  </a:lnTo>
                  <a:lnTo>
                    <a:pt x="45058" y="18541"/>
                  </a:lnTo>
                  <a:lnTo>
                    <a:pt x="45058" y="18541"/>
                  </a:lnTo>
                  <a:lnTo>
                    <a:pt x="43980" y="18541"/>
                  </a:lnTo>
                  <a:lnTo>
                    <a:pt x="42902" y="18326"/>
                  </a:lnTo>
                  <a:lnTo>
                    <a:pt x="41393" y="17463"/>
                  </a:lnTo>
                  <a:lnTo>
                    <a:pt x="41393" y="17463"/>
                  </a:lnTo>
                  <a:lnTo>
                    <a:pt x="39884" y="16601"/>
                  </a:lnTo>
                  <a:lnTo>
                    <a:pt x="39022" y="16386"/>
                  </a:lnTo>
                  <a:lnTo>
                    <a:pt x="37944" y="16386"/>
                  </a:lnTo>
                  <a:lnTo>
                    <a:pt x="37944" y="16386"/>
                  </a:lnTo>
                  <a:lnTo>
                    <a:pt x="38159" y="15523"/>
                  </a:lnTo>
                  <a:lnTo>
                    <a:pt x="37944" y="15092"/>
                  </a:lnTo>
                  <a:lnTo>
                    <a:pt x="37513" y="14230"/>
                  </a:lnTo>
                  <a:lnTo>
                    <a:pt x="37513" y="14230"/>
                  </a:lnTo>
                  <a:lnTo>
                    <a:pt x="38591" y="13152"/>
                  </a:lnTo>
                  <a:lnTo>
                    <a:pt x="39884" y="12289"/>
                  </a:lnTo>
                  <a:lnTo>
                    <a:pt x="41178" y="11643"/>
                  </a:lnTo>
                  <a:lnTo>
                    <a:pt x="42687" y="10996"/>
                  </a:lnTo>
                  <a:lnTo>
                    <a:pt x="45920" y="9918"/>
                  </a:lnTo>
                  <a:lnTo>
                    <a:pt x="49154" y="8840"/>
                  </a:lnTo>
                  <a:lnTo>
                    <a:pt x="49154" y="8840"/>
                  </a:lnTo>
                  <a:lnTo>
                    <a:pt x="48723" y="9271"/>
                  </a:lnTo>
                  <a:lnTo>
                    <a:pt x="48292" y="9487"/>
                  </a:lnTo>
                  <a:lnTo>
                    <a:pt x="48076" y="9918"/>
                  </a:lnTo>
                  <a:lnTo>
                    <a:pt x="48076" y="10134"/>
                  </a:lnTo>
                  <a:lnTo>
                    <a:pt x="48076" y="10349"/>
                  </a:lnTo>
                  <a:lnTo>
                    <a:pt x="48076" y="10349"/>
                  </a:lnTo>
                  <a:lnTo>
                    <a:pt x="49154" y="10349"/>
                  </a:lnTo>
                  <a:lnTo>
                    <a:pt x="50232" y="10134"/>
                  </a:lnTo>
                  <a:lnTo>
                    <a:pt x="50232" y="10134"/>
                  </a:lnTo>
                  <a:lnTo>
                    <a:pt x="51526" y="9918"/>
                  </a:lnTo>
                  <a:lnTo>
                    <a:pt x="52172" y="9918"/>
                  </a:lnTo>
                  <a:lnTo>
                    <a:pt x="52819" y="10134"/>
                  </a:lnTo>
                  <a:lnTo>
                    <a:pt x="52819" y="10134"/>
                  </a:lnTo>
                  <a:lnTo>
                    <a:pt x="52604" y="9702"/>
                  </a:lnTo>
                  <a:lnTo>
                    <a:pt x="52388" y="9271"/>
                  </a:lnTo>
                  <a:lnTo>
                    <a:pt x="51741" y="8624"/>
                  </a:lnTo>
                  <a:lnTo>
                    <a:pt x="50879" y="8193"/>
                  </a:lnTo>
                  <a:lnTo>
                    <a:pt x="50663" y="7978"/>
                  </a:lnTo>
                  <a:lnTo>
                    <a:pt x="50663" y="7546"/>
                  </a:lnTo>
                  <a:lnTo>
                    <a:pt x="50663" y="7546"/>
                  </a:lnTo>
                  <a:lnTo>
                    <a:pt x="51526" y="7762"/>
                  </a:lnTo>
                  <a:lnTo>
                    <a:pt x="52388" y="7762"/>
                  </a:lnTo>
                  <a:lnTo>
                    <a:pt x="53250" y="7546"/>
                  </a:lnTo>
                  <a:lnTo>
                    <a:pt x="54113" y="6900"/>
                  </a:lnTo>
                  <a:lnTo>
                    <a:pt x="55406" y="5822"/>
                  </a:lnTo>
                  <a:lnTo>
                    <a:pt x="56484" y="4313"/>
                  </a:lnTo>
                  <a:lnTo>
                    <a:pt x="56484" y="4313"/>
                  </a:lnTo>
                  <a:lnTo>
                    <a:pt x="58209" y="4313"/>
                  </a:lnTo>
                  <a:lnTo>
                    <a:pt x="59718" y="4097"/>
                  </a:lnTo>
                  <a:lnTo>
                    <a:pt x="59718" y="4097"/>
                  </a:lnTo>
                  <a:lnTo>
                    <a:pt x="60796" y="5175"/>
                  </a:lnTo>
                  <a:lnTo>
                    <a:pt x="62089" y="6253"/>
                  </a:lnTo>
                  <a:lnTo>
                    <a:pt x="62089" y="6253"/>
                  </a:lnTo>
                  <a:lnTo>
                    <a:pt x="61443" y="6900"/>
                  </a:lnTo>
                  <a:lnTo>
                    <a:pt x="60796" y="7331"/>
                  </a:lnTo>
                  <a:lnTo>
                    <a:pt x="59071" y="7978"/>
                  </a:lnTo>
                  <a:lnTo>
                    <a:pt x="57131" y="8409"/>
                  </a:lnTo>
                  <a:lnTo>
                    <a:pt x="56269" y="8840"/>
                  </a:lnTo>
                  <a:lnTo>
                    <a:pt x="55622" y="9271"/>
                  </a:lnTo>
                  <a:lnTo>
                    <a:pt x="55622" y="9271"/>
                  </a:lnTo>
                  <a:lnTo>
                    <a:pt x="55837" y="9487"/>
                  </a:lnTo>
                  <a:lnTo>
                    <a:pt x="56269" y="9487"/>
                  </a:lnTo>
                  <a:lnTo>
                    <a:pt x="57131" y="9271"/>
                  </a:lnTo>
                  <a:lnTo>
                    <a:pt x="57131" y="9271"/>
                  </a:lnTo>
                  <a:lnTo>
                    <a:pt x="57778" y="9271"/>
                  </a:lnTo>
                  <a:lnTo>
                    <a:pt x="58640" y="9271"/>
                  </a:lnTo>
                  <a:lnTo>
                    <a:pt x="58640" y="9271"/>
                  </a:lnTo>
                  <a:lnTo>
                    <a:pt x="59502" y="10134"/>
                  </a:lnTo>
                  <a:lnTo>
                    <a:pt x="60580" y="10996"/>
                  </a:lnTo>
                  <a:lnTo>
                    <a:pt x="61874" y="11427"/>
                  </a:lnTo>
                  <a:lnTo>
                    <a:pt x="63598" y="11858"/>
                  </a:lnTo>
                  <a:lnTo>
                    <a:pt x="63598" y="11858"/>
                  </a:lnTo>
                  <a:lnTo>
                    <a:pt x="63598" y="11211"/>
                  </a:lnTo>
                  <a:lnTo>
                    <a:pt x="63383" y="10996"/>
                  </a:lnTo>
                  <a:lnTo>
                    <a:pt x="63167" y="10780"/>
                  </a:lnTo>
                  <a:lnTo>
                    <a:pt x="63383" y="10565"/>
                  </a:lnTo>
                  <a:lnTo>
                    <a:pt x="63383" y="10565"/>
                  </a:lnTo>
                  <a:lnTo>
                    <a:pt x="64245" y="10780"/>
                  </a:lnTo>
                  <a:lnTo>
                    <a:pt x="65108" y="10780"/>
                  </a:lnTo>
                  <a:lnTo>
                    <a:pt x="65539" y="10565"/>
                  </a:lnTo>
                  <a:lnTo>
                    <a:pt x="65970" y="9702"/>
                  </a:lnTo>
                  <a:lnTo>
                    <a:pt x="65970" y="9702"/>
                  </a:lnTo>
                  <a:lnTo>
                    <a:pt x="65754" y="9056"/>
                  </a:lnTo>
                  <a:lnTo>
                    <a:pt x="65539" y="8840"/>
                  </a:lnTo>
                  <a:lnTo>
                    <a:pt x="65108" y="8409"/>
                  </a:lnTo>
                  <a:lnTo>
                    <a:pt x="65108" y="7762"/>
                  </a:lnTo>
                  <a:lnTo>
                    <a:pt x="65108" y="7762"/>
                  </a:lnTo>
                  <a:lnTo>
                    <a:pt x="65323" y="7546"/>
                  </a:lnTo>
                  <a:lnTo>
                    <a:pt x="65754" y="7546"/>
                  </a:lnTo>
                  <a:lnTo>
                    <a:pt x="66186" y="7978"/>
                  </a:lnTo>
                  <a:lnTo>
                    <a:pt x="66832" y="8409"/>
                  </a:lnTo>
                  <a:lnTo>
                    <a:pt x="67048" y="8624"/>
                  </a:lnTo>
                  <a:lnTo>
                    <a:pt x="67263" y="8840"/>
                  </a:lnTo>
                  <a:lnTo>
                    <a:pt x="67263" y="8840"/>
                  </a:lnTo>
                  <a:lnTo>
                    <a:pt x="68988" y="8193"/>
                  </a:lnTo>
                  <a:lnTo>
                    <a:pt x="69635" y="7546"/>
                  </a:lnTo>
                  <a:lnTo>
                    <a:pt x="69850" y="6900"/>
                  </a:lnTo>
                  <a:lnTo>
                    <a:pt x="69850" y="6900"/>
                  </a:lnTo>
                  <a:lnTo>
                    <a:pt x="69204" y="6253"/>
                  </a:lnTo>
                  <a:lnTo>
                    <a:pt x="68341" y="6037"/>
                  </a:lnTo>
                  <a:lnTo>
                    <a:pt x="67479" y="5606"/>
                  </a:lnTo>
                  <a:lnTo>
                    <a:pt x="67048" y="5391"/>
                  </a:lnTo>
                  <a:lnTo>
                    <a:pt x="66832" y="4959"/>
                  </a:lnTo>
                  <a:lnTo>
                    <a:pt x="66832" y="4959"/>
                  </a:lnTo>
                  <a:lnTo>
                    <a:pt x="66832" y="4528"/>
                  </a:lnTo>
                  <a:lnTo>
                    <a:pt x="67048" y="4097"/>
                  </a:lnTo>
                  <a:lnTo>
                    <a:pt x="67048" y="3881"/>
                  </a:lnTo>
                  <a:lnTo>
                    <a:pt x="67048" y="3450"/>
                  </a:lnTo>
                  <a:lnTo>
                    <a:pt x="67048" y="3450"/>
                  </a:lnTo>
                  <a:lnTo>
                    <a:pt x="65970" y="3019"/>
                  </a:lnTo>
                  <a:lnTo>
                    <a:pt x="64676" y="2588"/>
                  </a:lnTo>
                  <a:lnTo>
                    <a:pt x="63598" y="1941"/>
                  </a:lnTo>
                  <a:lnTo>
                    <a:pt x="63167" y="1510"/>
                  </a:lnTo>
                  <a:lnTo>
                    <a:pt x="62952" y="863"/>
                  </a:lnTo>
                  <a:lnTo>
                    <a:pt x="62952" y="863"/>
                  </a:lnTo>
                  <a:lnTo>
                    <a:pt x="59934" y="863"/>
                  </a:lnTo>
                  <a:lnTo>
                    <a:pt x="59934" y="863"/>
                  </a:lnTo>
                  <a:lnTo>
                    <a:pt x="57131" y="863"/>
                  </a:lnTo>
                  <a:lnTo>
                    <a:pt x="55837" y="863"/>
                  </a:lnTo>
                  <a:lnTo>
                    <a:pt x="54544" y="1079"/>
                  </a:lnTo>
                  <a:lnTo>
                    <a:pt x="53682" y="1294"/>
                  </a:lnTo>
                  <a:lnTo>
                    <a:pt x="52819" y="1941"/>
                  </a:lnTo>
                  <a:lnTo>
                    <a:pt x="52388" y="2588"/>
                  </a:lnTo>
                  <a:lnTo>
                    <a:pt x="51957" y="3666"/>
                  </a:lnTo>
                  <a:lnTo>
                    <a:pt x="51957" y="3666"/>
                  </a:lnTo>
                  <a:lnTo>
                    <a:pt x="52172" y="3881"/>
                  </a:lnTo>
                  <a:lnTo>
                    <a:pt x="52388" y="3881"/>
                  </a:lnTo>
                  <a:lnTo>
                    <a:pt x="53035" y="3881"/>
                  </a:lnTo>
                  <a:lnTo>
                    <a:pt x="53466" y="4097"/>
                  </a:lnTo>
                  <a:lnTo>
                    <a:pt x="53466" y="4313"/>
                  </a:lnTo>
                  <a:lnTo>
                    <a:pt x="53466" y="4528"/>
                  </a:lnTo>
                  <a:lnTo>
                    <a:pt x="53466" y="4528"/>
                  </a:lnTo>
                  <a:lnTo>
                    <a:pt x="52819" y="5175"/>
                  </a:lnTo>
                  <a:lnTo>
                    <a:pt x="52172" y="5606"/>
                  </a:lnTo>
                  <a:lnTo>
                    <a:pt x="50448" y="6469"/>
                  </a:lnTo>
                  <a:lnTo>
                    <a:pt x="50448" y="6469"/>
                  </a:lnTo>
                  <a:lnTo>
                    <a:pt x="50232" y="6037"/>
                  </a:lnTo>
                  <a:lnTo>
                    <a:pt x="50448" y="5822"/>
                  </a:lnTo>
                  <a:lnTo>
                    <a:pt x="50663" y="5606"/>
                  </a:lnTo>
                  <a:lnTo>
                    <a:pt x="50663" y="4959"/>
                  </a:lnTo>
                  <a:lnTo>
                    <a:pt x="50663" y="4959"/>
                  </a:lnTo>
                  <a:lnTo>
                    <a:pt x="49801" y="4744"/>
                  </a:lnTo>
                  <a:lnTo>
                    <a:pt x="49370" y="4313"/>
                  </a:lnTo>
                  <a:lnTo>
                    <a:pt x="49370" y="3881"/>
                  </a:lnTo>
                  <a:lnTo>
                    <a:pt x="49370" y="3881"/>
                  </a:lnTo>
                  <a:lnTo>
                    <a:pt x="49585" y="3019"/>
                  </a:lnTo>
                  <a:lnTo>
                    <a:pt x="49585" y="2372"/>
                  </a:lnTo>
                  <a:lnTo>
                    <a:pt x="49801" y="1941"/>
                  </a:lnTo>
                  <a:lnTo>
                    <a:pt x="49801" y="1941"/>
                  </a:lnTo>
                  <a:lnTo>
                    <a:pt x="50663" y="1726"/>
                  </a:lnTo>
                  <a:lnTo>
                    <a:pt x="51741" y="1726"/>
                  </a:lnTo>
                  <a:lnTo>
                    <a:pt x="52819" y="1294"/>
                  </a:lnTo>
                  <a:lnTo>
                    <a:pt x="53035" y="1079"/>
                  </a:lnTo>
                  <a:lnTo>
                    <a:pt x="53250" y="648"/>
                  </a:lnTo>
                  <a:lnTo>
                    <a:pt x="53250" y="648"/>
                  </a:lnTo>
                  <a:lnTo>
                    <a:pt x="52388" y="217"/>
                  </a:lnTo>
                  <a:lnTo>
                    <a:pt x="51741" y="217"/>
                  </a:lnTo>
                  <a:lnTo>
                    <a:pt x="50879" y="432"/>
                  </a:lnTo>
                  <a:lnTo>
                    <a:pt x="50232" y="648"/>
                  </a:lnTo>
                  <a:lnTo>
                    <a:pt x="49154" y="1510"/>
                  </a:lnTo>
                  <a:lnTo>
                    <a:pt x="47861" y="2157"/>
                  </a:lnTo>
                  <a:lnTo>
                    <a:pt x="47861" y="2157"/>
                  </a:lnTo>
                  <a:lnTo>
                    <a:pt x="48076" y="1941"/>
                  </a:lnTo>
                  <a:lnTo>
                    <a:pt x="48292" y="1510"/>
                  </a:lnTo>
                  <a:lnTo>
                    <a:pt x="48507" y="1079"/>
                  </a:lnTo>
                  <a:lnTo>
                    <a:pt x="48507" y="648"/>
                  </a:lnTo>
                  <a:lnTo>
                    <a:pt x="48507" y="648"/>
                  </a:lnTo>
                  <a:lnTo>
                    <a:pt x="47214" y="648"/>
                  </a:lnTo>
                  <a:lnTo>
                    <a:pt x="45920" y="863"/>
                  </a:lnTo>
                  <a:lnTo>
                    <a:pt x="43980" y="1726"/>
                  </a:lnTo>
                  <a:lnTo>
                    <a:pt x="43980" y="1726"/>
                  </a:lnTo>
                  <a:lnTo>
                    <a:pt x="44411" y="2372"/>
                  </a:lnTo>
                  <a:lnTo>
                    <a:pt x="45058" y="2804"/>
                  </a:lnTo>
                  <a:lnTo>
                    <a:pt x="46567" y="3019"/>
                  </a:lnTo>
                  <a:lnTo>
                    <a:pt x="46567" y="3019"/>
                  </a:lnTo>
                  <a:lnTo>
                    <a:pt x="46136" y="3450"/>
                  </a:lnTo>
                  <a:lnTo>
                    <a:pt x="45920" y="3881"/>
                  </a:lnTo>
                  <a:lnTo>
                    <a:pt x="45920" y="4528"/>
                  </a:lnTo>
                  <a:lnTo>
                    <a:pt x="46136" y="5175"/>
                  </a:lnTo>
                  <a:lnTo>
                    <a:pt x="46136" y="5175"/>
                  </a:lnTo>
                  <a:lnTo>
                    <a:pt x="45274" y="5606"/>
                  </a:lnTo>
                  <a:lnTo>
                    <a:pt x="44411" y="6037"/>
                  </a:lnTo>
                  <a:lnTo>
                    <a:pt x="44411" y="6037"/>
                  </a:lnTo>
                  <a:lnTo>
                    <a:pt x="44411" y="5606"/>
                  </a:lnTo>
                  <a:lnTo>
                    <a:pt x="44843" y="5391"/>
                  </a:lnTo>
                  <a:lnTo>
                    <a:pt x="45058" y="5175"/>
                  </a:lnTo>
                  <a:lnTo>
                    <a:pt x="45058" y="4528"/>
                  </a:lnTo>
                  <a:lnTo>
                    <a:pt x="45058" y="4528"/>
                  </a:lnTo>
                  <a:lnTo>
                    <a:pt x="44627" y="4313"/>
                  </a:lnTo>
                  <a:lnTo>
                    <a:pt x="44196" y="4313"/>
                  </a:lnTo>
                  <a:lnTo>
                    <a:pt x="43333" y="4528"/>
                  </a:lnTo>
                  <a:lnTo>
                    <a:pt x="42471" y="5175"/>
                  </a:lnTo>
                  <a:lnTo>
                    <a:pt x="42040" y="6037"/>
                  </a:lnTo>
                  <a:lnTo>
                    <a:pt x="42040" y="6037"/>
                  </a:lnTo>
                  <a:lnTo>
                    <a:pt x="40315" y="6037"/>
                  </a:lnTo>
                  <a:lnTo>
                    <a:pt x="40315" y="6037"/>
                  </a:lnTo>
                  <a:lnTo>
                    <a:pt x="39453" y="6037"/>
                  </a:lnTo>
                  <a:lnTo>
                    <a:pt x="38375" y="5822"/>
                  </a:lnTo>
                  <a:lnTo>
                    <a:pt x="37728" y="5606"/>
                  </a:lnTo>
                  <a:lnTo>
                    <a:pt x="37513" y="5391"/>
                  </a:lnTo>
                  <a:lnTo>
                    <a:pt x="37297" y="4959"/>
                  </a:lnTo>
                  <a:lnTo>
                    <a:pt x="37297" y="4959"/>
                  </a:lnTo>
                  <a:lnTo>
                    <a:pt x="38591" y="5175"/>
                  </a:lnTo>
                  <a:lnTo>
                    <a:pt x="39884" y="5175"/>
                  </a:lnTo>
                  <a:lnTo>
                    <a:pt x="40962" y="4744"/>
                  </a:lnTo>
                  <a:lnTo>
                    <a:pt x="41824" y="4313"/>
                  </a:lnTo>
                  <a:lnTo>
                    <a:pt x="41824" y="4313"/>
                  </a:lnTo>
                  <a:lnTo>
                    <a:pt x="41824" y="3881"/>
                  </a:lnTo>
                  <a:lnTo>
                    <a:pt x="41393" y="3666"/>
                  </a:lnTo>
                  <a:lnTo>
                    <a:pt x="41178" y="3450"/>
                  </a:lnTo>
                  <a:lnTo>
                    <a:pt x="40962" y="3019"/>
                  </a:lnTo>
                  <a:lnTo>
                    <a:pt x="40962" y="3019"/>
                  </a:lnTo>
                  <a:lnTo>
                    <a:pt x="41178" y="2372"/>
                  </a:lnTo>
                  <a:lnTo>
                    <a:pt x="41824" y="1941"/>
                  </a:lnTo>
                  <a:lnTo>
                    <a:pt x="42471" y="1510"/>
                  </a:lnTo>
                  <a:lnTo>
                    <a:pt x="42902" y="863"/>
                  </a:lnTo>
                  <a:lnTo>
                    <a:pt x="42902" y="863"/>
                  </a:lnTo>
                  <a:lnTo>
                    <a:pt x="42255" y="648"/>
                  </a:lnTo>
                  <a:lnTo>
                    <a:pt x="41824" y="648"/>
                  </a:lnTo>
                  <a:lnTo>
                    <a:pt x="40962" y="1079"/>
                  </a:lnTo>
                  <a:lnTo>
                    <a:pt x="40100" y="1726"/>
                  </a:lnTo>
                  <a:lnTo>
                    <a:pt x="39022" y="1941"/>
                  </a:lnTo>
                  <a:lnTo>
                    <a:pt x="39022" y="1941"/>
                  </a:lnTo>
                  <a:lnTo>
                    <a:pt x="37944" y="1726"/>
                  </a:lnTo>
                  <a:lnTo>
                    <a:pt x="36866" y="1294"/>
                  </a:lnTo>
                  <a:lnTo>
                    <a:pt x="34926" y="432"/>
                  </a:lnTo>
                  <a:lnTo>
                    <a:pt x="34926" y="432"/>
                  </a:lnTo>
                  <a:lnTo>
                    <a:pt x="33632" y="217"/>
                  </a:lnTo>
                  <a:lnTo>
                    <a:pt x="32339" y="1"/>
                  </a:lnTo>
                  <a:lnTo>
                    <a:pt x="31045" y="1"/>
                  </a:lnTo>
                  <a:lnTo>
                    <a:pt x="29751" y="217"/>
                  </a:lnTo>
                  <a:lnTo>
                    <a:pt x="28889" y="648"/>
                  </a:lnTo>
                  <a:lnTo>
                    <a:pt x="27811" y="1294"/>
                  </a:lnTo>
                  <a:lnTo>
                    <a:pt x="26949" y="1941"/>
                  </a:lnTo>
                  <a:lnTo>
                    <a:pt x="26302" y="2804"/>
                  </a:lnTo>
                  <a:lnTo>
                    <a:pt x="26302" y="2804"/>
                  </a:lnTo>
                  <a:lnTo>
                    <a:pt x="26733" y="3019"/>
                  </a:lnTo>
                  <a:lnTo>
                    <a:pt x="27164" y="3019"/>
                  </a:lnTo>
                  <a:lnTo>
                    <a:pt x="28242" y="2804"/>
                  </a:lnTo>
                  <a:lnTo>
                    <a:pt x="28242" y="2804"/>
                  </a:lnTo>
                  <a:lnTo>
                    <a:pt x="29320" y="2588"/>
                  </a:lnTo>
                  <a:lnTo>
                    <a:pt x="29751" y="2588"/>
                  </a:lnTo>
                  <a:lnTo>
                    <a:pt x="30398" y="2804"/>
                  </a:lnTo>
                  <a:lnTo>
                    <a:pt x="30398" y="2804"/>
                  </a:lnTo>
                  <a:lnTo>
                    <a:pt x="29751" y="4097"/>
                  </a:lnTo>
                  <a:lnTo>
                    <a:pt x="29536" y="4528"/>
                  </a:lnTo>
                  <a:lnTo>
                    <a:pt x="29105" y="4959"/>
                  </a:lnTo>
                  <a:lnTo>
                    <a:pt x="29105" y="4959"/>
                  </a:lnTo>
                  <a:lnTo>
                    <a:pt x="28242" y="4744"/>
                  </a:lnTo>
                  <a:lnTo>
                    <a:pt x="27380" y="4528"/>
                  </a:lnTo>
                  <a:lnTo>
                    <a:pt x="25224" y="4528"/>
                  </a:lnTo>
                  <a:lnTo>
                    <a:pt x="23284" y="4313"/>
                  </a:lnTo>
                  <a:lnTo>
                    <a:pt x="22422" y="4097"/>
                  </a:lnTo>
                  <a:lnTo>
                    <a:pt x="21775" y="3666"/>
                  </a:lnTo>
                  <a:lnTo>
                    <a:pt x="21775" y="3666"/>
                  </a:lnTo>
                  <a:lnTo>
                    <a:pt x="21128" y="3881"/>
                  </a:lnTo>
                  <a:lnTo>
                    <a:pt x="21128" y="3881"/>
                  </a:lnTo>
                  <a:lnTo>
                    <a:pt x="17463" y="8193"/>
                  </a:lnTo>
                  <a:lnTo>
                    <a:pt x="14014" y="12721"/>
                  </a:lnTo>
                  <a:lnTo>
                    <a:pt x="10780" y="17463"/>
                  </a:lnTo>
                  <a:lnTo>
                    <a:pt x="7977" y="22422"/>
                  </a:lnTo>
                  <a:lnTo>
                    <a:pt x="5390" y="27596"/>
                  </a:lnTo>
                  <a:lnTo>
                    <a:pt x="3234" y="32770"/>
                  </a:lnTo>
                  <a:lnTo>
                    <a:pt x="1510" y="38375"/>
                  </a:lnTo>
                  <a:lnTo>
                    <a:pt x="1" y="43981"/>
                  </a:lnTo>
                  <a:lnTo>
                    <a:pt x="1" y="43981"/>
                  </a:lnTo>
                  <a:lnTo>
                    <a:pt x="432" y="43765"/>
                  </a:lnTo>
                  <a:lnTo>
                    <a:pt x="863" y="43765"/>
                  </a:lnTo>
                  <a:lnTo>
                    <a:pt x="863" y="43765"/>
                  </a:lnTo>
                  <a:lnTo>
                    <a:pt x="1294" y="44196"/>
                  </a:lnTo>
                  <a:lnTo>
                    <a:pt x="1510" y="44627"/>
                  </a:lnTo>
                  <a:lnTo>
                    <a:pt x="1294" y="45921"/>
                  </a:lnTo>
                  <a:lnTo>
                    <a:pt x="1294" y="45921"/>
                  </a:lnTo>
                  <a:lnTo>
                    <a:pt x="2588" y="48077"/>
                  </a:lnTo>
                  <a:lnTo>
                    <a:pt x="4097" y="50233"/>
                  </a:lnTo>
                  <a:lnTo>
                    <a:pt x="5606" y="52173"/>
                  </a:lnTo>
                  <a:lnTo>
                    <a:pt x="6684" y="54544"/>
                  </a:lnTo>
                  <a:lnTo>
                    <a:pt x="6684" y="54544"/>
                  </a:lnTo>
                  <a:lnTo>
                    <a:pt x="6468" y="54975"/>
                  </a:lnTo>
                  <a:lnTo>
                    <a:pt x="6468" y="55407"/>
                  </a:lnTo>
                  <a:lnTo>
                    <a:pt x="6253" y="55838"/>
                  </a:lnTo>
                  <a:lnTo>
                    <a:pt x="6253" y="56485"/>
                  </a:lnTo>
                  <a:lnTo>
                    <a:pt x="6253" y="56485"/>
                  </a:lnTo>
                  <a:lnTo>
                    <a:pt x="8409" y="57994"/>
                  </a:lnTo>
                  <a:lnTo>
                    <a:pt x="9702" y="58856"/>
                  </a:lnTo>
                  <a:lnTo>
                    <a:pt x="10996" y="59503"/>
                  </a:lnTo>
                  <a:lnTo>
                    <a:pt x="12505" y="60150"/>
                  </a:lnTo>
                  <a:lnTo>
                    <a:pt x="13798" y="60581"/>
                  </a:lnTo>
                  <a:lnTo>
                    <a:pt x="15523" y="60581"/>
                  </a:lnTo>
                  <a:lnTo>
                    <a:pt x="17032" y="60365"/>
                  </a:lnTo>
                  <a:lnTo>
                    <a:pt x="17032" y="60365"/>
                  </a:lnTo>
                  <a:lnTo>
                    <a:pt x="17894" y="60796"/>
                  </a:lnTo>
                  <a:lnTo>
                    <a:pt x="18541" y="61443"/>
                  </a:lnTo>
                  <a:lnTo>
                    <a:pt x="19188" y="62305"/>
                  </a:lnTo>
                  <a:lnTo>
                    <a:pt x="20050" y="62952"/>
                  </a:lnTo>
                  <a:lnTo>
                    <a:pt x="20050" y="62952"/>
                  </a:lnTo>
                  <a:lnTo>
                    <a:pt x="21775" y="63383"/>
                  </a:lnTo>
                  <a:lnTo>
                    <a:pt x="23715" y="64030"/>
                  </a:lnTo>
                  <a:lnTo>
                    <a:pt x="24362" y="64246"/>
                  </a:lnTo>
                  <a:lnTo>
                    <a:pt x="25009" y="64892"/>
                  </a:lnTo>
                  <a:lnTo>
                    <a:pt x="25440" y="65755"/>
                  </a:lnTo>
                  <a:lnTo>
                    <a:pt x="25440" y="66833"/>
                  </a:lnTo>
                  <a:lnTo>
                    <a:pt x="25440" y="66833"/>
                  </a:lnTo>
                  <a:lnTo>
                    <a:pt x="28027" y="68557"/>
                  </a:lnTo>
                  <a:lnTo>
                    <a:pt x="29536" y="69420"/>
                  </a:lnTo>
                  <a:lnTo>
                    <a:pt x="31045" y="70067"/>
                  </a:lnTo>
                  <a:lnTo>
                    <a:pt x="31045" y="70067"/>
                  </a:lnTo>
                  <a:lnTo>
                    <a:pt x="31476" y="68773"/>
                  </a:lnTo>
                  <a:lnTo>
                    <a:pt x="31907" y="68342"/>
                  </a:lnTo>
                  <a:lnTo>
                    <a:pt x="32554" y="68342"/>
                  </a:lnTo>
                  <a:lnTo>
                    <a:pt x="32554" y="68342"/>
                  </a:lnTo>
                  <a:lnTo>
                    <a:pt x="33416" y="69420"/>
                  </a:lnTo>
                  <a:lnTo>
                    <a:pt x="33848" y="70713"/>
                  </a:lnTo>
                  <a:lnTo>
                    <a:pt x="34063" y="72222"/>
                  </a:lnTo>
                  <a:lnTo>
                    <a:pt x="34063" y="73947"/>
                  </a:lnTo>
                  <a:lnTo>
                    <a:pt x="34063" y="73947"/>
                  </a:lnTo>
                  <a:lnTo>
                    <a:pt x="32985" y="75241"/>
                  </a:lnTo>
                  <a:lnTo>
                    <a:pt x="31692" y="76534"/>
                  </a:lnTo>
                  <a:lnTo>
                    <a:pt x="31261" y="77181"/>
                  </a:lnTo>
                  <a:lnTo>
                    <a:pt x="30829" y="77828"/>
                  </a:lnTo>
                  <a:lnTo>
                    <a:pt x="30398" y="78906"/>
                  </a:lnTo>
                  <a:lnTo>
                    <a:pt x="30398" y="79768"/>
                  </a:lnTo>
                  <a:lnTo>
                    <a:pt x="30398" y="79768"/>
                  </a:lnTo>
                  <a:lnTo>
                    <a:pt x="30398" y="80199"/>
                  </a:lnTo>
                  <a:lnTo>
                    <a:pt x="30614" y="80630"/>
                  </a:lnTo>
                  <a:lnTo>
                    <a:pt x="30829" y="80846"/>
                  </a:lnTo>
                  <a:lnTo>
                    <a:pt x="31045" y="81277"/>
                  </a:lnTo>
                  <a:lnTo>
                    <a:pt x="31045" y="81277"/>
                  </a:lnTo>
                  <a:lnTo>
                    <a:pt x="30614" y="81708"/>
                  </a:lnTo>
                  <a:lnTo>
                    <a:pt x="30183" y="81924"/>
                  </a:lnTo>
                  <a:lnTo>
                    <a:pt x="29967" y="82355"/>
                  </a:lnTo>
                  <a:lnTo>
                    <a:pt x="29751" y="83002"/>
                  </a:lnTo>
                  <a:lnTo>
                    <a:pt x="29751" y="83002"/>
                  </a:lnTo>
                  <a:lnTo>
                    <a:pt x="33201" y="88391"/>
                  </a:lnTo>
                  <a:lnTo>
                    <a:pt x="34926" y="90978"/>
                  </a:lnTo>
                  <a:lnTo>
                    <a:pt x="36219" y="93997"/>
                  </a:lnTo>
                  <a:lnTo>
                    <a:pt x="36219" y="93997"/>
                  </a:lnTo>
                  <a:lnTo>
                    <a:pt x="37297" y="94643"/>
                  </a:lnTo>
                  <a:lnTo>
                    <a:pt x="38159" y="95290"/>
                  </a:lnTo>
                  <a:lnTo>
                    <a:pt x="39884" y="95937"/>
                  </a:lnTo>
                  <a:lnTo>
                    <a:pt x="40746" y="96152"/>
                  </a:lnTo>
                  <a:lnTo>
                    <a:pt x="41609" y="96584"/>
                  </a:lnTo>
                  <a:lnTo>
                    <a:pt x="42255" y="97230"/>
                  </a:lnTo>
                  <a:lnTo>
                    <a:pt x="42902" y="98093"/>
                  </a:lnTo>
                  <a:lnTo>
                    <a:pt x="42902" y="98093"/>
                  </a:lnTo>
                  <a:lnTo>
                    <a:pt x="43333" y="99386"/>
                  </a:lnTo>
                  <a:lnTo>
                    <a:pt x="43549" y="100895"/>
                  </a:lnTo>
                  <a:lnTo>
                    <a:pt x="43549" y="104345"/>
                  </a:lnTo>
                  <a:lnTo>
                    <a:pt x="43333" y="108010"/>
                  </a:lnTo>
                  <a:lnTo>
                    <a:pt x="43333" y="109734"/>
                  </a:lnTo>
                  <a:lnTo>
                    <a:pt x="43765" y="111459"/>
                  </a:lnTo>
                  <a:lnTo>
                    <a:pt x="43765" y="111459"/>
                  </a:lnTo>
                  <a:lnTo>
                    <a:pt x="43980" y="113184"/>
                  </a:lnTo>
                  <a:lnTo>
                    <a:pt x="44411" y="115124"/>
                  </a:lnTo>
                  <a:lnTo>
                    <a:pt x="44411" y="117064"/>
                  </a:lnTo>
                  <a:lnTo>
                    <a:pt x="44196" y="117927"/>
                  </a:lnTo>
                  <a:lnTo>
                    <a:pt x="43980" y="118789"/>
                  </a:lnTo>
                  <a:lnTo>
                    <a:pt x="43980" y="118789"/>
                  </a:lnTo>
                  <a:lnTo>
                    <a:pt x="44411" y="119220"/>
                  </a:lnTo>
                  <a:lnTo>
                    <a:pt x="44627" y="120083"/>
                  </a:lnTo>
                  <a:lnTo>
                    <a:pt x="45058" y="121807"/>
                  </a:lnTo>
                  <a:lnTo>
                    <a:pt x="45274" y="123532"/>
                  </a:lnTo>
                  <a:lnTo>
                    <a:pt x="45705" y="124179"/>
                  </a:lnTo>
                  <a:lnTo>
                    <a:pt x="46352" y="124825"/>
                  </a:lnTo>
                  <a:lnTo>
                    <a:pt x="46352" y="124825"/>
                  </a:lnTo>
                  <a:lnTo>
                    <a:pt x="46352" y="123963"/>
                  </a:lnTo>
                  <a:lnTo>
                    <a:pt x="46352" y="123532"/>
                  </a:lnTo>
                  <a:lnTo>
                    <a:pt x="46567" y="123316"/>
                  </a:lnTo>
                  <a:lnTo>
                    <a:pt x="46567" y="123316"/>
                  </a:lnTo>
                  <a:lnTo>
                    <a:pt x="46998" y="124179"/>
                  </a:lnTo>
                  <a:lnTo>
                    <a:pt x="46998" y="125472"/>
                  </a:lnTo>
                  <a:lnTo>
                    <a:pt x="46998" y="125472"/>
                  </a:lnTo>
                  <a:lnTo>
                    <a:pt x="46783" y="125688"/>
                  </a:lnTo>
                  <a:lnTo>
                    <a:pt x="46567" y="125688"/>
                  </a:lnTo>
                  <a:lnTo>
                    <a:pt x="46136" y="125688"/>
                  </a:lnTo>
                  <a:lnTo>
                    <a:pt x="46136" y="125903"/>
                  </a:lnTo>
                  <a:lnTo>
                    <a:pt x="46136" y="125903"/>
                  </a:lnTo>
                  <a:lnTo>
                    <a:pt x="46352" y="126981"/>
                  </a:lnTo>
                  <a:lnTo>
                    <a:pt x="46352" y="128275"/>
                  </a:lnTo>
                  <a:lnTo>
                    <a:pt x="46352" y="128275"/>
                  </a:lnTo>
                  <a:lnTo>
                    <a:pt x="46567" y="128490"/>
                  </a:lnTo>
                  <a:lnTo>
                    <a:pt x="46998" y="128706"/>
                  </a:lnTo>
                  <a:lnTo>
                    <a:pt x="47214" y="128922"/>
                  </a:lnTo>
                  <a:lnTo>
                    <a:pt x="47430" y="129137"/>
                  </a:lnTo>
                  <a:lnTo>
                    <a:pt x="47430" y="129137"/>
                  </a:lnTo>
                  <a:lnTo>
                    <a:pt x="47214" y="129784"/>
                  </a:lnTo>
                  <a:lnTo>
                    <a:pt x="46998" y="130215"/>
                  </a:lnTo>
                  <a:lnTo>
                    <a:pt x="46998" y="130215"/>
                  </a:lnTo>
                  <a:lnTo>
                    <a:pt x="47430" y="131293"/>
                  </a:lnTo>
                  <a:lnTo>
                    <a:pt x="48076" y="131940"/>
                  </a:lnTo>
                  <a:lnTo>
                    <a:pt x="48723" y="132802"/>
                  </a:lnTo>
                  <a:lnTo>
                    <a:pt x="49370" y="133880"/>
                  </a:lnTo>
                  <a:lnTo>
                    <a:pt x="49370" y="133880"/>
                  </a:lnTo>
                  <a:lnTo>
                    <a:pt x="50017" y="134096"/>
                  </a:lnTo>
                  <a:lnTo>
                    <a:pt x="50663" y="134742"/>
                  </a:lnTo>
                  <a:lnTo>
                    <a:pt x="51741" y="135820"/>
                  </a:lnTo>
                  <a:lnTo>
                    <a:pt x="51741" y="135820"/>
                  </a:lnTo>
                  <a:lnTo>
                    <a:pt x="52819" y="136036"/>
                  </a:lnTo>
                  <a:lnTo>
                    <a:pt x="53682" y="136467"/>
                  </a:lnTo>
                  <a:lnTo>
                    <a:pt x="55837" y="137329"/>
                  </a:lnTo>
                  <a:lnTo>
                    <a:pt x="56700" y="137545"/>
                  </a:lnTo>
                  <a:lnTo>
                    <a:pt x="57778" y="137761"/>
                  </a:lnTo>
                  <a:lnTo>
                    <a:pt x="58640" y="137545"/>
                  </a:lnTo>
                  <a:lnTo>
                    <a:pt x="59502" y="136898"/>
                  </a:lnTo>
                  <a:lnTo>
                    <a:pt x="59502" y="136898"/>
                  </a:lnTo>
                  <a:lnTo>
                    <a:pt x="56484" y="134958"/>
                  </a:lnTo>
                  <a:lnTo>
                    <a:pt x="55191" y="133880"/>
                  </a:lnTo>
                  <a:lnTo>
                    <a:pt x="54759" y="133233"/>
                  </a:lnTo>
                  <a:lnTo>
                    <a:pt x="54328" y="132371"/>
                  </a:lnTo>
                  <a:lnTo>
                    <a:pt x="54328" y="132371"/>
                  </a:lnTo>
                  <a:lnTo>
                    <a:pt x="54975" y="131724"/>
                  </a:lnTo>
                  <a:lnTo>
                    <a:pt x="55191" y="130862"/>
                  </a:lnTo>
                  <a:lnTo>
                    <a:pt x="56053" y="129137"/>
                  </a:lnTo>
                  <a:lnTo>
                    <a:pt x="56053" y="129137"/>
                  </a:lnTo>
                  <a:lnTo>
                    <a:pt x="55406" y="128706"/>
                  </a:lnTo>
                  <a:lnTo>
                    <a:pt x="54759" y="128490"/>
                  </a:lnTo>
                  <a:lnTo>
                    <a:pt x="54113" y="128275"/>
                  </a:lnTo>
                  <a:lnTo>
                    <a:pt x="53897" y="127844"/>
                  </a:lnTo>
                  <a:lnTo>
                    <a:pt x="53682" y="127628"/>
                  </a:lnTo>
                  <a:lnTo>
                    <a:pt x="53682" y="127628"/>
                  </a:lnTo>
                  <a:lnTo>
                    <a:pt x="54328" y="126766"/>
                  </a:lnTo>
                  <a:lnTo>
                    <a:pt x="54759" y="125688"/>
                  </a:lnTo>
                  <a:lnTo>
                    <a:pt x="55622" y="123532"/>
                  </a:lnTo>
                  <a:lnTo>
                    <a:pt x="55622" y="123532"/>
                  </a:lnTo>
                  <a:lnTo>
                    <a:pt x="54975" y="123532"/>
                  </a:lnTo>
                  <a:lnTo>
                    <a:pt x="54544" y="123316"/>
                  </a:lnTo>
                  <a:lnTo>
                    <a:pt x="54113" y="122885"/>
                  </a:lnTo>
                  <a:lnTo>
                    <a:pt x="53897" y="122454"/>
                  </a:lnTo>
                  <a:lnTo>
                    <a:pt x="53897" y="122454"/>
                  </a:lnTo>
                  <a:lnTo>
                    <a:pt x="54759" y="122454"/>
                  </a:lnTo>
                  <a:lnTo>
                    <a:pt x="54759" y="122454"/>
                  </a:lnTo>
                  <a:lnTo>
                    <a:pt x="55622" y="122454"/>
                  </a:lnTo>
                  <a:lnTo>
                    <a:pt x="56269" y="122238"/>
                  </a:lnTo>
                  <a:lnTo>
                    <a:pt x="56269" y="122238"/>
                  </a:lnTo>
                  <a:lnTo>
                    <a:pt x="56269" y="120945"/>
                  </a:lnTo>
                  <a:lnTo>
                    <a:pt x="56269" y="120514"/>
                  </a:lnTo>
                  <a:lnTo>
                    <a:pt x="56484" y="120083"/>
                  </a:lnTo>
                  <a:lnTo>
                    <a:pt x="56484" y="120083"/>
                  </a:lnTo>
                  <a:lnTo>
                    <a:pt x="57993" y="120083"/>
                  </a:lnTo>
                  <a:lnTo>
                    <a:pt x="59071" y="119867"/>
                  </a:lnTo>
                  <a:lnTo>
                    <a:pt x="59934" y="119220"/>
                  </a:lnTo>
                  <a:lnTo>
                    <a:pt x="60149" y="118573"/>
                  </a:lnTo>
                  <a:lnTo>
                    <a:pt x="60365" y="117496"/>
                  </a:lnTo>
                  <a:lnTo>
                    <a:pt x="60149" y="116633"/>
                  </a:lnTo>
                  <a:lnTo>
                    <a:pt x="59718" y="115986"/>
                  </a:lnTo>
                  <a:lnTo>
                    <a:pt x="59071" y="115340"/>
                  </a:lnTo>
                  <a:lnTo>
                    <a:pt x="59071" y="115340"/>
                  </a:lnTo>
                  <a:lnTo>
                    <a:pt x="59718" y="115340"/>
                  </a:lnTo>
                  <a:lnTo>
                    <a:pt x="60365" y="115555"/>
                  </a:lnTo>
                  <a:lnTo>
                    <a:pt x="61227" y="115771"/>
                  </a:lnTo>
                  <a:lnTo>
                    <a:pt x="62089" y="115771"/>
                  </a:lnTo>
                  <a:lnTo>
                    <a:pt x="62089" y="115771"/>
                  </a:lnTo>
                  <a:lnTo>
                    <a:pt x="62521" y="115555"/>
                  </a:lnTo>
                  <a:lnTo>
                    <a:pt x="62952" y="115124"/>
                  </a:lnTo>
                  <a:lnTo>
                    <a:pt x="63383" y="114046"/>
                  </a:lnTo>
                  <a:lnTo>
                    <a:pt x="63814" y="112968"/>
                  </a:lnTo>
                  <a:lnTo>
                    <a:pt x="64245" y="111459"/>
                  </a:lnTo>
                  <a:lnTo>
                    <a:pt x="64245" y="111459"/>
                  </a:lnTo>
                  <a:lnTo>
                    <a:pt x="65323" y="110381"/>
                  </a:lnTo>
                  <a:lnTo>
                    <a:pt x="66401" y="109088"/>
                  </a:lnTo>
                  <a:lnTo>
                    <a:pt x="66832" y="108441"/>
                  </a:lnTo>
                  <a:lnTo>
                    <a:pt x="67048" y="107579"/>
                  </a:lnTo>
                  <a:lnTo>
                    <a:pt x="67048" y="106716"/>
                  </a:lnTo>
                  <a:lnTo>
                    <a:pt x="66617" y="105638"/>
                  </a:lnTo>
                  <a:lnTo>
                    <a:pt x="66617" y="105638"/>
                  </a:lnTo>
                  <a:lnTo>
                    <a:pt x="67910" y="104560"/>
                  </a:lnTo>
                  <a:lnTo>
                    <a:pt x="69204" y="103698"/>
                  </a:lnTo>
                  <a:lnTo>
                    <a:pt x="70928" y="103051"/>
                  </a:lnTo>
                  <a:lnTo>
                    <a:pt x="72869" y="102836"/>
                  </a:lnTo>
                  <a:lnTo>
                    <a:pt x="72869" y="102836"/>
                  </a:lnTo>
                  <a:lnTo>
                    <a:pt x="74162" y="100680"/>
                  </a:lnTo>
                  <a:lnTo>
                    <a:pt x="75025" y="98308"/>
                  </a:lnTo>
                  <a:lnTo>
                    <a:pt x="75456" y="97015"/>
                  </a:lnTo>
                  <a:lnTo>
                    <a:pt x="75456" y="95721"/>
                  </a:lnTo>
                  <a:lnTo>
                    <a:pt x="75671" y="94212"/>
                  </a:lnTo>
                  <a:lnTo>
                    <a:pt x="75456" y="92488"/>
                  </a:lnTo>
                  <a:lnTo>
                    <a:pt x="75456" y="92488"/>
                  </a:lnTo>
                  <a:lnTo>
                    <a:pt x="76102" y="91625"/>
                  </a:lnTo>
                  <a:lnTo>
                    <a:pt x="76965" y="90547"/>
                  </a:lnTo>
                  <a:lnTo>
                    <a:pt x="78474" y="88391"/>
                  </a:lnTo>
                  <a:lnTo>
                    <a:pt x="79121" y="87313"/>
                  </a:lnTo>
                  <a:lnTo>
                    <a:pt x="79552" y="86020"/>
                  </a:lnTo>
                  <a:lnTo>
                    <a:pt x="79336" y="84726"/>
                  </a:lnTo>
                  <a:lnTo>
                    <a:pt x="78689" y="83217"/>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18"/>
            <p:cNvSpPr/>
            <p:nvPr/>
          </p:nvSpPr>
          <p:spPr>
            <a:xfrm>
              <a:off x="3268325" y="1472350"/>
              <a:ext cx="10800" cy="5400"/>
            </a:xfrm>
            <a:custGeom>
              <a:avLst/>
              <a:gdLst/>
              <a:ahLst/>
              <a:cxnLst/>
              <a:rect l="l" t="t" r="r" b="b"/>
              <a:pathLst>
                <a:path w="432" h="216" fill="none" extrusionOk="0">
                  <a:moveTo>
                    <a:pt x="431" y="0"/>
                  </a:moveTo>
                  <a:lnTo>
                    <a:pt x="431" y="0"/>
                  </a:lnTo>
                  <a:lnTo>
                    <a:pt x="216" y="216"/>
                  </a:lnTo>
                  <a:lnTo>
                    <a:pt x="0" y="216"/>
                  </a:lnTo>
                  <a:lnTo>
                    <a:pt x="0" y="216"/>
                  </a:lnTo>
                  <a:lnTo>
                    <a:pt x="216" y="0"/>
                  </a:lnTo>
                  <a:lnTo>
                    <a:pt x="43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18"/>
            <p:cNvSpPr/>
            <p:nvPr/>
          </p:nvSpPr>
          <p:spPr>
            <a:xfrm>
              <a:off x="3866575" y="238125"/>
              <a:ext cx="2182825" cy="1395925"/>
            </a:xfrm>
            <a:custGeom>
              <a:avLst/>
              <a:gdLst/>
              <a:ahLst/>
              <a:cxnLst/>
              <a:rect l="l" t="t" r="r" b="b"/>
              <a:pathLst>
                <a:path w="87313" h="55837" extrusionOk="0">
                  <a:moveTo>
                    <a:pt x="0" y="0"/>
                  </a:moveTo>
                  <a:lnTo>
                    <a:pt x="0" y="10779"/>
                  </a:lnTo>
                  <a:lnTo>
                    <a:pt x="6252" y="10995"/>
                  </a:lnTo>
                  <a:lnTo>
                    <a:pt x="12289" y="11857"/>
                  </a:lnTo>
                  <a:lnTo>
                    <a:pt x="18109" y="12935"/>
                  </a:lnTo>
                  <a:lnTo>
                    <a:pt x="23930" y="14444"/>
                  </a:lnTo>
                  <a:lnTo>
                    <a:pt x="29535" y="16169"/>
                  </a:lnTo>
                  <a:lnTo>
                    <a:pt x="34925" y="18325"/>
                  </a:lnTo>
                  <a:lnTo>
                    <a:pt x="40315" y="20912"/>
                  </a:lnTo>
                  <a:lnTo>
                    <a:pt x="45273" y="23715"/>
                  </a:lnTo>
                  <a:lnTo>
                    <a:pt x="50232" y="26733"/>
                  </a:lnTo>
                  <a:lnTo>
                    <a:pt x="54975" y="30182"/>
                  </a:lnTo>
                  <a:lnTo>
                    <a:pt x="59502" y="33847"/>
                  </a:lnTo>
                  <a:lnTo>
                    <a:pt x="63598" y="37728"/>
                  </a:lnTo>
                  <a:lnTo>
                    <a:pt x="67694" y="41824"/>
                  </a:lnTo>
                  <a:lnTo>
                    <a:pt x="71359" y="46351"/>
                  </a:lnTo>
                  <a:lnTo>
                    <a:pt x="74808" y="50878"/>
                  </a:lnTo>
                  <a:lnTo>
                    <a:pt x="78042" y="55837"/>
                  </a:lnTo>
                  <a:lnTo>
                    <a:pt x="87312" y="50447"/>
                  </a:lnTo>
                  <a:lnTo>
                    <a:pt x="83863" y="44842"/>
                  </a:lnTo>
                  <a:lnTo>
                    <a:pt x="79982" y="39668"/>
                  </a:lnTo>
                  <a:lnTo>
                    <a:pt x="75886" y="34709"/>
                  </a:lnTo>
                  <a:lnTo>
                    <a:pt x="71359" y="30182"/>
                  </a:lnTo>
                  <a:lnTo>
                    <a:pt x="66616" y="25655"/>
                  </a:lnTo>
                  <a:lnTo>
                    <a:pt x="61658" y="21559"/>
                  </a:lnTo>
                  <a:lnTo>
                    <a:pt x="56268" y="17894"/>
                  </a:lnTo>
                  <a:lnTo>
                    <a:pt x="50878" y="14444"/>
                  </a:lnTo>
                  <a:lnTo>
                    <a:pt x="45058" y="11210"/>
                  </a:lnTo>
                  <a:lnTo>
                    <a:pt x="39237" y="8408"/>
                  </a:lnTo>
                  <a:lnTo>
                    <a:pt x="32985" y="6036"/>
                  </a:lnTo>
                  <a:lnTo>
                    <a:pt x="26733" y="4096"/>
                  </a:lnTo>
                  <a:lnTo>
                    <a:pt x="20265" y="2371"/>
                  </a:lnTo>
                  <a:lnTo>
                    <a:pt x="13798" y="1078"/>
                  </a:lnTo>
                  <a:lnTo>
                    <a:pt x="6899" y="431"/>
                  </a:lnTo>
                  <a:lnTo>
                    <a:pt x="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18"/>
            <p:cNvSpPr/>
            <p:nvPr/>
          </p:nvSpPr>
          <p:spPr>
            <a:xfrm>
              <a:off x="5876900" y="1596300"/>
              <a:ext cx="555150" cy="2522400"/>
            </a:xfrm>
            <a:custGeom>
              <a:avLst/>
              <a:gdLst/>
              <a:ahLst/>
              <a:cxnLst/>
              <a:rect l="l" t="t" r="r" b="b"/>
              <a:pathLst>
                <a:path w="22206" h="100896" extrusionOk="0">
                  <a:moveTo>
                    <a:pt x="9271" y="1"/>
                  </a:moveTo>
                  <a:lnTo>
                    <a:pt x="1" y="5390"/>
                  </a:lnTo>
                  <a:lnTo>
                    <a:pt x="2588" y="10565"/>
                  </a:lnTo>
                  <a:lnTo>
                    <a:pt x="4744" y="15739"/>
                  </a:lnTo>
                  <a:lnTo>
                    <a:pt x="6684" y="21344"/>
                  </a:lnTo>
                  <a:lnTo>
                    <a:pt x="8409" y="26949"/>
                  </a:lnTo>
                  <a:lnTo>
                    <a:pt x="9702" y="32554"/>
                  </a:lnTo>
                  <a:lnTo>
                    <a:pt x="10564" y="38375"/>
                  </a:lnTo>
                  <a:lnTo>
                    <a:pt x="11211" y="44412"/>
                  </a:lnTo>
                  <a:lnTo>
                    <a:pt x="11427" y="50448"/>
                  </a:lnTo>
                  <a:lnTo>
                    <a:pt x="11211" y="56484"/>
                  </a:lnTo>
                  <a:lnTo>
                    <a:pt x="10564" y="62521"/>
                  </a:lnTo>
                  <a:lnTo>
                    <a:pt x="9702" y="68342"/>
                  </a:lnTo>
                  <a:lnTo>
                    <a:pt x="8409" y="74163"/>
                  </a:lnTo>
                  <a:lnTo>
                    <a:pt x="6684" y="79552"/>
                  </a:lnTo>
                  <a:lnTo>
                    <a:pt x="4744" y="85157"/>
                  </a:lnTo>
                  <a:lnTo>
                    <a:pt x="2588" y="90331"/>
                  </a:lnTo>
                  <a:lnTo>
                    <a:pt x="1" y="95506"/>
                  </a:lnTo>
                  <a:lnTo>
                    <a:pt x="9271" y="100895"/>
                  </a:lnTo>
                  <a:lnTo>
                    <a:pt x="12289" y="95074"/>
                  </a:lnTo>
                  <a:lnTo>
                    <a:pt x="14876" y="89254"/>
                  </a:lnTo>
                  <a:lnTo>
                    <a:pt x="17032" y="83217"/>
                  </a:lnTo>
                  <a:lnTo>
                    <a:pt x="18757" y="76965"/>
                  </a:lnTo>
                  <a:lnTo>
                    <a:pt x="20266" y="70498"/>
                  </a:lnTo>
                  <a:lnTo>
                    <a:pt x="21344" y="64030"/>
                  </a:lnTo>
                  <a:lnTo>
                    <a:pt x="21990" y="57347"/>
                  </a:lnTo>
                  <a:lnTo>
                    <a:pt x="22206" y="50448"/>
                  </a:lnTo>
                  <a:lnTo>
                    <a:pt x="21990" y="43765"/>
                  </a:lnTo>
                  <a:lnTo>
                    <a:pt x="21344" y="37082"/>
                  </a:lnTo>
                  <a:lnTo>
                    <a:pt x="20266" y="30398"/>
                  </a:lnTo>
                  <a:lnTo>
                    <a:pt x="18757" y="23931"/>
                  </a:lnTo>
                  <a:lnTo>
                    <a:pt x="17032" y="17679"/>
                  </a:lnTo>
                  <a:lnTo>
                    <a:pt x="14876" y="11642"/>
                  </a:lnTo>
                  <a:lnTo>
                    <a:pt x="12289" y="5822"/>
                  </a:lnTo>
                  <a:lnTo>
                    <a:pt x="927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18"/>
            <p:cNvSpPr/>
            <p:nvPr/>
          </p:nvSpPr>
          <p:spPr>
            <a:xfrm>
              <a:off x="1187925" y="1596300"/>
              <a:ext cx="560525" cy="2522400"/>
            </a:xfrm>
            <a:custGeom>
              <a:avLst/>
              <a:gdLst/>
              <a:ahLst/>
              <a:cxnLst/>
              <a:rect l="l" t="t" r="r" b="b"/>
              <a:pathLst>
                <a:path w="22421" h="100896" extrusionOk="0">
                  <a:moveTo>
                    <a:pt x="12935" y="1"/>
                  </a:moveTo>
                  <a:lnTo>
                    <a:pt x="10133" y="5822"/>
                  </a:lnTo>
                  <a:lnTo>
                    <a:pt x="7546" y="11642"/>
                  </a:lnTo>
                  <a:lnTo>
                    <a:pt x="5174" y="17679"/>
                  </a:lnTo>
                  <a:lnTo>
                    <a:pt x="3449" y="23931"/>
                  </a:lnTo>
                  <a:lnTo>
                    <a:pt x="1940" y="30398"/>
                  </a:lnTo>
                  <a:lnTo>
                    <a:pt x="862" y="37082"/>
                  </a:lnTo>
                  <a:lnTo>
                    <a:pt x="216" y="43765"/>
                  </a:lnTo>
                  <a:lnTo>
                    <a:pt x="0" y="50448"/>
                  </a:lnTo>
                  <a:lnTo>
                    <a:pt x="216" y="57347"/>
                  </a:lnTo>
                  <a:lnTo>
                    <a:pt x="862" y="64030"/>
                  </a:lnTo>
                  <a:lnTo>
                    <a:pt x="1940" y="70498"/>
                  </a:lnTo>
                  <a:lnTo>
                    <a:pt x="3449" y="76965"/>
                  </a:lnTo>
                  <a:lnTo>
                    <a:pt x="5174" y="83217"/>
                  </a:lnTo>
                  <a:lnTo>
                    <a:pt x="7546" y="89254"/>
                  </a:lnTo>
                  <a:lnTo>
                    <a:pt x="10133" y="95074"/>
                  </a:lnTo>
                  <a:lnTo>
                    <a:pt x="12935" y="100895"/>
                  </a:lnTo>
                  <a:lnTo>
                    <a:pt x="22421" y="95506"/>
                  </a:lnTo>
                  <a:lnTo>
                    <a:pt x="19834" y="90331"/>
                  </a:lnTo>
                  <a:lnTo>
                    <a:pt x="17462" y="85157"/>
                  </a:lnTo>
                  <a:lnTo>
                    <a:pt x="15522" y="79552"/>
                  </a:lnTo>
                  <a:lnTo>
                    <a:pt x="13797" y="74163"/>
                  </a:lnTo>
                  <a:lnTo>
                    <a:pt x="12504" y="68342"/>
                  </a:lnTo>
                  <a:lnTo>
                    <a:pt x="11642" y="62521"/>
                  </a:lnTo>
                  <a:lnTo>
                    <a:pt x="10995" y="56484"/>
                  </a:lnTo>
                  <a:lnTo>
                    <a:pt x="10779" y="50448"/>
                  </a:lnTo>
                  <a:lnTo>
                    <a:pt x="10995" y="44412"/>
                  </a:lnTo>
                  <a:lnTo>
                    <a:pt x="11642" y="38375"/>
                  </a:lnTo>
                  <a:lnTo>
                    <a:pt x="12504" y="32554"/>
                  </a:lnTo>
                  <a:lnTo>
                    <a:pt x="13797" y="26949"/>
                  </a:lnTo>
                  <a:lnTo>
                    <a:pt x="15522" y="21344"/>
                  </a:lnTo>
                  <a:lnTo>
                    <a:pt x="17462" y="15739"/>
                  </a:lnTo>
                  <a:lnTo>
                    <a:pt x="19834" y="10565"/>
                  </a:lnTo>
                  <a:lnTo>
                    <a:pt x="22421" y="5390"/>
                  </a:lnTo>
                  <a:lnTo>
                    <a:pt x="1293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18"/>
            <p:cNvSpPr/>
            <p:nvPr/>
          </p:nvSpPr>
          <p:spPr>
            <a:xfrm>
              <a:off x="1570575" y="4080950"/>
              <a:ext cx="2182825" cy="1395925"/>
            </a:xfrm>
            <a:custGeom>
              <a:avLst/>
              <a:gdLst/>
              <a:ahLst/>
              <a:cxnLst/>
              <a:rect l="l" t="t" r="r" b="b"/>
              <a:pathLst>
                <a:path w="87313" h="55837" extrusionOk="0">
                  <a:moveTo>
                    <a:pt x="9271" y="0"/>
                  </a:moveTo>
                  <a:lnTo>
                    <a:pt x="1" y="5390"/>
                  </a:lnTo>
                  <a:lnTo>
                    <a:pt x="3450" y="10995"/>
                  </a:lnTo>
                  <a:lnTo>
                    <a:pt x="7331" y="16169"/>
                  </a:lnTo>
                  <a:lnTo>
                    <a:pt x="11642" y="21128"/>
                  </a:lnTo>
                  <a:lnTo>
                    <a:pt x="15954" y="25655"/>
                  </a:lnTo>
                  <a:lnTo>
                    <a:pt x="20697" y="30182"/>
                  </a:lnTo>
                  <a:lnTo>
                    <a:pt x="25871" y="34278"/>
                  </a:lnTo>
                  <a:lnTo>
                    <a:pt x="31045" y="37943"/>
                  </a:lnTo>
                  <a:lnTo>
                    <a:pt x="36650" y="41393"/>
                  </a:lnTo>
                  <a:lnTo>
                    <a:pt x="42255" y="44627"/>
                  </a:lnTo>
                  <a:lnTo>
                    <a:pt x="48292" y="47429"/>
                  </a:lnTo>
                  <a:lnTo>
                    <a:pt x="54328" y="49801"/>
                  </a:lnTo>
                  <a:lnTo>
                    <a:pt x="60580" y="51741"/>
                  </a:lnTo>
                  <a:lnTo>
                    <a:pt x="67048" y="53466"/>
                  </a:lnTo>
                  <a:lnTo>
                    <a:pt x="73731" y="54759"/>
                  </a:lnTo>
                  <a:lnTo>
                    <a:pt x="80414" y="55621"/>
                  </a:lnTo>
                  <a:lnTo>
                    <a:pt x="87313" y="55837"/>
                  </a:lnTo>
                  <a:lnTo>
                    <a:pt x="87313" y="45058"/>
                  </a:lnTo>
                  <a:lnTo>
                    <a:pt x="81276" y="44842"/>
                  </a:lnTo>
                  <a:lnTo>
                    <a:pt x="75240" y="43980"/>
                  </a:lnTo>
                  <a:lnTo>
                    <a:pt x="69204" y="42902"/>
                  </a:lnTo>
                  <a:lnTo>
                    <a:pt x="63383" y="41393"/>
                  </a:lnTo>
                  <a:lnTo>
                    <a:pt x="57778" y="39668"/>
                  </a:lnTo>
                  <a:lnTo>
                    <a:pt x="52388" y="37512"/>
                  </a:lnTo>
                  <a:lnTo>
                    <a:pt x="47214" y="34925"/>
                  </a:lnTo>
                  <a:lnTo>
                    <a:pt x="42040" y="32123"/>
                  </a:lnTo>
                  <a:lnTo>
                    <a:pt x="37081" y="29104"/>
                  </a:lnTo>
                  <a:lnTo>
                    <a:pt x="32338" y="25655"/>
                  </a:lnTo>
                  <a:lnTo>
                    <a:pt x="28027" y="21990"/>
                  </a:lnTo>
                  <a:lnTo>
                    <a:pt x="23715" y="18109"/>
                  </a:lnTo>
                  <a:lnTo>
                    <a:pt x="19619" y="14013"/>
                  </a:lnTo>
                  <a:lnTo>
                    <a:pt x="15954" y="9486"/>
                  </a:lnTo>
                  <a:lnTo>
                    <a:pt x="12505" y="4959"/>
                  </a:lnTo>
                  <a:lnTo>
                    <a:pt x="927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18"/>
            <p:cNvSpPr/>
            <p:nvPr/>
          </p:nvSpPr>
          <p:spPr>
            <a:xfrm>
              <a:off x="1570575" y="238125"/>
              <a:ext cx="2182825" cy="1395925"/>
            </a:xfrm>
            <a:custGeom>
              <a:avLst/>
              <a:gdLst/>
              <a:ahLst/>
              <a:cxnLst/>
              <a:rect l="l" t="t" r="r" b="b"/>
              <a:pathLst>
                <a:path w="87313" h="55837" extrusionOk="0">
                  <a:moveTo>
                    <a:pt x="87313" y="0"/>
                  </a:moveTo>
                  <a:lnTo>
                    <a:pt x="80414" y="431"/>
                  </a:lnTo>
                  <a:lnTo>
                    <a:pt x="73731" y="1078"/>
                  </a:lnTo>
                  <a:lnTo>
                    <a:pt x="67048" y="2371"/>
                  </a:lnTo>
                  <a:lnTo>
                    <a:pt x="60580" y="4096"/>
                  </a:lnTo>
                  <a:lnTo>
                    <a:pt x="54328" y="6036"/>
                  </a:lnTo>
                  <a:lnTo>
                    <a:pt x="48292" y="8408"/>
                  </a:lnTo>
                  <a:lnTo>
                    <a:pt x="42255" y="11210"/>
                  </a:lnTo>
                  <a:lnTo>
                    <a:pt x="36650" y="14444"/>
                  </a:lnTo>
                  <a:lnTo>
                    <a:pt x="31045" y="17894"/>
                  </a:lnTo>
                  <a:lnTo>
                    <a:pt x="25871" y="21559"/>
                  </a:lnTo>
                  <a:lnTo>
                    <a:pt x="20697" y="25655"/>
                  </a:lnTo>
                  <a:lnTo>
                    <a:pt x="15954" y="30182"/>
                  </a:lnTo>
                  <a:lnTo>
                    <a:pt x="11642" y="34709"/>
                  </a:lnTo>
                  <a:lnTo>
                    <a:pt x="7331" y="39668"/>
                  </a:lnTo>
                  <a:lnTo>
                    <a:pt x="3450" y="44842"/>
                  </a:lnTo>
                  <a:lnTo>
                    <a:pt x="1" y="50447"/>
                  </a:lnTo>
                  <a:lnTo>
                    <a:pt x="9271" y="55837"/>
                  </a:lnTo>
                  <a:lnTo>
                    <a:pt x="12505" y="50878"/>
                  </a:lnTo>
                  <a:lnTo>
                    <a:pt x="15954" y="46351"/>
                  </a:lnTo>
                  <a:lnTo>
                    <a:pt x="19619" y="41824"/>
                  </a:lnTo>
                  <a:lnTo>
                    <a:pt x="23715" y="37728"/>
                  </a:lnTo>
                  <a:lnTo>
                    <a:pt x="28027" y="33847"/>
                  </a:lnTo>
                  <a:lnTo>
                    <a:pt x="32338" y="30182"/>
                  </a:lnTo>
                  <a:lnTo>
                    <a:pt x="37081" y="26733"/>
                  </a:lnTo>
                  <a:lnTo>
                    <a:pt x="42040" y="23715"/>
                  </a:lnTo>
                  <a:lnTo>
                    <a:pt x="47214" y="20912"/>
                  </a:lnTo>
                  <a:lnTo>
                    <a:pt x="52388" y="18325"/>
                  </a:lnTo>
                  <a:lnTo>
                    <a:pt x="57778" y="16169"/>
                  </a:lnTo>
                  <a:lnTo>
                    <a:pt x="63383" y="14444"/>
                  </a:lnTo>
                  <a:lnTo>
                    <a:pt x="69204" y="12935"/>
                  </a:lnTo>
                  <a:lnTo>
                    <a:pt x="75240" y="11857"/>
                  </a:lnTo>
                  <a:lnTo>
                    <a:pt x="81276" y="10995"/>
                  </a:lnTo>
                  <a:lnTo>
                    <a:pt x="87313" y="10779"/>
                  </a:lnTo>
                  <a:lnTo>
                    <a:pt x="8731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18"/>
            <p:cNvSpPr/>
            <p:nvPr/>
          </p:nvSpPr>
          <p:spPr>
            <a:xfrm>
              <a:off x="3866575" y="4080950"/>
              <a:ext cx="2182825" cy="1395925"/>
            </a:xfrm>
            <a:custGeom>
              <a:avLst/>
              <a:gdLst/>
              <a:ahLst/>
              <a:cxnLst/>
              <a:rect l="l" t="t" r="r" b="b"/>
              <a:pathLst>
                <a:path w="87313" h="55837" extrusionOk="0">
                  <a:moveTo>
                    <a:pt x="78042" y="0"/>
                  </a:moveTo>
                  <a:lnTo>
                    <a:pt x="74808" y="4959"/>
                  </a:lnTo>
                  <a:lnTo>
                    <a:pt x="71359" y="9486"/>
                  </a:lnTo>
                  <a:lnTo>
                    <a:pt x="67694" y="14013"/>
                  </a:lnTo>
                  <a:lnTo>
                    <a:pt x="63598" y="18109"/>
                  </a:lnTo>
                  <a:lnTo>
                    <a:pt x="59502" y="21990"/>
                  </a:lnTo>
                  <a:lnTo>
                    <a:pt x="54975" y="25655"/>
                  </a:lnTo>
                  <a:lnTo>
                    <a:pt x="50232" y="29104"/>
                  </a:lnTo>
                  <a:lnTo>
                    <a:pt x="45273" y="32123"/>
                  </a:lnTo>
                  <a:lnTo>
                    <a:pt x="40315" y="34925"/>
                  </a:lnTo>
                  <a:lnTo>
                    <a:pt x="34925" y="37512"/>
                  </a:lnTo>
                  <a:lnTo>
                    <a:pt x="29535" y="39668"/>
                  </a:lnTo>
                  <a:lnTo>
                    <a:pt x="23930" y="41393"/>
                  </a:lnTo>
                  <a:lnTo>
                    <a:pt x="18109" y="42902"/>
                  </a:lnTo>
                  <a:lnTo>
                    <a:pt x="12289" y="43980"/>
                  </a:lnTo>
                  <a:lnTo>
                    <a:pt x="6252" y="44842"/>
                  </a:lnTo>
                  <a:lnTo>
                    <a:pt x="0" y="45058"/>
                  </a:lnTo>
                  <a:lnTo>
                    <a:pt x="0" y="55837"/>
                  </a:lnTo>
                  <a:lnTo>
                    <a:pt x="6899" y="55621"/>
                  </a:lnTo>
                  <a:lnTo>
                    <a:pt x="13798" y="54759"/>
                  </a:lnTo>
                  <a:lnTo>
                    <a:pt x="20265" y="53466"/>
                  </a:lnTo>
                  <a:lnTo>
                    <a:pt x="26733" y="51741"/>
                  </a:lnTo>
                  <a:lnTo>
                    <a:pt x="32985" y="49801"/>
                  </a:lnTo>
                  <a:lnTo>
                    <a:pt x="39237" y="47429"/>
                  </a:lnTo>
                  <a:lnTo>
                    <a:pt x="45058" y="44627"/>
                  </a:lnTo>
                  <a:lnTo>
                    <a:pt x="50878" y="41393"/>
                  </a:lnTo>
                  <a:lnTo>
                    <a:pt x="56268" y="37943"/>
                  </a:lnTo>
                  <a:lnTo>
                    <a:pt x="61658" y="34278"/>
                  </a:lnTo>
                  <a:lnTo>
                    <a:pt x="66616" y="30182"/>
                  </a:lnTo>
                  <a:lnTo>
                    <a:pt x="71359" y="25655"/>
                  </a:lnTo>
                  <a:lnTo>
                    <a:pt x="75886" y="21128"/>
                  </a:lnTo>
                  <a:lnTo>
                    <a:pt x="79982" y="16169"/>
                  </a:lnTo>
                  <a:lnTo>
                    <a:pt x="83863" y="10995"/>
                  </a:lnTo>
                  <a:lnTo>
                    <a:pt x="87312" y="5390"/>
                  </a:lnTo>
                  <a:lnTo>
                    <a:pt x="7804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4" name="Google Shape;214;p18"/>
          <p:cNvSpPr/>
          <p:nvPr/>
        </p:nvSpPr>
        <p:spPr>
          <a:xfrm>
            <a:off x="6312305" y="2662292"/>
            <a:ext cx="594300" cy="5943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18"/>
          <p:cNvSpPr/>
          <p:nvPr/>
        </p:nvSpPr>
        <p:spPr>
          <a:xfrm>
            <a:off x="6327230" y="4110680"/>
            <a:ext cx="594300" cy="5943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8"/>
          <p:cNvSpPr/>
          <p:nvPr/>
        </p:nvSpPr>
        <p:spPr>
          <a:xfrm>
            <a:off x="6327230" y="1097655"/>
            <a:ext cx="594300" cy="594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18"/>
          <p:cNvSpPr/>
          <p:nvPr/>
        </p:nvSpPr>
        <p:spPr>
          <a:xfrm>
            <a:off x="2258080" y="4112667"/>
            <a:ext cx="594300" cy="5943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18"/>
          <p:cNvSpPr/>
          <p:nvPr/>
        </p:nvSpPr>
        <p:spPr>
          <a:xfrm>
            <a:off x="2258080" y="1102330"/>
            <a:ext cx="594300" cy="594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18"/>
          <p:cNvSpPr/>
          <p:nvPr/>
        </p:nvSpPr>
        <p:spPr>
          <a:xfrm>
            <a:off x="2258080" y="2682767"/>
            <a:ext cx="594300" cy="5943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18"/>
          <p:cNvSpPr txBox="1"/>
          <p:nvPr/>
        </p:nvSpPr>
        <p:spPr>
          <a:xfrm>
            <a:off x="392817" y="1274663"/>
            <a:ext cx="1789883" cy="456600"/>
          </a:xfrm>
          <a:prstGeom prst="rect">
            <a:avLst/>
          </a:prstGeom>
          <a:noFill/>
          <a:ln>
            <a:noFill/>
          </a:ln>
        </p:spPr>
        <p:txBody>
          <a:bodyPr spcFirstLastPara="1" wrap="square" lIns="91425" tIns="91425" rIns="91425" bIns="91425" anchor="ctr" anchorCtr="0">
            <a:noAutofit/>
          </a:bodyPr>
          <a:lstStyle/>
          <a:p>
            <a:pPr marL="0" lvl="0" indent="0" algn="r" rtl="0">
              <a:lnSpc>
                <a:spcPct val="115000"/>
              </a:lnSpc>
              <a:spcBef>
                <a:spcPts val="0"/>
              </a:spcBef>
              <a:spcAft>
                <a:spcPts val="0"/>
              </a:spcAft>
              <a:buNone/>
            </a:pPr>
            <a:r>
              <a:rPr lang="vi-VN" sz="1200">
                <a:latin typeface="Roboto"/>
                <a:ea typeface="Roboto"/>
                <a:cs typeface="Roboto"/>
                <a:sym typeface="Roboto"/>
              </a:rPr>
              <a:t>Giới thiệu tổng quan về </a:t>
            </a:r>
            <a:r>
              <a:rPr lang="en-US" sz="1200" err="1">
                <a:latin typeface="Roboto"/>
                <a:ea typeface="Roboto"/>
                <a:cs typeface="Roboto"/>
                <a:sym typeface="Roboto"/>
              </a:rPr>
              <a:t>đề</a:t>
            </a:r>
            <a:r>
              <a:rPr lang="en-US" sz="1200">
                <a:latin typeface="Roboto"/>
                <a:ea typeface="Roboto"/>
                <a:cs typeface="Roboto"/>
                <a:sym typeface="Roboto"/>
              </a:rPr>
              <a:t> </a:t>
            </a:r>
            <a:r>
              <a:rPr lang="en-US" sz="1200" err="1">
                <a:latin typeface="Roboto"/>
                <a:ea typeface="Roboto"/>
                <a:cs typeface="Roboto"/>
                <a:sym typeface="Roboto"/>
              </a:rPr>
              <a:t>tài</a:t>
            </a:r>
            <a:endParaRPr sz="1200">
              <a:latin typeface="Roboto"/>
              <a:ea typeface="Roboto"/>
              <a:cs typeface="Roboto"/>
              <a:sym typeface="Roboto"/>
            </a:endParaRPr>
          </a:p>
        </p:txBody>
      </p:sp>
      <p:sp>
        <p:nvSpPr>
          <p:cNvPr id="245" name="Google Shape;245;p18"/>
          <p:cNvSpPr txBox="1"/>
          <p:nvPr/>
        </p:nvSpPr>
        <p:spPr>
          <a:xfrm>
            <a:off x="457200" y="1052888"/>
            <a:ext cx="1725500" cy="224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sz="1600" b="1">
                <a:latin typeface="Fira Sans Extra Condensed"/>
                <a:ea typeface="Fira Sans Extra Condensed"/>
                <a:cs typeface="Fira Sans Extra Condensed"/>
                <a:sym typeface="Fira Sans Extra Condensed"/>
              </a:rPr>
              <a:t>Thông tin </a:t>
            </a:r>
            <a:r>
              <a:rPr lang="en-US" sz="1600" b="1" err="1">
                <a:latin typeface="Fira Sans Extra Condensed"/>
                <a:ea typeface="Fira Sans Extra Condensed"/>
                <a:cs typeface="Fira Sans Extra Condensed"/>
                <a:sym typeface="Fira Sans Extra Condensed"/>
              </a:rPr>
              <a:t>chung</a:t>
            </a:r>
            <a:endParaRPr sz="1600" b="1">
              <a:latin typeface="Fira Sans Extra Condensed"/>
              <a:ea typeface="Fira Sans Extra Condensed"/>
              <a:cs typeface="Fira Sans Extra Condensed"/>
              <a:sym typeface="Fira Sans Extra Condensed"/>
            </a:endParaRPr>
          </a:p>
        </p:txBody>
      </p:sp>
      <p:sp>
        <p:nvSpPr>
          <p:cNvPr id="246" name="Google Shape;246;p18"/>
          <p:cNvSpPr txBox="1"/>
          <p:nvPr/>
        </p:nvSpPr>
        <p:spPr>
          <a:xfrm>
            <a:off x="255259" y="3077838"/>
            <a:ext cx="1947173" cy="456600"/>
          </a:xfrm>
          <a:prstGeom prst="rect">
            <a:avLst/>
          </a:prstGeom>
          <a:noFill/>
          <a:ln>
            <a:noFill/>
          </a:ln>
        </p:spPr>
        <p:txBody>
          <a:bodyPr spcFirstLastPara="1" wrap="square" lIns="91425" tIns="91425" rIns="91425" bIns="91425" anchor="ctr" anchorCtr="0">
            <a:noAutofit/>
          </a:bodyPr>
          <a:lstStyle/>
          <a:p>
            <a:pPr marL="0" lvl="0" indent="0" algn="r" rtl="0">
              <a:lnSpc>
                <a:spcPct val="115000"/>
              </a:lnSpc>
              <a:spcBef>
                <a:spcPts val="0"/>
              </a:spcBef>
              <a:spcAft>
                <a:spcPts val="0"/>
              </a:spcAft>
              <a:buNone/>
            </a:pPr>
            <a:r>
              <a:rPr lang="vi-VN" sz="1200">
                <a:latin typeface="Roboto"/>
                <a:ea typeface="Roboto"/>
                <a:cs typeface="Roboto"/>
                <a:sym typeface="Roboto"/>
              </a:rPr>
              <a:t>Thu thập dữ liệu</a:t>
            </a:r>
            <a:r>
              <a:rPr lang="en-US" sz="1200">
                <a:latin typeface="Roboto"/>
                <a:ea typeface="Roboto"/>
                <a:cs typeface="Roboto"/>
                <a:sym typeface="Roboto"/>
              </a:rPr>
              <a:t>, </a:t>
            </a:r>
            <a:r>
              <a:rPr lang="en-US" sz="1200" err="1">
                <a:latin typeface="Roboto"/>
                <a:ea typeface="Roboto"/>
                <a:cs typeface="Roboto"/>
                <a:sym typeface="Roboto"/>
              </a:rPr>
              <a:t>Tính</a:t>
            </a:r>
            <a:r>
              <a:rPr lang="en-US" sz="1200">
                <a:latin typeface="Roboto"/>
                <a:ea typeface="Roboto"/>
                <a:cs typeface="Roboto"/>
                <a:sym typeface="Roboto"/>
              </a:rPr>
              <a:t> </a:t>
            </a:r>
            <a:r>
              <a:rPr lang="en-US" sz="1200" err="1">
                <a:latin typeface="Roboto"/>
                <a:ea typeface="Roboto"/>
                <a:cs typeface="Roboto"/>
                <a:sym typeface="Roboto"/>
              </a:rPr>
              <a:t>toán</a:t>
            </a:r>
            <a:r>
              <a:rPr lang="en-US" sz="1200">
                <a:latin typeface="Roboto"/>
                <a:ea typeface="Roboto"/>
                <a:cs typeface="Roboto"/>
                <a:sym typeface="Roboto"/>
              </a:rPr>
              <a:t> </a:t>
            </a:r>
            <a:r>
              <a:rPr lang="en-US" sz="1200" err="1">
                <a:latin typeface="Roboto"/>
                <a:ea typeface="Roboto"/>
                <a:cs typeface="Roboto"/>
                <a:sym typeface="Roboto"/>
              </a:rPr>
              <a:t>thống</a:t>
            </a:r>
            <a:r>
              <a:rPr lang="en-US" sz="1200">
                <a:latin typeface="Roboto"/>
                <a:ea typeface="Roboto"/>
                <a:cs typeface="Roboto"/>
                <a:sym typeface="Roboto"/>
              </a:rPr>
              <a:t> </a:t>
            </a:r>
            <a:r>
              <a:rPr lang="en-US" sz="1200" err="1">
                <a:latin typeface="Roboto"/>
                <a:ea typeface="Roboto"/>
                <a:cs typeface="Roboto"/>
                <a:sym typeface="Roboto"/>
              </a:rPr>
              <a:t>kê</a:t>
            </a:r>
            <a:r>
              <a:rPr lang="en-US" sz="1200">
                <a:latin typeface="Roboto"/>
                <a:ea typeface="Roboto"/>
                <a:cs typeface="Roboto"/>
                <a:sym typeface="Roboto"/>
              </a:rPr>
              <a:t>, </a:t>
            </a:r>
            <a:r>
              <a:rPr lang="en-US" sz="1200" err="1">
                <a:latin typeface="Roboto"/>
                <a:ea typeface="Roboto"/>
                <a:cs typeface="Roboto"/>
                <a:sym typeface="Roboto"/>
              </a:rPr>
              <a:t>Tiền</a:t>
            </a:r>
            <a:r>
              <a:rPr lang="en-US" sz="1200">
                <a:latin typeface="Roboto"/>
                <a:ea typeface="Roboto"/>
                <a:cs typeface="Roboto"/>
                <a:sym typeface="Roboto"/>
              </a:rPr>
              <a:t> </a:t>
            </a:r>
            <a:r>
              <a:rPr lang="en-US" sz="1200" err="1">
                <a:latin typeface="Roboto"/>
                <a:ea typeface="Roboto"/>
                <a:cs typeface="Roboto"/>
                <a:sym typeface="Roboto"/>
              </a:rPr>
              <a:t>xử</a:t>
            </a:r>
            <a:r>
              <a:rPr lang="en-US" sz="1200">
                <a:latin typeface="Roboto"/>
                <a:ea typeface="Roboto"/>
                <a:cs typeface="Roboto"/>
                <a:sym typeface="Roboto"/>
              </a:rPr>
              <a:t> </a:t>
            </a:r>
            <a:r>
              <a:rPr lang="en-US" sz="1200" err="1">
                <a:latin typeface="Roboto"/>
                <a:ea typeface="Roboto"/>
                <a:cs typeface="Roboto"/>
                <a:sym typeface="Roboto"/>
              </a:rPr>
              <a:t>lý</a:t>
            </a:r>
            <a:r>
              <a:rPr lang="en-US" sz="1200">
                <a:latin typeface="Roboto"/>
                <a:ea typeface="Roboto"/>
                <a:cs typeface="Roboto"/>
                <a:sym typeface="Roboto"/>
              </a:rPr>
              <a:t> </a:t>
            </a:r>
            <a:r>
              <a:rPr lang="en-US" sz="1200" err="1">
                <a:latin typeface="Roboto"/>
                <a:ea typeface="Roboto"/>
                <a:cs typeface="Roboto"/>
                <a:sym typeface="Roboto"/>
              </a:rPr>
              <a:t>dữ</a:t>
            </a:r>
            <a:r>
              <a:rPr lang="en-US" sz="1200">
                <a:latin typeface="Roboto"/>
                <a:ea typeface="Roboto"/>
                <a:cs typeface="Roboto"/>
                <a:sym typeface="Roboto"/>
              </a:rPr>
              <a:t> </a:t>
            </a:r>
            <a:r>
              <a:rPr lang="en-US" sz="1200" err="1">
                <a:latin typeface="Roboto"/>
                <a:ea typeface="Roboto"/>
                <a:cs typeface="Roboto"/>
                <a:sym typeface="Roboto"/>
              </a:rPr>
              <a:t>liệu</a:t>
            </a:r>
            <a:endParaRPr lang="vi-VN" sz="1200">
              <a:latin typeface="Roboto"/>
              <a:ea typeface="Roboto"/>
              <a:cs typeface="Roboto"/>
              <a:sym typeface="Roboto"/>
            </a:endParaRPr>
          </a:p>
        </p:txBody>
      </p:sp>
      <p:sp>
        <p:nvSpPr>
          <p:cNvPr id="247" name="Google Shape;247;p18"/>
          <p:cNvSpPr txBox="1"/>
          <p:nvPr/>
        </p:nvSpPr>
        <p:spPr>
          <a:xfrm>
            <a:off x="492799" y="2631663"/>
            <a:ext cx="1689901" cy="224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vi-VN" sz="1600" b="1">
                <a:latin typeface="Fira Sans Extra Condensed"/>
                <a:ea typeface="Fira Sans Extra Condensed"/>
                <a:cs typeface="Fira Sans Extra Condensed"/>
                <a:sym typeface="Fira Sans Extra Condensed"/>
              </a:rPr>
              <a:t>Kỹ thuật tiền xử lý</a:t>
            </a:r>
            <a:endParaRPr lang="en-US" sz="1600" b="1">
              <a:latin typeface="Fira Sans Extra Condensed"/>
              <a:ea typeface="Fira Sans Extra Condensed"/>
              <a:cs typeface="Fira Sans Extra Condensed"/>
              <a:sym typeface="Fira Sans Extra Condensed"/>
            </a:endParaRPr>
          </a:p>
        </p:txBody>
      </p:sp>
      <p:sp>
        <p:nvSpPr>
          <p:cNvPr id="248" name="Google Shape;248;p18"/>
          <p:cNvSpPr txBox="1"/>
          <p:nvPr/>
        </p:nvSpPr>
        <p:spPr>
          <a:xfrm>
            <a:off x="492800" y="4292413"/>
            <a:ext cx="1689900" cy="456600"/>
          </a:xfrm>
          <a:prstGeom prst="rect">
            <a:avLst/>
          </a:prstGeom>
          <a:noFill/>
          <a:ln>
            <a:noFill/>
          </a:ln>
        </p:spPr>
        <p:txBody>
          <a:bodyPr spcFirstLastPara="1" wrap="square" lIns="91425" tIns="91425" rIns="91425" bIns="91425" anchor="ctr" anchorCtr="0">
            <a:noAutofit/>
          </a:bodyPr>
          <a:lstStyle/>
          <a:p>
            <a:pPr marL="0" lvl="0" indent="0" algn="r" rtl="0">
              <a:lnSpc>
                <a:spcPct val="115000"/>
              </a:lnSpc>
              <a:spcBef>
                <a:spcPts val="0"/>
              </a:spcBef>
              <a:spcAft>
                <a:spcPts val="0"/>
              </a:spcAft>
              <a:buNone/>
            </a:pPr>
            <a:r>
              <a:rPr lang="vi-VN" sz="1200">
                <a:latin typeface="Roboto"/>
                <a:ea typeface="Roboto"/>
                <a:cs typeface="Roboto"/>
                <a:sym typeface="Roboto"/>
              </a:rPr>
              <a:t> </a:t>
            </a:r>
            <a:r>
              <a:rPr lang="vi-VN" sz="1200" err="1">
                <a:latin typeface="Roboto"/>
                <a:ea typeface="Roboto"/>
                <a:cs typeface="Roboto"/>
                <a:sym typeface="Roboto"/>
              </a:rPr>
              <a:t>Linear</a:t>
            </a:r>
            <a:r>
              <a:rPr lang="vi-VN" sz="1200">
                <a:latin typeface="Roboto"/>
                <a:ea typeface="Roboto"/>
                <a:cs typeface="Roboto"/>
                <a:sym typeface="Roboto"/>
              </a:rPr>
              <a:t> </a:t>
            </a:r>
            <a:r>
              <a:rPr lang="vi-VN" sz="1200" err="1">
                <a:latin typeface="Roboto"/>
                <a:ea typeface="Roboto"/>
                <a:cs typeface="Roboto"/>
                <a:sym typeface="Roboto"/>
              </a:rPr>
              <a:t>Regression</a:t>
            </a:r>
            <a:r>
              <a:rPr lang="en-US" sz="1200">
                <a:latin typeface="Roboto"/>
                <a:ea typeface="Roboto"/>
                <a:cs typeface="Roboto"/>
                <a:sym typeface="Roboto"/>
              </a:rPr>
              <a:t>, GBM, </a:t>
            </a:r>
            <a:r>
              <a:rPr lang="en-US" sz="1200" err="1">
                <a:latin typeface="Roboto"/>
                <a:ea typeface="Roboto"/>
                <a:cs typeface="Roboto"/>
                <a:sym typeface="Roboto"/>
              </a:rPr>
              <a:t>KMeans</a:t>
            </a:r>
            <a:endParaRPr lang="vi-VN" sz="1200">
              <a:latin typeface="Roboto"/>
              <a:ea typeface="Roboto"/>
              <a:cs typeface="Roboto"/>
              <a:sym typeface="Roboto"/>
            </a:endParaRPr>
          </a:p>
        </p:txBody>
      </p:sp>
      <p:sp>
        <p:nvSpPr>
          <p:cNvPr id="249" name="Google Shape;249;p18"/>
          <p:cNvSpPr txBox="1"/>
          <p:nvPr/>
        </p:nvSpPr>
        <p:spPr>
          <a:xfrm>
            <a:off x="392817" y="3986252"/>
            <a:ext cx="1789883" cy="224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vi-VN" sz="1600" b="1">
                <a:latin typeface="Fira Sans Extra Condensed"/>
                <a:ea typeface="Fira Sans Extra Condensed"/>
                <a:cs typeface="Fira Sans Extra Condensed"/>
                <a:sym typeface="Fira Sans Extra Condensed"/>
              </a:rPr>
              <a:t>Thuật toán khai thác dữ liệu</a:t>
            </a:r>
            <a:endParaRPr sz="1600" b="1">
              <a:latin typeface="Fira Sans Extra Condensed"/>
              <a:ea typeface="Fira Sans Extra Condensed"/>
              <a:cs typeface="Fira Sans Extra Condensed"/>
              <a:sym typeface="Fira Sans Extra Condensed"/>
            </a:endParaRPr>
          </a:p>
        </p:txBody>
      </p:sp>
      <p:sp>
        <p:nvSpPr>
          <p:cNvPr id="250" name="Google Shape;250;p18"/>
          <p:cNvSpPr txBox="1"/>
          <p:nvPr/>
        </p:nvSpPr>
        <p:spPr>
          <a:xfrm>
            <a:off x="7032825" y="1064838"/>
            <a:ext cx="1550066" cy="224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vi-VN" sz="1600" b="1">
                <a:latin typeface="Fira Sans Extra Condensed"/>
                <a:ea typeface="Fira Sans Extra Condensed"/>
                <a:cs typeface="Fira Sans Extra Condensed"/>
                <a:sym typeface="Fira Sans Extra Condensed"/>
              </a:rPr>
              <a:t>Kết quả đạt được</a:t>
            </a:r>
          </a:p>
        </p:txBody>
      </p:sp>
      <p:sp>
        <p:nvSpPr>
          <p:cNvPr id="251" name="Google Shape;251;p18"/>
          <p:cNvSpPr txBox="1"/>
          <p:nvPr/>
        </p:nvSpPr>
        <p:spPr>
          <a:xfrm>
            <a:off x="7017900" y="2861700"/>
            <a:ext cx="1689900" cy="4566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US" sz="1200">
                <a:latin typeface="Roboto"/>
                <a:ea typeface="Roboto"/>
                <a:cs typeface="Roboto"/>
                <a:sym typeface="Roboto"/>
              </a:rPr>
              <a:t>Demo </a:t>
            </a:r>
            <a:r>
              <a:rPr lang="en-US" sz="1200" err="1">
                <a:latin typeface="Roboto"/>
                <a:ea typeface="Roboto"/>
                <a:cs typeface="Roboto"/>
                <a:sym typeface="Roboto"/>
              </a:rPr>
              <a:t>minh</a:t>
            </a:r>
            <a:r>
              <a:rPr lang="en-US" sz="1200">
                <a:latin typeface="Roboto"/>
                <a:ea typeface="Roboto"/>
                <a:cs typeface="Roboto"/>
                <a:sym typeface="Roboto"/>
              </a:rPr>
              <a:t> </a:t>
            </a:r>
            <a:r>
              <a:rPr lang="en-US" sz="1200" err="1">
                <a:latin typeface="Roboto"/>
                <a:ea typeface="Roboto"/>
                <a:cs typeface="Roboto"/>
                <a:sym typeface="Roboto"/>
              </a:rPr>
              <a:t>họa</a:t>
            </a:r>
            <a:endParaRPr sz="1200">
              <a:latin typeface="Roboto"/>
              <a:ea typeface="Roboto"/>
              <a:cs typeface="Roboto"/>
              <a:sym typeface="Roboto"/>
            </a:endParaRPr>
          </a:p>
        </p:txBody>
      </p:sp>
      <p:sp>
        <p:nvSpPr>
          <p:cNvPr id="252" name="Google Shape;252;p18"/>
          <p:cNvSpPr txBox="1"/>
          <p:nvPr/>
        </p:nvSpPr>
        <p:spPr>
          <a:xfrm>
            <a:off x="7017900" y="2639925"/>
            <a:ext cx="1177800" cy="224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600" b="1">
                <a:latin typeface="Fira Sans Extra Condensed"/>
                <a:ea typeface="Fira Sans Extra Condensed"/>
                <a:cs typeface="Fira Sans Extra Condensed"/>
                <a:sym typeface="Fira Sans Extra Condensed"/>
              </a:rPr>
              <a:t> Minh </a:t>
            </a:r>
            <a:r>
              <a:rPr lang="en-US" sz="1600" b="1" err="1">
                <a:latin typeface="Fira Sans Extra Condensed"/>
                <a:ea typeface="Fira Sans Extra Condensed"/>
                <a:cs typeface="Fira Sans Extra Condensed"/>
                <a:sym typeface="Fira Sans Extra Condensed"/>
              </a:rPr>
              <a:t>họa</a:t>
            </a:r>
            <a:endParaRPr sz="1600" b="1">
              <a:latin typeface="Fira Sans Extra Condensed"/>
              <a:ea typeface="Fira Sans Extra Condensed"/>
              <a:cs typeface="Fira Sans Extra Condensed"/>
              <a:sym typeface="Fira Sans Extra Condensed"/>
            </a:endParaRPr>
          </a:p>
        </p:txBody>
      </p:sp>
      <p:sp>
        <p:nvSpPr>
          <p:cNvPr id="253" name="Google Shape;253;p18"/>
          <p:cNvSpPr txBox="1"/>
          <p:nvPr/>
        </p:nvSpPr>
        <p:spPr>
          <a:xfrm>
            <a:off x="7032825" y="4304463"/>
            <a:ext cx="1689900" cy="4566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vi-VN" sz="1200">
                <a:latin typeface="Roboto"/>
                <a:ea typeface="Roboto"/>
                <a:cs typeface="Roboto"/>
                <a:sym typeface="Roboto"/>
              </a:rPr>
              <a:t>Kết thúc</a:t>
            </a:r>
            <a:r>
              <a:rPr lang="en-US" sz="1200">
                <a:latin typeface="Roboto"/>
                <a:ea typeface="Roboto"/>
                <a:cs typeface="Roboto"/>
                <a:sym typeface="Roboto"/>
              </a:rPr>
              <a:t> </a:t>
            </a:r>
            <a:r>
              <a:rPr lang="en-US" sz="1200" err="1">
                <a:latin typeface="Roboto"/>
                <a:ea typeface="Roboto"/>
                <a:cs typeface="Roboto"/>
                <a:sym typeface="Roboto"/>
              </a:rPr>
              <a:t>báo</a:t>
            </a:r>
            <a:r>
              <a:rPr lang="en-US" sz="1200">
                <a:latin typeface="Roboto"/>
                <a:ea typeface="Roboto"/>
                <a:cs typeface="Roboto"/>
                <a:sym typeface="Roboto"/>
              </a:rPr>
              <a:t> </a:t>
            </a:r>
            <a:r>
              <a:rPr lang="en-US" sz="1200" err="1">
                <a:latin typeface="Roboto"/>
                <a:ea typeface="Roboto"/>
                <a:cs typeface="Roboto"/>
                <a:sym typeface="Roboto"/>
              </a:rPr>
              <a:t>cáo</a:t>
            </a:r>
            <a:endParaRPr sz="1200">
              <a:latin typeface="Roboto"/>
              <a:ea typeface="Roboto"/>
              <a:cs typeface="Roboto"/>
              <a:sym typeface="Roboto"/>
            </a:endParaRPr>
          </a:p>
        </p:txBody>
      </p:sp>
      <p:sp>
        <p:nvSpPr>
          <p:cNvPr id="254" name="Google Shape;254;p18"/>
          <p:cNvSpPr txBox="1"/>
          <p:nvPr/>
        </p:nvSpPr>
        <p:spPr>
          <a:xfrm>
            <a:off x="7032825" y="4082688"/>
            <a:ext cx="1177800" cy="224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vi-VN" sz="1600" b="1">
                <a:latin typeface="Fira Sans Extra Condensed"/>
                <a:ea typeface="Fira Sans Extra Condensed"/>
                <a:cs typeface="Fira Sans Extra Condensed"/>
                <a:sym typeface="Fira Sans Extra Condensed"/>
              </a:rPr>
              <a:t>Kết thúc</a:t>
            </a:r>
            <a:endParaRPr sz="1600" b="1">
              <a:latin typeface="Fira Sans Extra Condensed"/>
              <a:ea typeface="Fira Sans Extra Condensed"/>
              <a:cs typeface="Fira Sans Extra Condensed"/>
              <a:sym typeface="Fira Sans Extra Condensed"/>
            </a:endParaRPr>
          </a:p>
        </p:txBody>
      </p:sp>
      <p:sp>
        <p:nvSpPr>
          <p:cNvPr id="255" name="Google Shape;255;p18"/>
          <p:cNvSpPr txBox="1"/>
          <p:nvPr/>
        </p:nvSpPr>
        <p:spPr>
          <a:xfrm>
            <a:off x="7017900" y="1415504"/>
            <a:ext cx="1689900" cy="4566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US" sz="1200" err="1">
                <a:latin typeface="Roboto"/>
                <a:ea typeface="Roboto"/>
                <a:cs typeface="Roboto"/>
                <a:sym typeface="Roboto"/>
              </a:rPr>
              <a:t>Độ</a:t>
            </a:r>
            <a:r>
              <a:rPr lang="en-US" sz="1200">
                <a:latin typeface="Roboto"/>
                <a:ea typeface="Roboto"/>
                <a:cs typeface="Roboto"/>
                <a:sym typeface="Roboto"/>
              </a:rPr>
              <a:t> </a:t>
            </a:r>
            <a:r>
              <a:rPr lang="en-US" sz="1200" err="1">
                <a:latin typeface="Roboto"/>
                <a:ea typeface="Roboto"/>
                <a:cs typeface="Roboto"/>
                <a:sym typeface="Roboto"/>
              </a:rPr>
              <a:t>đo</a:t>
            </a:r>
            <a:r>
              <a:rPr lang="en-US" sz="1200">
                <a:latin typeface="Roboto"/>
                <a:ea typeface="Roboto"/>
                <a:cs typeface="Roboto"/>
                <a:sym typeface="Roboto"/>
              </a:rPr>
              <a:t>, </a:t>
            </a:r>
            <a:r>
              <a:rPr lang="en-US" sz="1200" err="1">
                <a:latin typeface="Roboto"/>
                <a:ea typeface="Roboto"/>
                <a:cs typeface="Roboto"/>
                <a:sym typeface="Roboto"/>
              </a:rPr>
              <a:t>phát</a:t>
            </a:r>
            <a:r>
              <a:rPr lang="en-US" sz="1200">
                <a:latin typeface="Roboto"/>
                <a:ea typeface="Roboto"/>
                <a:cs typeface="Roboto"/>
                <a:sym typeface="Roboto"/>
              </a:rPr>
              <a:t> </a:t>
            </a:r>
            <a:r>
              <a:rPr lang="en-US" sz="1200" err="1">
                <a:latin typeface="Roboto"/>
                <a:ea typeface="Roboto"/>
                <a:cs typeface="Roboto"/>
                <a:sym typeface="Roboto"/>
              </a:rPr>
              <a:t>biểu</a:t>
            </a:r>
            <a:r>
              <a:rPr lang="en-US" sz="1200">
                <a:latin typeface="Roboto"/>
                <a:ea typeface="Roboto"/>
                <a:cs typeface="Roboto"/>
                <a:sym typeface="Roboto"/>
              </a:rPr>
              <a:t> </a:t>
            </a:r>
            <a:r>
              <a:rPr lang="en-US" sz="1200" err="1">
                <a:latin typeface="Roboto"/>
                <a:ea typeface="Roboto"/>
                <a:cs typeface="Roboto"/>
                <a:sym typeface="Roboto"/>
              </a:rPr>
              <a:t>kết</a:t>
            </a:r>
            <a:r>
              <a:rPr lang="en-US" sz="1200">
                <a:latin typeface="Roboto"/>
                <a:ea typeface="Roboto"/>
                <a:cs typeface="Roboto"/>
                <a:sym typeface="Roboto"/>
              </a:rPr>
              <a:t> </a:t>
            </a:r>
            <a:r>
              <a:rPr lang="en-US" sz="1200" err="1">
                <a:latin typeface="Roboto"/>
                <a:ea typeface="Roboto"/>
                <a:cs typeface="Roboto"/>
                <a:sym typeface="Roboto"/>
              </a:rPr>
              <a:t>quả</a:t>
            </a:r>
            <a:r>
              <a:rPr lang="en-US" sz="1200">
                <a:latin typeface="Roboto"/>
                <a:ea typeface="Roboto"/>
                <a:cs typeface="Roboto"/>
                <a:sym typeface="Roboto"/>
              </a:rPr>
              <a:t> </a:t>
            </a:r>
            <a:r>
              <a:rPr lang="en-US" sz="1200" err="1">
                <a:latin typeface="Roboto"/>
                <a:ea typeface="Roboto"/>
                <a:cs typeface="Roboto"/>
                <a:sym typeface="Roboto"/>
              </a:rPr>
              <a:t>đạt</a:t>
            </a:r>
            <a:r>
              <a:rPr lang="en-US" sz="1200">
                <a:latin typeface="Roboto"/>
                <a:ea typeface="Roboto"/>
                <a:cs typeface="Roboto"/>
                <a:sym typeface="Roboto"/>
              </a:rPr>
              <a:t> </a:t>
            </a:r>
            <a:r>
              <a:rPr lang="en-US" sz="1200" err="1">
                <a:latin typeface="Roboto"/>
                <a:ea typeface="Roboto"/>
                <a:cs typeface="Roboto"/>
                <a:sym typeface="Roboto"/>
              </a:rPr>
              <a:t>được</a:t>
            </a:r>
            <a:endParaRPr sz="1200">
              <a:latin typeface="Roboto"/>
              <a:ea typeface="Roboto"/>
              <a:cs typeface="Roboto"/>
              <a:sym typeface="Roboto"/>
            </a:endParaRPr>
          </a:p>
        </p:txBody>
      </p:sp>
      <p:grpSp>
        <p:nvGrpSpPr>
          <p:cNvPr id="256" name="Google Shape;256;p18"/>
          <p:cNvGrpSpPr/>
          <p:nvPr/>
        </p:nvGrpSpPr>
        <p:grpSpPr>
          <a:xfrm>
            <a:off x="6475295" y="1208517"/>
            <a:ext cx="298169" cy="339253"/>
            <a:chOff x="1529350" y="258825"/>
            <a:chExt cx="423475" cy="481825"/>
          </a:xfrm>
        </p:grpSpPr>
        <p:sp>
          <p:nvSpPr>
            <p:cNvPr id="257" name="Google Shape;257;p18"/>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58" name="Google Shape;258;p18"/>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59" name="Google Shape;259;p18"/>
          <p:cNvGrpSpPr/>
          <p:nvPr/>
        </p:nvGrpSpPr>
        <p:grpSpPr>
          <a:xfrm>
            <a:off x="2390654" y="4258492"/>
            <a:ext cx="350431" cy="339887"/>
            <a:chOff x="3270675" y="841800"/>
            <a:chExt cx="497700" cy="482725"/>
          </a:xfrm>
        </p:grpSpPr>
        <p:sp>
          <p:nvSpPr>
            <p:cNvPr id="260" name="Google Shape;260;p18"/>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61" name="Google Shape;261;p18"/>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62" name="Google Shape;262;p18"/>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63" name="Google Shape;263;p18"/>
          <p:cNvGrpSpPr/>
          <p:nvPr/>
        </p:nvGrpSpPr>
        <p:grpSpPr>
          <a:xfrm>
            <a:off x="2408115" y="2789507"/>
            <a:ext cx="354778" cy="339271"/>
            <a:chOff x="5045504" y="842250"/>
            <a:chExt cx="503875" cy="481850"/>
          </a:xfrm>
        </p:grpSpPr>
        <p:sp>
          <p:nvSpPr>
            <p:cNvPr id="264" name="Google Shape;264;p18"/>
            <p:cNvSpPr/>
            <p:nvPr/>
          </p:nvSpPr>
          <p:spPr>
            <a:xfrm>
              <a:off x="5045504"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65" name="Google Shape;265;p18"/>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66" name="Google Shape;266;p18"/>
          <p:cNvGrpSpPr/>
          <p:nvPr/>
        </p:nvGrpSpPr>
        <p:grpSpPr>
          <a:xfrm>
            <a:off x="6505800" y="4294164"/>
            <a:ext cx="219345" cy="227301"/>
            <a:chOff x="3357325" y="2093500"/>
            <a:chExt cx="311525" cy="322825"/>
          </a:xfrm>
        </p:grpSpPr>
        <p:sp>
          <p:nvSpPr>
            <p:cNvPr id="267" name="Google Shape;267;p18"/>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68" name="Google Shape;268;p18"/>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69" name="Google Shape;269;p18"/>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70" name="Google Shape;270;p18"/>
          <p:cNvGrpSpPr/>
          <p:nvPr/>
        </p:nvGrpSpPr>
        <p:grpSpPr>
          <a:xfrm>
            <a:off x="6505800" y="2807793"/>
            <a:ext cx="278296" cy="339253"/>
            <a:chOff x="3907325" y="2620775"/>
            <a:chExt cx="395250" cy="481825"/>
          </a:xfrm>
        </p:grpSpPr>
        <p:sp>
          <p:nvSpPr>
            <p:cNvPr id="271" name="Google Shape;271;p18"/>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72" name="Google Shape;272;p18"/>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73" name="Google Shape;273;p18"/>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74" name="Google Shape;274;p18"/>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75" name="Google Shape;275;p18"/>
          <p:cNvGrpSpPr/>
          <p:nvPr/>
        </p:nvGrpSpPr>
        <p:grpSpPr>
          <a:xfrm>
            <a:off x="2392121" y="1232274"/>
            <a:ext cx="339253" cy="339253"/>
            <a:chOff x="3271200" y="4992125"/>
            <a:chExt cx="481825" cy="481825"/>
          </a:xfrm>
        </p:grpSpPr>
        <p:sp>
          <p:nvSpPr>
            <p:cNvPr id="276" name="Google Shape;276;p18"/>
            <p:cNvSpPr/>
            <p:nvPr/>
          </p:nvSpPr>
          <p:spPr>
            <a:xfrm>
              <a:off x="3497950" y="5106025"/>
              <a:ext cx="28250" cy="28250"/>
            </a:xfrm>
            <a:custGeom>
              <a:avLst/>
              <a:gdLst/>
              <a:ahLst/>
              <a:cxnLst/>
              <a:rect l="l" t="t" r="r" b="b"/>
              <a:pathLst>
                <a:path w="1130" h="1130" extrusionOk="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77" name="Google Shape;277;p18"/>
            <p:cNvSpPr/>
            <p:nvPr/>
          </p:nvSpPr>
          <p:spPr>
            <a:xfrm>
              <a:off x="3497950" y="5218949"/>
              <a:ext cx="28250" cy="141175"/>
            </a:xfrm>
            <a:custGeom>
              <a:avLst/>
              <a:gdLst/>
              <a:ahLst/>
              <a:cxnLst/>
              <a:rect l="l" t="t" r="r" b="b"/>
              <a:pathLst>
                <a:path w="1130" h="5647" extrusionOk="0">
                  <a:moveTo>
                    <a:pt x="0" y="0"/>
                  </a:moveTo>
                  <a:lnTo>
                    <a:pt x="0" y="5647"/>
                  </a:lnTo>
                  <a:lnTo>
                    <a:pt x="1130" y="5647"/>
                  </a:lnTo>
                  <a:lnTo>
                    <a:pt x="113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78" name="Google Shape;278;p18"/>
            <p:cNvSpPr/>
            <p:nvPr/>
          </p:nvSpPr>
          <p:spPr>
            <a:xfrm>
              <a:off x="3271200" y="4992125"/>
              <a:ext cx="481825" cy="481825"/>
            </a:xfrm>
            <a:custGeom>
              <a:avLst/>
              <a:gdLst/>
              <a:ahLst/>
              <a:cxnLst/>
              <a:rect l="l" t="t" r="r" b="b"/>
              <a:pathLst>
                <a:path w="19273" h="19273" extrusionOk="0">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2" name="TextBox 1">
            <a:extLst>
              <a:ext uri="{FF2B5EF4-FFF2-40B4-BE49-F238E27FC236}">
                <a16:creationId xmlns:a16="http://schemas.microsoft.com/office/drawing/2014/main" id="{594A7BF4-BB60-0EAC-9AAC-CB503EFB481D}"/>
              </a:ext>
            </a:extLst>
          </p:cNvPr>
          <p:cNvSpPr txBox="1"/>
          <p:nvPr/>
        </p:nvSpPr>
        <p:spPr>
          <a:xfrm>
            <a:off x="8859948" y="4835723"/>
            <a:ext cx="284052" cy="307777"/>
          </a:xfrm>
          <a:prstGeom prst="rect">
            <a:avLst/>
          </a:prstGeom>
          <a:noFill/>
        </p:spPr>
        <p:txBody>
          <a:bodyPr wrap="none" rtlCol="0">
            <a:spAutoFit/>
          </a:bodyPr>
          <a:lstStyle/>
          <a:p>
            <a:r>
              <a:rPr lang="en-US"/>
              <a:t>2</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290;p19">
            <a:extLst>
              <a:ext uri="{FF2B5EF4-FFF2-40B4-BE49-F238E27FC236}">
                <a16:creationId xmlns:a16="http://schemas.microsoft.com/office/drawing/2014/main" id="{87C6A245-9039-25DF-E151-D838DD90AC19}"/>
              </a:ext>
            </a:extLst>
          </p:cNvPr>
          <p:cNvSpPr txBox="1">
            <a:spLocks/>
          </p:cNvSpPr>
          <p:nvPr/>
        </p:nvSpPr>
        <p:spPr>
          <a:xfrm>
            <a:off x="568037" y="432256"/>
            <a:ext cx="8229600" cy="481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3000"/>
              <a:buFont typeface="Fira Sans Extra Condensed"/>
              <a:buNone/>
              <a:defRPr sz="3000" b="0" i="0" u="none" strike="noStrike" cap="none">
                <a:solidFill>
                  <a:srgbClr val="000000"/>
                </a:solidFill>
                <a:latin typeface="Fira Sans Extra Condensed"/>
                <a:ea typeface="Fira Sans Extra Condensed"/>
                <a:cs typeface="Fira Sans Extra Condensed"/>
                <a:sym typeface="Fira Sans Extra Condensed"/>
              </a:defRPr>
            </a:lvl1pPr>
            <a:lvl2pPr marR="0" lvl="1" algn="ctr" rtl="0">
              <a:lnSpc>
                <a:spcPct val="100000"/>
              </a:lnSpc>
              <a:spcBef>
                <a:spcPts val="0"/>
              </a:spcBef>
              <a:spcAft>
                <a:spcPts val="0"/>
              </a:spcAft>
              <a:buClr>
                <a:srgbClr val="000000"/>
              </a:buClr>
              <a:buSzPts val="3000"/>
              <a:buFont typeface="Fira Sans Extra Condensed"/>
              <a:buNone/>
              <a:defRPr sz="3000" b="0" i="0" u="none" strike="noStrike" cap="none">
                <a:solidFill>
                  <a:srgbClr val="000000"/>
                </a:solidFill>
                <a:latin typeface="Fira Sans Extra Condensed"/>
                <a:ea typeface="Fira Sans Extra Condensed"/>
                <a:cs typeface="Fira Sans Extra Condensed"/>
                <a:sym typeface="Fira Sans Extra Condensed"/>
              </a:defRPr>
            </a:lvl2pPr>
            <a:lvl3pPr marR="0" lvl="2" algn="ctr" rtl="0">
              <a:lnSpc>
                <a:spcPct val="100000"/>
              </a:lnSpc>
              <a:spcBef>
                <a:spcPts val="0"/>
              </a:spcBef>
              <a:spcAft>
                <a:spcPts val="0"/>
              </a:spcAft>
              <a:buClr>
                <a:srgbClr val="000000"/>
              </a:buClr>
              <a:buSzPts val="3000"/>
              <a:buFont typeface="Fira Sans Extra Condensed"/>
              <a:buNone/>
              <a:defRPr sz="3000" b="0" i="0" u="none" strike="noStrike" cap="none">
                <a:solidFill>
                  <a:srgbClr val="000000"/>
                </a:solidFill>
                <a:latin typeface="Fira Sans Extra Condensed"/>
                <a:ea typeface="Fira Sans Extra Condensed"/>
                <a:cs typeface="Fira Sans Extra Condensed"/>
                <a:sym typeface="Fira Sans Extra Condensed"/>
              </a:defRPr>
            </a:lvl3pPr>
            <a:lvl4pPr marR="0" lvl="3" algn="ctr" rtl="0">
              <a:lnSpc>
                <a:spcPct val="100000"/>
              </a:lnSpc>
              <a:spcBef>
                <a:spcPts val="0"/>
              </a:spcBef>
              <a:spcAft>
                <a:spcPts val="0"/>
              </a:spcAft>
              <a:buClr>
                <a:srgbClr val="000000"/>
              </a:buClr>
              <a:buSzPts val="3000"/>
              <a:buFont typeface="Fira Sans Extra Condensed"/>
              <a:buNone/>
              <a:defRPr sz="3000" b="0" i="0" u="none" strike="noStrike" cap="none">
                <a:solidFill>
                  <a:srgbClr val="000000"/>
                </a:solidFill>
                <a:latin typeface="Fira Sans Extra Condensed"/>
                <a:ea typeface="Fira Sans Extra Condensed"/>
                <a:cs typeface="Fira Sans Extra Condensed"/>
                <a:sym typeface="Fira Sans Extra Condensed"/>
              </a:defRPr>
            </a:lvl4pPr>
            <a:lvl5pPr marR="0" lvl="4" algn="ctr" rtl="0">
              <a:lnSpc>
                <a:spcPct val="100000"/>
              </a:lnSpc>
              <a:spcBef>
                <a:spcPts val="0"/>
              </a:spcBef>
              <a:spcAft>
                <a:spcPts val="0"/>
              </a:spcAft>
              <a:buClr>
                <a:srgbClr val="000000"/>
              </a:buClr>
              <a:buSzPts val="3000"/>
              <a:buFont typeface="Fira Sans Extra Condensed"/>
              <a:buNone/>
              <a:defRPr sz="3000" b="0" i="0" u="none" strike="noStrike" cap="none">
                <a:solidFill>
                  <a:srgbClr val="000000"/>
                </a:solidFill>
                <a:latin typeface="Fira Sans Extra Condensed"/>
                <a:ea typeface="Fira Sans Extra Condensed"/>
                <a:cs typeface="Fira Sans Extra Condensed"/>
                <a:sym typeface="Fira Sans Extra Condensed"/>
              </a:defRPr>
            </a:lvl5pPr>
            <a:lvl6pPr marR="0" lvl="5" algn="ctr" rtl="0">
              <a:lnSpc>
                <a:spcPct val="100000"/>
              </a:lnSpc>
              <a:spcBef>
                <a:spcPts val="0"/>
              </a:spcBef>
              <a:spcAft>
                <a:spcPts val="0"/>
              </a:spcAft>
              <a:buClr>
                <a:srgbClr val="000000"/>
              </a:buClr>
              <a:buSzPts val="3000"/>
              <a:buFont typeface="Fira Sans Extra Condensed"/>
              <a:buNone/>
              <a:defRPr sz="3000" b="0" i="0" u="none" strike="noStrike" cap="none">
                <a:solidFill>
                  <a:srgbClr val="000000"/>
                </a:solidFill>
                <a:latin typeface="Fira Sans Extra Condensed"/>
                <a:ea typeface="Fira Sans Extra Condensed"/>
                <a:cs typeface="Fira Sans Extra Condensed"/>
                <a:sym typeface="Fira Sans Extra Condensed"/>
              </a:defRPr>
            </a:lvl6pPr>
            <a:lvl7pPr marR="0" lvl="6" algn="ctr" rtl="0">
              <a:lnSpc>
                <a:spcPct val="100000"/>
              </a:lnSpc>
              <a:spcBef>
                <a:spcPts val="0"/>
              </a:spcBef>
              <a:spcAft>
                <a:spcPts val="0"/>
              </a:spcAft>
              <a:buClr>
                <a:srgbClr val="000000"/>
              </a:buClr>
              <a:buSzPts val="3000"/>
              <a:buFont typeface="Fira Sans Extra Condensed"/>
              <a:buNone/>
              <a:defRPr sz="3000" b="0" i="0" u="none" strike="noStrike" cap="none">
                <a:solidFill>
                  <a:srgbClr val="000000"/>
                </a:solidFill>
                <a:latin typeface="Fira Sans Extra Condensed"/>
                <a:ea typeface="Fira Sans Extra Condensed"/>
                <a:cs typeface="Fira Sans Extra Condensed"/>
                <a:sym typeface="Fira Sans Extra Condensed"/>
              </a:defRPr>
            </a:lvl7pPr>
            <a:lvl8pPr marR="0" lvl="7" algn="ctr" rtl="0">
              <a:lnSpc>
                <a:spcPct val="100000"/>
              </a:lnSpc>
              <a:spcBef>
                <a:spcPts val="0"/>
              </a:spcBef>
              <a:spcAft>
                <a:spcPts val="0"/>
              </a:spcAft>
              <a:buClr>
                <a:srgbClr val="000000"/>
              </a:buClr>
              <a:buSzPts val="3000"/>
              <a:buFont typeface="Fira Sans Extra Condensed"/>
              <a:buNone/>
              <a:defRPr sz="3000" b="0" i="0" u="none" strike="noStrike" cap="none">
                <a:solidFill>
                  <a:srgbClr val="000000"/>
                </a:solidFill>
                <a:latin typeface="Fira Sans Extra Condensed"/>
                <a:ea typeface="Fira Sans Extra Condensed"/>
                <a:cs typeface="Fira Sans Extra Condensed"/>
                <a:sym typeface="Fira Sans Extra Condensed"/>
              </a:defRPr>
            </a:lvl8pPr>
            <a:lvl9pPr marR="0" lvl="8" algn="ctr" rtl="0">
              <a:lnSpc>
                <a:spcPct val="100000"/>
              </a:lnSpc>
              <a:spcBef>
                <a:spcPts val="0"/>
              </a:spcBef>
              <a:spcAft>
                <a:spcPts val="0"/>
              </a:spcAft>
              <a:buClr>
                <a:srgbClr val="000000"/>
              </a:buClr>
              <a:buSzPts val="3000"/>
              <a:buFont typeface="Fira Sans Extra Condensed"/>
              <a:buNone/>
              <a:defRPr sz="3000" b="0" i="0" u="none" strike="noStrike" cap="none">
                <a:solidFill>
                  <a:srgbClr val="000000"/>
                </a:solidFill>
                <a:latin typeface="Fira Sans Extra Condensed"/>
                <a:ea typeface="Fira Sans Extra Condensed"/>
                <a:cs typeface="Fira Sans Extra Condensed"/>
                <a:sym typeface="Fira Sans Extra Condensed"/>
              </a:defRPr>
            </a:lvl9pPr>
          </a:lstStyle>
          <a:p>
            <a:r>
              <a:rPr lang="en-US" err="1"/>
              <a:t>Trực</a:t>
            </a:r>
            <a:r>
              <a:rPr lang="en-US"/>
              <a:t> </a:t>
            </a:r>
            <a:r>
              <a:rPr lang="en-US" err="1"/>
              <a:t>quan</a:t>
            </a:r>
            <a:r>
              <a:rPr lang="en-US"/>
              <a:t> </a:t>
            </a:r>
            <a:r>
              <a:rPr lang="en-US" err="1"/>
              <a:t>hóa</a:t>
            </a:r>
            <a:r>
              <a:rPr lang="en-US"/>
              <a:t> </a:t>
            </a:r>
            <a:r>
              <a:rPr lang="en-US" err="1"/>
              <a:t>dữ</a:t>
            </a:r>
            <a:r>
              <a:rPr lang="en-US"/>
              <a:t> </a:t>
            </a:r>
            <a:r>
              <a:rPr lang="en-US" err="1"/>
              <a:t>liệu</a:t>
            </a:r>
            <a:endParaRPr lang="en-US"/>
          </a:p>
        </p:txBody>
      </p:sp>
      <p:sp>
        <p:nvSpPr>
          <p:cNvPr id="9" name="TextBox 8">
            <a:extLst>
              <a:ext uri="{FF2B5EF4-FFF2-40B4-BE49-F238E27FC236}">
                <a16:creationId xmlns:a16="http://schemas.microsoft.com/office/drawing/2014/main" id="{B0EEFACA-96DF-07AA-9F69-4923B199881C}"/>
              </a:ext>
            </a:extLst>
          </p:cNvPr>
          <p:cNvSpPr txBox="1"/>
          <p:nvPr/>
        </p:nvSpPr>
        <p:spPr>
          <a:xfrm>
            <a:off x="8795776" y="4835723"/>
            <a:ext cx="383438" cy="307777"/>
          </a:xfrm>
          <a:prstGeom prst="rect">
            <a:avLst/>
          </a:prstGeom>
          <a:noFill/>
        </p:spPr>
        <p:txBody>
          <a:bodyPr wrap="none" rtlCol="0">
            <a:spAutoFit/>
          </a:bodyPr>
          <a:lstStyle/>
          <a:p>
            <a:r>
              <a:rPr lang="en-US"/>
              <a:t>20</a:t>
            </a:r>
          </a:p>
        </p:txBody>
      </p:sp>
      <p:sp>
        <p:nvSpPr>
          <p:cNvPr id="6" name="TextBox 5">
            <a:extLst>
              <a:ext uri="{FF2B5EF4-FFF2-40B4-BE49-F238E27FC236}">
                <a16:creationId xmlns:a16="http://schemas.microsoft.com/office/drawing/2014/main" id="{FFA3F509-7736-839B-85AB-70534F33C386}"/>
              </a:ext>
            </a:extLst>
          </p:cNvPr>
          <p:cNvSpPr txBox="1"/>
          <p:nvPr/>
        </p:nvSpPr>
        <p:spPr>
          <a:xfrm>
            <a:off x="252848" y="1357858"/>
            <a:ext cx="2164771" cy="2715552"/>
          </a:xfrm>
          <a:prstGeom prst="rect">
            <a:avLst/>
          </a:prstGeom>
          <a:noFill/>
        </p:spPr>
        <p:txBody>
          <a:bodyPr wrap="square">
            <a:spAutoFit/>
          </a:bodyPr>
          <a:lstStyle/>
          <a:p>
            <a:pPr marL="0" marR="0" algn="l">
              <a:lnSpc>
                <a:spcPct val="106000"/>
              </a:lnSpc>
              <a:spcBef>
                <a:spcPts val="0"/>
              </a:spcBef>
              <a:spcAft>
                <a:spcPts val="800"/>
              </a:spcAft>
            </a:pPr>
            <a:r>
              <a:rPr lang="en-US" sz="1800" err="1">
                <a:effectLst/>
                <a:latin typeface="Times New Roman" panose="02020603050405020304" pitchFamily="18" charset="0"/>
                <a:ea typeface="Calibri" panose="020F0502020204030204" pitchFamily="34" charset="0"/>
                <a:cs typeface="Calibri" panose="020F0502020204030204" pitchFamily="34" charset="0"/>
              </a:rPr>
              <a:t>Và</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biểu</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đồ</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nhiệt</a:t>
            </a:r>
            <a:r>
              <a:rPr lang="en-US" sz="1800">
                <a:effectLst/>
                <a:latin typeface="Times New Roman" panose="02020603050405020304" pitchFamily="18" charset="0"/>
                <a:ea typeface="Calibri" panose="020F0502020204030204" pitchFamily="34" charset="0"/>
                <a:cs typeface="Calibri" panose="020F0502020204030204" pitchFamily="34" charset="0"/>
              </a:rPr>
              <a:t> (Heatmap) </a:t>
            </a:r>
            <a:r>
              <a:rPr lang="en-US" sz="1800" err="1">
                <a:effectLst/>
                <a:latin typeface="Times New Roman" panose="02020603050405020304" pitchFamily="18" charset="0"/>
                <a:ea typeface="Calibri" panose="020F0502020204030204" pitchFamily="34" charset="0"/>
                <a:cs typeface="Calibri" panose="020F0502020204030204" pitchFamily="34" charset="0"/>
              </a:rPr>
              <a:t>để</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phân</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tích</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và</a:t>
            </a:r>
            <a:r>
              <a:rPr lang="en-US" sz="1800">
                <a:effectLst/>
                <a:latin typeface="Times New Roman" panose="02020603050405020304" pitchFamily="18" charset="0"/>
                <a:ea typeface="Calibri" panose="020F0502020204030204" pitchFamily="34" charset="0"/>
                <a:cs typeface="Calibri" panose="020F0502020204030204" pitchFamily="34" charset="0"/>
              </a:rPr>
              <a:t> so </a:t>
            </a:r>
            <a:r>
              <a:rPr lang="en-US" sz="1800" err="1">
                <a:effectLst/>
                <a:latin typeface="Times New Roman" panose="02020603050405020304" pitchFamily="18" charset="0"/>
                <a:ea typeface="Calibri" panose="020F0502020204030204" pitchFamily="34" charset="0"/>
                <a:cs typeface="Calibri" panose="020F0502020204030204" pitchFamily="34" charset="0"/>
              </a:rPr>
              <a:t>sánh</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trung</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bình</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tỷ</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lệ</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đánh</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giá</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chung</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General_rate</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được</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lấy</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giá</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trị</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từ</a:t>
            </a:r>
            <a:r>
              <a:rPr lang="en-US" sz="1800">
                <a:effectLst/>
                <a:latin typeface="Times New Roman" panose="02020603050405020304" pitchFamily="18" charset="0"/>
                <a:ea typeface="Calibri" panose="020F0502020204030204" pitchFamily="34" charset="0"/>
                <a:cs typeface="Calibri" panose="020F0502020204030204" pitchFamily="34" charset="0"/>
              </a:rPr>
              <a:t> 0 </a:t>
            </a:r>
            <a:r>
              <a:rPr lang="en-US" sz="1800" err="1">
                <a:effectLst/>
                <a:latin typeface="Times New Roman" panose="02020603050405020304" pitchFamily="18" charset="0"/>
                <a:ea typeface="Calibri" panose="020F0502020204030204" pitchFamily="34" charset="0"/>
                <a:cs typeface="Calibri" panose="020F0502020204030204" pitchFamily="34" charset="0"/>
              </a:rPr>
              <a:t>đến</a:t>
            </a:r>
            <a:r>
              <a:rPr lang="en-US" sz="1800">
                <a:effectLst/>
                <a:latin typeface="Times New Roman" panose="02020603050405020304" pitchFamily="18" charset="0"/>
                <a:ea typeface="Calibri" panose="020F0502020204030204" pitchFamily="34" charset="0"/>
                <a:cs typeface="Calibri" panose="020F0502020204030204" pitchFamily="34" charset="0"/>
              </a:rPr>
              <a:t> 5) </a:t>
            </a:r>
            <a:r>
              <a:rPr lang="en-US" sz="1800" err="1">
                <a:effectLst/>
                <a:latin typeface="Times New Roman" panose="02020603050405020304" pitchFamily="18" charset="0"/>
                <a:ea typeface="Calibri" panose="020F0502020204030204" pitchFamily="34" charset="0"/>
                <a:cs typeface="Calibri" panose="020F0502020204030204" pitchFamily="34" charset="0"/>
              </a:rPr>
              <a:t>của</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các</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khu</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vực</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hãng</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xe</a:t>
            </a:r>
            <a:r>
              <a:rPr lang="en-US" sz="1800">
                <a:effectLst/>
                <a:latin typeface="Times New Roman" panose="02020603050405020304" pitchFamily="18" charset="0"/>
                <a:ea typeface="Calibri" panose="020F0502020204030204" pitchFamily="34" charset="0"/>
                <a:cs typeface="Calibri" panose="020F0502020204030204" pitchFamily="34" charset="0"/>
              </a:rPr>
              <a:t> qua </a:t>
            </a:r>
            <a:r>
              <a:rPr lang="en-US" sz="1800" err="1">
                <a:effectLst/>
                <a:latin typeface="Times New Roman" panose="02020603050405020304" pitchFamily="18" charset="0"/>
                <a:ea typeface="Calibri" panose="020F0502020204030204" pitchFamily="34" charset="0"/>
                <a:cs typeface="Calibri" panose="020F0502020204030204" pitchFamily="34" charset="0"/>
              </a:rPr>
              <a:t>các</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năm</a:t>
            </a:r>
            <a:r>
              <a:rPr lang="en-US" sz="1800">
                <a:effectLst/>
                <a:latin typeface="Times New Roman" panose="02020603050405020304" pitchFamily="18" charset="0"/>
                <a:ea typeface="Calibri" panose="020F0502020204030204" pitchFamily="34" charset="0"/>
                <a:cs typeface="Calibri" panose="020F0502020204030204" pitchFamily="34" charset="0"/>
              </a:rPr>
              <a:t> (2012 – 2023). </a:t>
            </a:r>
          </a:p>
        </p:txBody>
      </p:sp>
      <p:pic>
        <p:nvPicPr>
          <p:cNvPr id="2" name="Picture 1">
            <a:extLst>
              <a:ext uri="{FF2B5EF4-FFF2-40B4-BE49-F238E27FC236}">
                <a16:creationId xmlns:a16="http://schemas.microsoft.com/office/drawing/2014/main" id="{DDDDACB1-8BA9-BE11-6579-4854DACEF0FB}"/>
              </a:ext>
            </a:extLst>
          </p:cNvPr>
          <p:cNvPicPr>
            <a:picLocks noChangeAspect="1"/>
          </p:cNvPicPr>
          <p:nvPr/>
        </p:nvPicPr>
        <p:blipFill>
          <a:blip r:embed="rId2"/>
          <a:stretch>
            <a:fillRect/>
          </a:stretch>
        </p:blipFill>
        <p:spPr>
          <a:xfrm>
            <a:off x="3093130" y="913756"/>
            <a:ext cx="5868211" cy="3734444"/>
          </a:xfrm>
          <a:prstGeom prst="rect">
            <a:avLst/>
          </a:prstGeom>
        </p:spPr>
      </p:pic>
    </p:spTree>
    <p:extLst>
      <p:ext uri="{BB962C8B-B14F-4D97-AF65-F5344CB8AC3E}">
        <p14:creationId xmlns:p14="http://schemas.microsoft.com/office/powerpoint/2010/main" val="41042885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290;p19">
            <a:extLst>
              <a:ext uri="{FF2B5EF4-FFF2-40B4-BE49-F238E27FC236}">
                <a16:creationId xmlns:a16="http://schemas.microsoft.com/office/drawing/2014/main" id="{87C6A245-9039-25DF-E151-D838DD90AC19}"/>
              </a:ext>
            </a:extLst>
          </p:cNvPr>
          <p:cNvSpPr txBox="1">
            <a:spLocks/>
          </p:cNvSpPr>
          <p:nvPr/>
        </p:nvSpPr>
        <p:spPr>
          <a:xfrm>
            <a:off x="568037" y="432256"/>
            <a:ext cx="8229600" cy="481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3000"/>
              <a:buFont typeface="Fira Sans Extra Condensed"/>
              <a:buNone/>
              <a:defRPr sz="3000" b="0" i="0" u="none" strike="noStrike" cap="none">
                <a:solidFill>
                  <a:srgbClr val="000000"/>
                </a:solidFill>
                <a:latin typeface="Fira Sans Extra Condensed"/>
                <a:ea typeface="Fira Sans Extra Condensed"/>
                <a:cs typeface="Fira Sans Extra Condensed"/>
                <a:sym typeface="Fira Sans Extra Condensed"/>
              </a:defRPr>
            </a:lvl1pPr>
            <a:lvl2pPr marR="0" lvl="1" algn="ctr" rtl="0">
              <a:lnSpc>
                <a:spcPct val="100000"/>
              </a:lnSpc>
              <a:spcBef>
                <a:spcPts val="0"/>
              </a:spcBef>
              <a:spcAft>
                <a:spcPts val="0"/>
              </a:spcAft>
              <a:buClr>
                <a:srgbClr val="000000"/>
              </a:buClr>
              <a:buSzPts val="3000"/>
              <a:buFont typeface="Fira Sans Extra Condensed"/>
              <a:buNone/>
              <a:defRPr sz="3000" b="0" i="0" u="none" strike="noStrike" cap="none">
                <a:solidFill>
                  <a:srgbClr val="000000"/>
                </a:solidFill>
                <a:latin typeface="Fira Sans Extra Condensed"/>
                <a:ea typeface="Fira Sans Extra Condensed"/>
                <a:cs typeface="Fira Sans Extra Condensed"/>
                <a:sym typeface="Fira Sans Extra Condensed"/>
              </a:defRPr>
            </a:lvl2pPr>
            <a:lvl3pPr marR="0" lvl="2" algn="ctr" rtl="0">
              <a:lnSpc>
                <a:spcPct val="100000"/>
              </a:lnSpc>
              <a:spcBef>
                <a:spcPts val="0"/>
              </a:spcBef>
              <a:spcAft>
                <a:spcPts val="0"/>
              </a:spcAft>
              <a:buClr>
                <a:srgbClr val="000000"/>
              </a:buClr>
              <a:buSzPts val="3000"/>
              <a:buFont typeface="Fira Sans Extra Condensed"/>
              <a:buNone/>
              <a:defRPr sz="3000" b="0" i="0" u="none" strike="noStrike" cap="none">
                <a:solidFill>
                  <a:srgbClr val="000000"/>
                </a:solidFill>
                <a:latin typeface="Fira Sans Extra Condensed"/>
                <a:ea typeface="Fira Sans Extra Condensed"/>
                <a:cs typeface="Fira Sans Extra Condensed"/>
                <a:sym typeface="Fira Sans Extra Condensed"/>
              </a:defRPr>
            </a:lvl3pPr>
            <a:lvl4pPr marR="0" lvl="3" algn="ctr" rtl="0">
              <a:lnSpc>
                <a:spcPct val="100000"/>
              </a:lnSpc>
              <a:spcBef>
                <a:spcPts val="0"/>
              </a:spcBef>
              <a:spcAft>
                <a:spcPts val="0"/>
              </a:spcAft>
              <a:buClr>
                <a:srgbClr val="000000"/>
              </a:buClr>
              <a:buSzPts val="3000"/>
              <a:buFont typeface="Fira Sans Extra Condensed"/>
              <a:buNone/>
              <a:defRPr sz="3000" b="0" i="0" u="none" strike="noStrike" cap="none">
                <a:solidFill>
                  <a:srgbClr val="000000"/>
                </a:solidFill>
                <a:latin typeface="Fira Sans Extra Condensed"/>
                <a:ea typeface="Fira Sans Extra Condensed"/>
                <a:cs typeface="Fira Sans Extra Condensed"/>
                <a:sym typeface="Fira Sans Extra Condensed"/>
              </a:defRPr>
            </a:lvl4pPr>
            <a:lvl5pPr marR="0" lvl="4" algn="ctr" rtl="0">
              <a:lnSpc>
                <a:spcPct val="100000"/>
              </a:lnSpc>
              <a:spcBef>
                <a:spcPts val="0"/>
              </a:spcBef>
              <a:spcAft>
                <a:spcPts val="0"/>
              </a:spcAft>
              <a:buClr>
                <a:srgbClr val="000000"/>
              </a:buClr>
              <a:buSzPts val="3000"/>
              <a:buFont typeface="Fira Sans Extra Condensed"/>
              <a:buNone/>
              <a:defRPr sz="3000" b="0" i="0" u="none" strike="noStrike" cap="none">
                <a:solidFill>
                  <a:srgbClr val="000000"/>
                </a:solidFill>
                <a:latin typeface="Fira Sans Extra Condensed"/>
                <a:ea typeface="Fira Sans Extra Condensed"/>
                <a:cs typeface="Fira Sans Extra Condensed"/>
                <a:sym typeface="Fira Sans Extra Condensed"/>
              </a:defRPr>
            </a:lvl5pPr>
            <a:lvl6pPr marR="0" lvl="5" algn="ctr" rtl="0">
              <a:lnSpc>
                <a:spcPct val="100000"/>
              </a:lnSpc>
              <a:spcBef>
                <a:spcPts val="0"/>
              </a:spcBef>
              <a:spcAft>
                <a:spcPts val="0"/>
              </a:spcAft>
              <a:buClr>
                <a:srgbClr val="000000"/>
              </a:buClr>
              <a:buSzPts val="3000"/>
              <a:buFont typeface="Fira Sans Extra Condensed"/>
              <a:buNone/>
              <a:defRPr sz="3000" b="0" i="0" u="none" strike="noStrike" cap="none">
                <a:solidFill>
                  <a:srgbClr val="000000"/>
                </a:solidFill>
                <a:latin typeface="Fira Sans Extra Condensed"/>
                <a:ea typeface="Fira Sans Extra Condensed"/>
                <a:cs typeface="Fira Sans Extra Condensed"/>
                <a:sym typeface="Fira Sans Extra Condensed"/>
              </a:defRPr>
            </a:lvl6pPr>
            <a:lvl7pPr marR="0" lvl="6" algn="ctr" rtl="0">
              <a:lnSpc>
                <a:spcPct val="100000"/>
              </a:lnSpc>
              <a:spcBef>
                <a:spcPts val="0"/>
              </a:spcBef>
              <a:spcAft>
                <a:spcPts val="0"/>
              </a:spcAft>
              <a:buClr>
                <a:srgbClr val="000000"/>
              </a:buClr>
              <a:buSzPts val="3000"/>
              <a:buFont typeface="Fira Sans Extra Condensed"/>
              <a:buNone/>
              <a:defRPr sz="3000" b="0" i="0" u="none" strike="noStrike" cap="none">
                <a:solidFill>
                  <a:srgbClr val="000000"/>
                </a:solidFill>
                <a:latin typeface="Fira Sans Extra Condensed"/>
                <a:ea typeface="Fira Sans Extra Condensed"/>
                <a:cs typeface="Fira Sans Extra Condensed"/>
                <a:sym typeface="Fira Sans Extra Condensed"/>
              </a:defRPr>
            </a:lvl7pPr>
            <a:lvl8pPr marR="0" lvl="7" algn="ctr" rtl="0">
              <a:lnSpc>
                <a:spcPct val="100000"/>
              </a:lnSpc>
              <a:spcBef>
                <a:spcPts val="0"/>
              </a:spcBef>
              <a:spcAft>
                <a:spcPts val="0"/>
              </a:spcAft>
              <a:buClr>
                <a:srgbClr val="000000"/>
              </a:buClr>
              <a:buSzPts val="3000"/>
              <a:buFont typeface="Fira Sans Extra Condensed"/>
              <a:buNone/>
              <a:defRPr sz="3000" b="0" i="0" u="none" strike="noStrike" cap="none">
                <a:solidFill>
                  <a:srgbClr val="000000"/>
                </a:solidFill>
                <a:latin typeface="Fira Sans Extra Condensed"/>
                <a:ea typeface="Fira Sans Extra Condensed"/>
                <a:cs typeface="Fira Sans Extra Condensed"/>
                <a:sym typeface="Fira Sans Extra Condensed"/>
              </a:defRPr>
            </a:lvl8pPr>
            <a:lvl9pPr marR="0" lvl="8" algn="ctr" rtl="0">
              <a:lnSpc>
                <a:spcPct val="100000"/>
              </a:lnSpc>
              <a:spcBef>
                <a:spcPts val="0"/>
              </a:spcBef>
              <a:spcAft>
                <a:spcPts val="0"/>
              </a:spcAft>
              <a:buClr>
                <a:srgbClr val="000000"/>
              </a:buClr>
              <a:buSzPts val="3000"/>
              <a:buFont typeface="Fira Sans Extra Condensed"/>
              <a:buNone/>
              <a:defRPr sz="3000" b="0" i="0" u="none" strike="noStrike" cap="none">
                <a:solidFill>
                  <a:srgbClr val="000000"/>
                </a:solidFill>
                <a:latin typeface="Fira Sans Extra Condensed"/>
                <a:ea typeface="Fira Sans Extra Condensed"/>
                <a:cs typeface="Fira Sans Extra Condensed"/>
                <a:sym typeface="Fira Sans Extra Condensed"/>
              </a:defRPr>
            </a:lvl9pPr>
          </a:lstStyle>
          <a:p>
            <a:r>
              <a:rPr lang="en-US" err="1"/>
              <a:t>Trực</a:t>
            </a:r>
            <a:r>
              <a:rPr lang="en-US"/>
              <a:t> </a:t>
            </a:r>
            <a:r>
              <a:rPr lang="en-US" err="1"/>
              <a:t>quan</a:t>
            </a:r>
            <a:r>
              <a:rPr lang="en-US"/>
              <a:t> </a:t>
            </a:r>
            <a:r>
              <a:rPr lang="en-US" err="1"/>
              <a:t>hóa</a:t>
            </a:r>
            <a:r>
              <a:rPr lang="en-US"/>
              <a:t> </a:t>
            </a:r>
            <a:r>
              <a:rPr lang="en-US" err="1"/>
              <a:t>dữ</a:t>
            </a:r>
            <a:r>
              <a:rPr lang="en-US"/>
              <a:t> </a:t>
            </a:r>
            <a:r>
              <a:rPr lang="en-US" err="1"/>
              <a:t>liệu</a:t>
            </a:r>
            <a:endParaRPr lang="en-US"/>
          </a:p>
        </p:txBody>
      </p:sp>
      <p:sp>
        <p:nvSpPr>
          <p:cNvPr id="9" name="TextBox 8">
            <a:extLst>
              <a:ext uri="{FF2B5EF4-FFF2-40B4-BE49-F238E27FC236}">
                <a16:creationId xmlns:a16="http://schemas.microsoft.com/office/drawing/2014/main" id="{B0EEFACA-96DF-07AA-9F69-4923B199881C}"/>
              </a:ext>
            </a:extLst>
          </p:cNvPr>
          <p:cNvSpPr txBox="1"/>
          <p:nvPr/>
        </p:nvSpPr>
        <p:spPr>
          <a:xfrm>
            <a:off x="8795777" y="4835723"/>
            <a:ext cx="383438" cy="307777"/>
          </a:xfrm>
          <a:prstGeom prst="rect">
            <a:avLst/>
          </a:prstGeom>
          <a:noFill/>
        </p:spPr>
        <p:txBody>
          <a:bodyPr wrap="none" rtlCol="0">
            <a:spAutoFit/>
          </a:bodyPr>
          <a:lstStyle/>
          <a:p>
            <a:r>
              <a:rPr lang="en-US"/>
              <a:t>21</a:t>
            </a:r>
          </a:p>
        </p:txBody>
      </p:sp>
      <p:sp>
        <p:nvSpPr>
          <p:cNvPr id="6" name="TextBox 5">
            <a:extLst>
              <a:ext uri="{FF2B5EF4-FFF2-40B4-BE49-F238E27FC236}">
                <a16:creationId xmlns:a16="http://schemas.microsoft.com/office/drawing/2014/main" id="{FFA3F509-7736-839B-85AB-70534F33C386}"/>
              </a:ext>
            </a:extLst>
          </p:cNvPr>
          <p:cNvSpPr txBox="1"/>
          <p:nvPr/>
        </p:nvSpPr>
        <p:spPr>
          <a:xfrm>
            <a:off x="252848" y="1357858"/>
            <a:ext cx="2164771" cy="2421945"/>
          </a:xfrm>
          <a:prstGeom prst="rect">
            <a:avLst/>
          </a:prstGeom>
          <a:noFill/>
        </p:spPr>
        <p:txBody>
          <a:bodyPr wrap="square">
            <a:spAutoFit/>
          </a:bodyPr>
          <a:lstStyle/>
          <a:p>
            <a:pPr marL="0" marR="0" algn="l">
              <a:lnSpc>
                <a:spcPct val="106000"/>
              </a:lnSpc>
              <a:spcBef>
                <a:spcPts val="0"/>
              </a:spcBef>
              <a:spcAft>
                <a:spcPts val="800"/>
              </a:spcAft>
            </a:pPr>
            <a:r>
              <a:rPr lang="en-US" sz="1800" err="1">
                <a:effectLst/>
                <a:latin typeface="Times New Roman" panose="02020603050405020304" pitchFamily="18" charset="0"/>
                <a:ea typeface="Calibri" panose="020F0502020204030204" pitchFamily="34" charset="0"/>
                <a:cs typeface="Calibri" panose="020F0502020204030204" pitchFamily="34" charset="0"/>
              </a:rPr>
              <a:t>Và</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cuối</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cùng</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là</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các</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biểu</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đồ</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dòng</a:t>
            </a:r>
            <a:r>
              <a:rPr lang="en-US" sz="1800">
                <a:effectLst/>
                <a:latin typeface="Times New Roman" panose="02020603050405020304" pitchFamily="18" charset="0"/>
                <a:ea typeface="Calibri" panose="020F0502020204030204" pitchFamily="34" charset="0"/>
                <a:cs typeface="Calibri" panose="020F0502020204030204" pitchFamily="34" charset="0"/>
              </a:rPr>
              <a:t> (Line Chart) </a:t>
            </a:r>
            <a:r>
              <a:rPr lang="en-US" sz="1800" err="1">
                <a:effectLst/>
                <a:latin typeface="Times New Roman" panose="02020603050405020304" pitchFamily="18" charset="0"/>
                <a:ea typeface="Calibri" panose="020F0502020204030204" pitchFamily="34" charset="0"/>
                <a:cs typeface="Calibri" panose="020F0502020204030204" pitchFamily="34" charset="0"/>
              </a:rPr>
              <a:t>thể</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hiện</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Tỷ</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Lệ</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Đánh</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Giá</a:t>
            </a:r>
            <a:r>
              <a:rPr lang="en-US" sz="1800">
                <a:effectLst/>
                <a:latin typeface="Times New Roman" panose="02020603050405020304" pitchFamily="18" charset="0"/>
                <a:ea typeface="Calibri" panose="020F0502020204030204" pitchFamily="34" charset="0"/>
                <a:cs typeface="Calibri" panose="020F0502020204030204" pitchFamily="34" charset="0"/>
              </a:rPr>
              <a:t> Trung Bình” </a:t>
            </a:r>
            <a:r>
              <a:rPr lang="en-US" sz="1800" err="1">
                <a:effectLst/>
                <a:latin typeface="Times New Roman" panose="02020603050405020304" pitchFamily="18" charset="0"/>
                <a:ea typeface="Calibri" panose="020F0502020204030204" pitchFamily="34" charset="0"/>
                <a:cs typeface="Calibri" panose="020F0502020204030204" pitchFamily="34" charset="0"/>
              </a:rPr>
              <a:t>cho</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các</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hãng</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xe</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của</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từng</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khu</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vực</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từ</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năm</a:t>
            </a:r>
            <a:r>
              <a:rPr lang="en-US" sz="1800">
                <a:effectLst/>
                <a:latin typeface="Times New Roman" panose="02020603050405020304" pitchFamily="18" charset="0"/>
                <a:ea typeface="Calibri" panose="020F0502020204030204" pitchFamily="34" charset="0"/>
                <a:cs typeface="Calibri" panose="020F0502020204030204" pitchFamily="34" charset="0"/>
              </a:rPr>
              <a:t> 2012 </a:t>
            </a:r>
            <a:r>
              <a:rPr lang="en-US" sz="1800" err="1">
                <a:effectLst/>
                <a:latin typeface="Times New Roman" panose="02020603050405020304" pitchFamily="18" charset="0"/>
                <a:ea typeface="Calibri" panose="020F0502020204030204" pitchFamily="34" charset="0"/>
                <a:cs typeface="Calibri" panose="020F0502020204030204" pitchFamily="34" charset="0"/>
              </a:rPr>
              <a:t>đến</a:t>
            </a:r>
            <a:r>
              <a:rPr lang="en-US" sz="1800">
                <a:effectLst/>
                <a:latin typeface="Times New Roman" panose="02020603050405020304" pitchFamily="18" charset="0"/>
                <a:ea typeface="Calibri" panose="020F0502020204030204" pitchFamily="34" charset="0"/>
                <a:cs typeface="Calibri" panose="020F0502020204030204" pitchFamily="34" charset="0"/>
              </a:rPr>
              <a:t> 2023.</a:t>
            </a:r>
          </a:p>
        </p:txBody>
      </p:sp>
      <p:pic>
        <p:nvPicPr>
          <p:cNvPr id="4" name="Picture 3">
            <a:extLst>
              <a:ext uri="{FF2B5EF4-FFF2-40B4-BE49-F238E27FC236}">
                <a16:creationId xmlns:a16="http://schemas.microsoft.com/office/drawing/2014/main" id="{60B36BE1-5553-F9FF-F220-8751A403CD44}"/>
              </a:ext>
            </a:extLst>
          </p:cNvPr>
          <p:cNvPicPr>
            <a:picLocks noChangeAspect="1"/>
          </p:cNvPicPr>
          <p:nvPr/>
        </p:nvPicPr>
        <p:blipFill>
          <a:blip r:embed="rId2"/>
          <a:stretch>
            <a:fillRect/>
          </a:stretch>
        </p:blipFill>
        <p:spPr>
          <a:xfrm>
            <a:off x="3387434" y="993582"/>
            <a:ext cx="4959930" cy="3996029"/>
          </a:xfrm>
          <a:prstGeom prst="rect">
            <a:avLst/>
          </a:prstGeom>
        </p:spPr>
      </p:pic>
    </p:spTree>
    <p:extLst>
      <p:ext uri="{BB962C8B-B14F-4D97-AF65-F5344CB8AC3E}">
        <p14:creationId xmlns:p14="http://schemas.microsoft.com/office/powerpoint/2010/main" val="22687657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290;p19">
            <a:extLst>
              <a:ext uri="{FF2B5EF4-FFF2-40B4-BE49-F238E27FC236}">
                <a16:creationId xmlns:a16="http://schemas.microsoft.com/office/drawing/2014/main" id="{87C6A245-9039-25DF-E151-D838DD90AC19}"/>
              </a:ext>
            </a:extLst>
          </p:cNvPr>
          <p:cNvSpPr txBox="1">
            <a:spLocks/>
          </p:cNvSpPr>
          <p:nvPr/>
        </p:nvSpPr>
        <p:spPr>
          <a:xfrm>
            <a:off x="568037" y="432256"/>
            <a:ext cx="8229600" cy="481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3000"/>
              <a:buFont typeface="Fira Sans Extra Condensed"/>
              <a:buNone/>
              <a:defRPr sz="3000" b="0" i="0" u="none" strike="noStrike" cap="none">
                <a:solidFill>
                  <a:srgbClr val="000000"/>
                </a:solidFill>
                <a:latin typeface="Fira Sans Extra Condensed"/>
                <a:ea typeface="Fira Sans Extra Condensed"/>
                <a:cs typeface="Fira Sans Extra Condensed"/>
                <a:sym typeface="Fira Sans Extra Condensed"/>
              </a:defRPr>
            </a:lvl1pPr>
            <a:lvl2pPr marR="0" lvl="1" algn="ctr" rtl="0">
              <a:lnSpc>
                <a:spcPct val="100000"/>
              </a:lnSpc>
              <a:spcBef>
                <a:spcPts val="0"/>
              </a:spcBef>
              <a:spcAft>
                <a:spcPts val="0"/>
              </a:spcAft>
              <a:buClr>
                <a:srgbClr val="000000"/>
              </a:buClr>
              <a:buSzPts val="3000"/>
              <a:buFont typeface="Fira Sans Extra Condensed"/>
              <a:buNone/>
              <a:defRPr sz="3000" b="0" i="0" u="none" strike="noStrike" cap="none">
                <a:solidFill>
                  <a:srgbClr val="000000"/>
                </a:solidFill>
                <a:latin typeface="Fira Sans Extra Condensed"/>
                <a:ea typeface="Fira Sans Extra Condensed"/>
                <a:cs typeface="Fira Sans Extra Condensed"/>
                <a:sym typeface="Fira Sans Extra Condensed"/>
              </a:defRPr>
            </a:lvl2pPr>
            <a:lvl3pPr marR="0" lvl="2" algn="ctr" rtl="0">
              <a:lnSpc>
                <a:spcPct val="100000"/>
              </a:lnSpc>
              <a:spcBef>
                <a:spcPts val="0"/>
              </a:spcBef>
              <a:spcAft>
                <a:spcPts val="0"/>
              </a:spcAft>
              <a:buClr>
                <a:srgbClr val="000000"/>
              </a:buClr>
              <a:buSzPts val="3000"/>
              <a:buFont typeface="Fira Sans Extra Condensed"/>
              <a:buNone/>
              <a:defRPr sz="3000" b="0" i="0" u="none" strike="noStrike" cap="none">
                <a:solidFill>
                  <a:srgbClr val="000000"/>
                </a:solidFill>
                <a:latin typeface="Fira Sans Extra Condensed"/>
                <a:ea typeface="Fira Sans Extra Condensed"/>
                <a:cs typeface="Fira Sans Extra Condensed"/>
                <a:sym typeface="Fira Sans Extra Condensed"/>
              </a:defRPr>
            </a:lvl3pPr>
            <a:lvl4pPr marR="0" lvl="3" algn="ctr" rtl="0">
              <a:lnSpc>
                <a:spcPct val="100000"/>
              </a:lnSpc>
              <a:spcBef>
                <a:spcPts val="0"/>
              </a:spcBef>
              <a:spcAft>
                <a:spcPts val="0"/>
              </a:spcAft>
              <a:buClr>
                <a:srgbClr val="000000"/>
              </a:buClr>
              <a:buSzPts val="3000"/>
              <a:buFont typeface="Fira Sans Extra Condensed"/>
              <a:buNone/>
              <a:defRPr sz="3000" b="0" i="0" u="none" strike="noStrike" cap="none">
                <a:solidFill>
                  <a:srgbClr val="000000"/>
                </a:solidFill>
                <a:latin typeface="Fira Sans Extra Condensed"/>
                <a:ea typeface="Fira Sans Extra Condensed"/>
                <a:cs typeface="Fira Sans Extra Condensed"/>
                <a:sym typeface="Fira Sans Extra Condensed"/>
              </a:defRPr>
            </a:lvl4pPr>
            <a:lvl5pPr marR="0" lvl="4" algn="ctr" rtl="0">
              <a:lnSpc>
                <a:spcPct val="100000"/>
              </a:lnSpc>
              <a:spcBef>
                <a:spcPts val="0"/>
              </a:spcBef>
              <a:spcAft>
                <a:spcPts val="0"/>
              </a:spcAft>
              <a:buClr>
                <a:srgbClr val="000000"/>
              </a:buClr>
              <a:buSzPts val="3000"/>
              <a:buFont typeface="Fira Sans Extra Condensed"/>
              <a:buNone/>
              <a:defRPr sz="3000" b="0" i="0" u="none" strike="noStrike" cap="none">
                <a:solidFill>
                  <a:srgbClr val="000000"/>
                </a:solidFill>
                <a:latin typeface="Fira Sans Extra Condensed"/>
                <a:ea typeface="Fira Sans Extra Condensed"/>
                <a:cs typeface="Fira Sans Extra Condensed"/>
                <a:sym typeface="Fira Sans Extra Condensed"/>
              </a:defRPr>
            </a:lvl5pPr>
            <a:lvl6pPr marR="0" lvl="5" algn="ctr" rtl="0">
              <a:lnSpc>
                <a:spcPct val="100000"/>
              </a:lnSpc>
              <a:spcBef>
                <a:spcPts val="0"/>
              </a:spcBef>
              <a:spcAft>
                <a:spcPts val="0"/>
              </a:spcAft>
              <a:buClr>
                <a:srgbClr val="000000"/>
              </a:buClr>
              <a:buSzPts val="3000"/>
              <a:buFont typeface="Fira Sans Extra Condensed"/>
              <a:buNone/>
              <a:defRPr sz="3000" b="0" i="0" u="none" strike="noStrike" cap="none">
                <a:solidFill>
                  <a:srgbClr val="000000"/>
                </a:solidFill>
                <a:latin typeface="Fira Sans Extra Condensed"/>
                <a:ea typeface="Fira Sans Extra Condensed"/>
                <a:cs typeface="Fira Sans Extra Condensed"/>
                <a:sym typeface="Fira Sans Extra Condensed"/>
              </a:defRPr>
            </a:lvl6pPr>
            <a:lvl7pPr marR="0" lvl="6" algn="ctr" rtl="0">
              <a:lnSpc>
                <a:spcPct val="100000"/>
              </a:lnSpc>
              <a:spcBef>
                <a:spcPts val="0"/>
              </a:spcBef>
              <a:spcAft>
                <a:spcPts val="0"/>
              </a:spcAft>
              <a:buClr>
                <a:srgbClr val="000000"/>
              </a:buClr>
              <a:buSzPts val="3000"/>
              <a:buFont typeface="Fira Sans Extra Condensed"/>
              <a:buNone/>
              <a:defRPr sz="3000" b="0" i="0" u="none" strike="noStrike" cap="none">
                <a:solidFill>
                  <a:srgbClr val="000000"/>
                </a:solidFill>
                <a:latin typeface="Fira Sans Extra Condensed"/>
                <a:ea typeface="Fira Sans Extra Condensed"/>
                <a:cs typeface="Fira Sans Extra Condensed"/>
                <a:sym typeface="Fira Sans Extra Condensed"/>
              </a:defRPr>
            </a:lvl7pPr>
            <a:lvl8pPr marR="0" lvl="7" algn="ctr" rtl="0">
              <a:lnSpc>
                <a:spcPct val="100000"/>
              </a:lnSpc>
              <a:spcBef>
                <a:spcPts val="0"/>
              </a:spcBef>
              <a:spcAft>
                <a:spcPts val="0"/>
              </a:spcAft>
              <a:buClr>
                <a:srgbClr val="000000"/>
              </a:buClr>
              <a:buSzPts val="3000"/>
              <a:buFont typeface="Fira Sans Extra Condensed"/>
              <a:buNone/>
              <a:defRPr sz="3000" b="0" i="0" u="none" strike="noStrike" cap="none">
                <a:solidFill>
                  <a:srgbClr val="000000"/>
                </a:solidFill>
                <a:latin typeface="Fira Sans Extra Condensed"/>
                <a:ea typeface="Fira Sans Extra Condensed"/>
                <a:cs typeface="Fira Sans Extra Condensed"/>
                <a:sym typeface="Fira Sans Extra Condensed"/>
              </a:defRPr>
            </a:lvl8pPr>
            <a:lvl9pPr marR="0" lvl="8" algn="ctr" rtl="0">
              <a:lnSpc>
                <a:spcPct val="100000"/>
              </a:lnSpc>
              <a:spcBef>
                <a:spcPts val="0"/>
              </a:spcBef>
              <a:spcAft>
                <a:spcPts val="0"/>
              </a:spcAft>
              <a:buClr>
                <a:srgbClr val="000000"/>
              </a:buClr>
              <a:buSzPts val="3000"/>
              <a:buFont typeface="Fira Sans Extra Condensed"/>
              <a:buNone/>
              <a:defRPr sz="3000" b="0" i="0" u="none" strike="noStrike" cap="none">
                <a:solidFill>
                  <a:srgbClr val="000000"/>
                </a:solidFill>
                <a:latin typeface="Fira Sans Extra Condensed"/>
                <a:ea typeface="Fira Sans Extra Condensed"/>
                <a:cs typeface="Fira Sans Extra Condensed"/>
                <a:sym typeface="Fira Sans Extra Condensed"/>
              </a:defRPr>
            </a:lvl9pPr>
          </a:lstStyle>
          <a:p>
            <a:r>
              <a:rPr lang="en-US" err="1"/>
              <a:t>Trực</a:t>
            </a:r>
            <a:r>
              <a:rPr lang="en-US"/>
              <a:t> </a:t>
            </a:r>
            <a:r>
              <a:rPr lang="en-US" err="1"/>
              <a:t>quan</a:t>
            </a:r>
            <a:r>
              <a:rPr lang="en-US"/>
              <a:t> </a:t>
            </a:r>
            <a:r>
              <a:rPr lang="en-US" err="1"/>
              <a:t>hóa</a:t>
            </a:r>
            <a:r>
              <a:rPr lang="en-US"/>
              <a:t> </a:t>
            </a:r>
            <a:r>
              <a:rPr lang="en-US" err="1"/>
              <a:t>dữ</a:t>
            </a:r>
            <a:r>
              <a:rPr lang="en-US"/>
              <a:t> </a:t>
            </a:r>
            <a:r>
              <a:rPr lang="en-US" err="1"/>
              <a:t>liệu</a:t>
            </a:r>
            <a:endParaRPr lang="en-US"/>
          </a:p>
        </p:txBody>
      </p:sp>
      <p:sp>
        <p:nvSpPr>
          <p:cNvPr id="9" name="TextBox 8">
            <a:extLst>
              <a:ext uri="{FF2B5EF4-FFF2-40B4-BE49-F238E27FC236}">
                <a16:creationId xmlns:a16="http://schemas.microsoft.com/office/drawing/2014/main" id="{B0EEFACA-96DF-07AA-9F69-4923B199881C}"/>
              </a:ext>
            </a:extLst>
          </p:cNvPr>
          <p:cNvSpPr txBox="1"/>
          <p:nvPr/>
        </p:nvSpPr>
        <p:spPr>
          <a:xfrm>
            <a:off x="8783745" y="4835723"/>
            <a:ext cx="383438" cy="307777"/>
          </a:xfrm>
          <a:prstGeom prst="rect">
            <a:avLst/>
          </a:prstGeom>
          <a:noFill/>
        </p:spPr>
        <p:txBody>
          <a:bodyPr wrap="none" rtlCol="0">
            <a:spAutoFit/>
          </a:bodyPr>
          <a:lstStyle/>
          <a:p>
            <a:r>
              <a:rPr lang="en-US"/>
              <a:t>22</a:t>
            </a:r>
          </a:p>
        </p:txBody>
      </p:sp>
      <p:sp>
        <p:nvSpPr>
          <p:cNvPr id="6" name="TextBox 5">
            <a:extLst>
              <a:ext uri="{FF2B5EF4-FFF2-40B4-BE49-F238E27FC236}">
                <a16:creationId xmlns:a16="http://schemas.microsoft.com/office/drawing/2014/main" id="{FFA3F509-7736-839B-85AB-70534F33C386}"/>
              </a:ext>
            </a:extLst>
          </p:cNvPr>
          <p:cNvSpPr txBox="1"/>
          <p:nvPr/>
        </p:nvSpPr>
        <p:spPr>
          <a:xfrm>
            <a:off x="252848" y="1357858"/>
            <a:ext cx="2164771" cy="2421945"/>
          </a:xfrm>
          <a:prstGeom prst="rect">
            <a:avLst/>
          </a:prstGeom>
          <a:noFill/>
        </p:spPr>
        <p:txBody>
          <a:bodyPr wrap="square">
            <a:spAutoFit/>
          </a:bodyPr>
          <a:lstStyle/>
          <a:p>
            <a:pPr marL="0" marR="0" algn="l">
              <a:lnSpc>
                <a:spcPct val="106000"/>
              </a:lnSpc>
              <a:spcBef>
                <a:spcPts val="0"/>
              </a:spcBef>
              <a:spcAft>
                <a:spcPts val="800"/>
              </a:spcAft>
            </a:pPr>
            <a:r>
              <a:rPr lang="en-US" sz="1800" err="1">
                <a:effectLst/>
                <a:latin typeface="Times New Roman" panose="02020603050405020304" pitchFamily="18" charset="0"/>
                <a:ea typeface="Calibri" panose="020F0502020204030204" pitchFamily="34" charset="0"/>
                <a:cs typeface="Calibri" panose="020F0502020204030204" pitchFamily="34" charset="0"/>
              </a:rPr>
              <a:t>Và</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cuối</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cùng</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là</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các</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biểu</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đồ</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dòng</a:t>
            </a:r>
            <a:r>
              <a:rPr lang="en-US" sz="1800">
                <a:effectLst/>
                <a:latin typeface="Times New Roman" panose="02020603050405020304" pitchFamily="18" charset="0"/>
                <a:ea typeface="Calibri" panose="020F0502020204030204" pitchFamily="34" charset="0"/>
                <a:cs typeface="Calibri" panose="020F0502020204030204" pitchFamily="34" charset="0"/>
              </a:rPr>
              <a:t> (Line Chart) </a:t>
            </a:r>
            <a:r>
              <a:rPr lang="en-US" sz="1800" err="1">
                <a:effectLst/>
                <a:latin typeface="Times New Roman" panose="02020603050405020304" pitchFamily="18" charset="0"/>
                <a:ea typeface="Calibri" panose="020F0502020204030204" pitchFamily="34" charset="0"/>
                <a:cs typeface="Calibri" panose="020F0502020204030204" pitchFamily="34" charset="0"/>
              </a:rPr>
              <a:t>thể</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hiện</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Tỷ</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Lệ</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Đánh</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Giá</a:t>
            </a:r>
            <a:r>
              <a:rPr lang="en-US" sz="1800">
                <a:effectLst/>
                <a:latin typeface="Times New Roman" panose="02020603050405020304" pitchFamily="18" charset="0"/>
                <a:ea typeface="Calibri" panose="020F0502020204030204" pitchFamily="34" charset="0"/>
                <a:cs typeface="Calibri" panose="020F0502020204030204" pitchFamily="34" charset="0"/>
              </a:rPr>
              <a:t> Trung Bình” </a:t>
            </a:r>
            <a:r>
              <a:rPr lang="en-US" sz="1800" err="1">
                <a:effectLst/>
                <a:latin typeface="Times New Roman" panose="02020603050405020304" pitchFamily="18" charset="0"/>
                <a:ea typeface="Calibri" panose="020F0502020204030204" pitchFamily="34" charset="0"/>
                <a:cs typeface="Calibri" panose="020F0502020204030204" pitchFamily="34" charset="0"/>
              </a:rPr>
              <a:t>cho</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các</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hãng</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xe</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của</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từng</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khu</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vực</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từ</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năm</a:t>
            </a:r>
            <a:r>
              <a:rPr lang="en-US" sz="1800">
                <a:effectLst/>
                <a:latin typeface="Times New Roman" panose="02020603050405020304" pitchFamily="18" charset="0"/>
                <a:ea typeface="Calibri" panose="020F0502020204030204" pitchFamily="34" charset="0"/>
                <a:cs typeface="Calibri" panose="020F0502020204030204" pitchFamily="34" charset="0"/>
              </a:rPr>
              <a:t> 2012 </a:t>
            </a:r>
            <a:r>
              <a:rPr lang="en-US" sz="1800" err="1">
                <a:effectLst/>
                <a:latin typeface="Times New Roman" panose="02020603050405020304" pitchFamily="18" charset="0"/>
                <a:ea typeface="Calibri" panose="020F0502020204030204" pitchFamily="34" charset="0"/>
                <a:cs typeface="Calibri" panose="020F0502020204030204" pitchFamily="34" charset="0"/>
              </a:rPr>
              <a:t>đến</a:t>
            </a:r>
            <a:r>
              <a:rPr lang="en-US" sz="1800">
                <a:effectLst/>
                <a:latin typeface="Times New Roman" panose="02020603050405020304" pitchFamily="18" charset="0"/>
                <a:ea typeface="Calibri" panose="020F0502020204030204" pitchFamily="34" charset="0"/>
                <a:cs typeface="Calibri" panose="020F0502020204030204" pitchFamily="34" charset="0"/>
              </a:rPr>
              <a:t> 2023.</a:t>
            </a:r>
          </a:p>
        </p:txBody>
      </p:sp>
      <p:pic>
        <p:nvPicPr>
          <p:cNvPr id="2" name="Picture 1" descr="A graph with blue and orange lines&#10;&#10;Description automatically generated">
            <a:extLst>
              <a:ext uri="{FF2B5EF4-FFF2-40B4-BE49-F238E27FC236}">
                <a16:creationId xmlns:a16="http://schemas.microsoft.com/office/drawing/2014/main" id="{D889361C-4381-A815-E114-A9A21A6265AE}"/>
              </a:ext>
            </a:extLst>
          </p:cNvPr>
          <p:cNvPicPr>
            <a:picLocks noChangeAspect="1"/>
          </p:cNvPicPr>
          <p:nvPr/>
        </p:nvPicPr>
        <p:blipFill>
          <a:blip r:embed="rId2"/>
          <a:stretch>
            <a:fillRect/>
          </a:stretch>
        </p:blipFill>
        <p:spPr>
          <a:xfrm>
            <a:off x="3498273" y="954199"/>
            <a:ext cx="4939146" cy="3974007"/>
          </a:xfrm>
          <a:prstGeom prst="rect">
            <a:avLst/>
          </a:prstGeom>
        </p:spPr>
      </p:pic>
    </p:spTree>
    <p:extLst>
      <p:ext uri="{BB962C8B-B14F-4D97-AF65-F5344CB8AC3E}">
        <p14:creationId xmlns:p14="http://schemas.microsoft.com/office/powerpoint/2010/main" val="35883992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290;p19">
            <a:extLst>
              <a:ext uri="{FF2B5EF4-FFF2-40B4-BE49-F238E27FC236}">
                <a16:creationId xmlns:a16="http://schemas.microsoft.com/office/drawing/2014/main" id="{87C6A245-9039-25DF-E151-D838DD90AC19}"/>
              </a:ext>
            </a:extLst>
          </p:cNvPr>
          <p:cNvSpPr txBox="1">
            <a:spLocks/>
          </p:cNvSpPr>
          <p:nvPr/>
        </p:nvSpPr>
        <p:spPr>
          <a:xfrm>
            <a:off x="568037" y="432256"/>
            <a:ext cx="8229600" cy="481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3000"/>
              <a:buFont typeface="Fira Sans Extra Condensed"/>
              <a:buNone/>
              <a:defRPr sz="3000" b="0" i="0" u="none" strike="noStrike" cap="none">
                <a:solidFill>
                  <a:srgbClr val="000000"/>
                </a:solidFill>
                <a:latin typeface="Fira Sans Extra Condensed"/>
                <a:ea typeface="Fira Sans Extra Condensed"/>
                <a:cs typeface="Fira Sans Extra Condensed"/>
                <a:sym typeface="Fira Sans Extra Condensed"/>
              </a:defRPr>
            </a:lvl1pPr>
            <a:lvl2pPr marR="0" lvl="1" algn="ctr" rtl="0">
              <a:lnSpc>
                <a:spcPct val="100000"/>
              </a:lnSpc>
              <a:spcBef>
                <a:spcPts val="0"/>
              </a:spcBef>
              <a:spcAft>
                <a:spcPts val="0"/>
              </a:spcAft>
              <a:buClr>
                <a:srgbClr val="000000"/>
              </a:buClr>
              <a:buSzPts val="3000"/>
              <a:buFont typeface="Fira Sans Extra Condensed"/>
              <a:buNone/>
              <a:defRPr sz="3000" b="0" i="0" u="none" strike="noStrike" cap="none">
                <a:solidFill>
                  <a:srgbClr val="000000"/>
                </a:solidFill>
                <a:latin typeface="Fira Sans Extra Condensed"/>
                <a:ea typeface="Fira Sans Extra Condensed"/>
                <a:cs typeface="Fira Sans Extra Condensed"/>
                <a:sym typeface="Fira Sans Extra Condensed"/>
              </a:defRPr>
            </a:lvl2pPr>
            <a:lvl3pPr marR="0" lvl="2" algn="ctr" rtl="0">
              <a:lnSpc>
                <a:spcPct val="100000"/>
              </a:lnSpc>
              <a:spcBef>
                <a:spcPts val="0"/>
              </a:spcBef>
              <a:spcAft>
                <a:spcPts val="0"/>
              </a:spcAft>
              <a:buClr>
                <a:srgbClr val="000000"/>
              </a:buClr>
              <a:buSzPts val="3000"/>
              <a:buFont typeface="Fira Sans Extra Condensed"/>
              <a:buNone/>
              <a:defRPr sz="3000" b="0" i="0" u="none" strike="noStrike" cap="none">
                <a:solidFill>
                  <a:srgbClr val="000000"/>
                </a:solidFill>
                <a:latin typeface="Fira Sans Extra Condensed"/>
                <a:ea typeface="Fira Sans Extra Condensed"/>
                <a:cs typeface="Fira Sans Extra Condensed"/>
                <a:sym typeface="Fira Sans Extra Condensed"/>
              </a:defRPr>
            </a:lvl3pPr>
            <a:lvl4pPr marR="0" lvl="3" algn="ctr" rtl="0">
              <a:lnSpc>
                <a:spcPct val="100000"/>
              </a:lnSpc>
              <a:spcBef>
                <a:spcPts val="0"/>
              </a:spcBef>
              <a:spcAft>
                <a:spcPts val="0"/>
              </a:spcAft>
              <a:buClr>
                <a:srgbClr val="000000"/>
              </a:buClr>
              <a:buSzPts val="3000"/>
              <a:buFont typeface="Fira Sans Extra Condensed"/>
              <a:buNone/>
              <a:defRPr sz="3000" b="0" i="0" u="none" strike="noStrike" cap="none">
                <a:solidFill>
                  <a:srgbClr val="000000"/>
                </a:solidFill>
                <a:latin typeface="Fira Sans Extra Condensed"/>
                <a:ea typeface="Fira Sans Extra Condensed"/>
                <a:cs typeface="Fira Sans Extra Condensed"/>
                <a:sym typeface="Fira Sans Extra Condensed"/>
              </a:defRPr>
            </a:lvl4pPr>
            <a:lvl5pPr marR="0" lvl="4" algn="ctr" rtl="0">
              <a:lnSpc>
                <a:spcPct val="100000"/>
              </a:lnSpc>
              <a:spcBef>
                <a:spcPts val="0"/>
              </a:spcBef>
              <a:spcAft>
                <a:spcPts val="0"/>
              </a:spcAft>
              <a:buClr>
                <a:srgbClr val="000000"/>
              </a:buClr>
              <a:buSzPts val="3000"/>
              <a:buFont typeface="Fira Sans Extra Condensed"/>
              <a:buNone/>
              <a:defRPr sz="3000" b="0" i="0" u="none" strike="noStrike" cap="none">
                <a:solidFill>
                  <a:srgbClr val="000000"/>
                </a:solidFill>
                <a:latin typeface="Fira Sans Extra Condensed"/>
                <a:ea typeface="Fira Sans Extra Condensed"/>
                <a:cs typeface="Fira Sans Extra Condensed"/>
                <a:sym typeface="Fira Sans Extra Condensed"/>
              </a:defRPr>
            </a:lvl5pPr>
            <a:lvl6pPr marR="0" lvl="5" algn="ctr" rtl="0">
              <a:lnSpc>
                <a:spcPct val="100000"/>
              </a:lnSpc>
              <a:spcBef>
                <a:spcPts val="0"/>
              </a:spcBef>
              <a:spcAft>
                <a:spcPts val="0"/>
              </a:spcAft>
              <a:buClr>
                <a:srgbClr val="000000"/>
              </a:buClr>
              <a:buSzPts val="3000"/>
              <a:buFont typeface="Fira Sans Extra Condensed"/>
              <a:buNone/>
              <a:defRPr sz="3000" b="0" i="0" u="none" strike="noStrike" cap="none">
                <a:solidFill>
                  <a:srgbClr val="000000"/>
                </a:solidFill>
                <a:latin typeface="Fira Sans Extra Condensed"/>
                <a:ea typeface="Fira Sans Extra Condensed"/>
                <a:cs typeface="Fira Sans Extra Condensed"/>
                <a:sym typeface="Fira Sans Extra Condensed"/>
              </a:defRPr>
            </a:lvl6pPr>
            <a:lvl7pPr marR="0" lvl="6" algn="ctr" rtl="0">
              <a:lnSpc>
                <a:spcPct val="100000"/>
              </a:lnSpc>
              <a:spcBef>
                <a:spcPts val="0"/>
              </a:spcBef>
              <a:spcAft>
                <a:spcPts val="0"/>
              </a:spcAft>
              <a:buClr>
                <a:srgbClr val="000000"/>
              </a:buClr>
              <a:buSzPts val="3000"/>
              <a:buFont typeface="Fira Sans Extra Condensed"/>
              <a:buNone/>
              <a:defRPr sz="3000" b="0" i="0" u="none" strike="noStrike" cap="none">
                <a:solidFill>
                  <a:srgbClr val="000000"/>
                </a:solidFill>
                <a:latin typeface="Fira Sans Extra Condensed"/>
                <a:ea typeface="Fira Sans Extra Condensed"/>
                <a:cs typeface="Fira Sans Extra Condensed"/>
                <a:sym typeface="Fira Sans Extra Condensed"/>
              </a:defRPr>
            </a:lvl7pPr>
            <a:lvl8pPr marR="0" lvl="7" algn="ctr" rtl="0">
              <a:lnSpc>
                <a:spcPct val="100000"/>
              </a:lnSpc>
              <a:spcBef>
                <a:spcPts val="0"/>
              </a:spcBef>
              <a:spcAft>
                <a:spcPts val="0"/>
              </a:spcAft>
              <a:buClr>
                <a:srgbClr val="000000"/>
              </a:buClr>
              <a:buSzPts val="3000"/>
              <a:buFont typeface="Fira Sans Extra Condensed"/>
              <a:buNone/>
              <a:defRPr sz="3000" b="0" i="0" u="none" strike="noStrike" cap="none">
                <a:solidFill>
                  <a:srgbClr val="000000"/>
                </a:solidFill>
                <a:latin typeface="Fira Sans Extra Condensed"/>
                <a:ea typeface="Fira Sans Extra Condensed"/>
                <a:cs typeface="Fira Sans Extra Condensed"/>
                <a:sym typeface="Fira Sans Extra Condensed"/>
              </a:defRPr>
            </a:lvl8pPr>
            <a:lvl9pPr marR="0" lvl="8" algn="ctr" rtl="0">
              <a:lnSpc>
                <a:spcPct val="100000"/>
              </a:lnSpc>
              <a:spcBef>
                <a:spcPts val="0"/>
              </a:spcBef>
              <a:spcAft>
                <a:spcPts val="0"/>
              </a:spcAft>
              <a:buClr>
                <a:srgbClr val="000000"/>
              </a:buClr>
              <a:buSzPts val="3000"/>
              <a:buFont typeface="Fira Sans Extra Condensed"/>
              <a:buNone/>
              <a:defRPr sz="3000" b="0" i="0" u="none" strike="noStrike" cap="none">
                <a:solidFill>
                  <a:srgbClr val="000000"/>
                </a:solidFill>
                <a:latin typeface="Fira Sans Extra Condensed"/>
                <a:ea typeface="Fira Sans Extra Condensed"/>
                <a:cs typeface="Fira Sans Extra Condensed"/>
                <a:sym typeface="Fira Sans Extra Condensed"/>
              </a:defRPr>
            </a:lvl9pPr>
          </a:lstStyle>
          <a:p>
            <a:r>
              <a:rPr lang="en-US" err="1"/>
              <a:t>Trực</a:t>
            </a:r>
            <a:r>
              <a:rPr lang="en-US"/>
              <a:t> </a:t>
            </a:r>
            <a:r>
              <a:rPr lang="en-US" err="1"/>
              <a:t>quan</a:t>
            </a:r>
            <a:r>
              <a:rPr lang="en-US"/>
              <a:t> </a:t>
            </a:r>
            <a:r>
              <a:rPr lang="en-US" err="1"/>
              <a:t>hóa</a:t>
            </a:r>
            <a:r>
              <a:rPr lang="en-US"/>
              <a:t> </a:t>
            </a:r>
            <a:r>
              <a:rPr lang="en-US" err="1"/>
              <a:t>dữ</a:t>
            </a:r>
            <a:r>
              <a:rPr lang="en-US"/>
              <a:t> </a:t>
            </a:r>
            <a:r>
              <a:rPr lang="en-US" err="1"/>
              <a:t>liệu</a:t>
            </a:r>
            <a:endParaRPr lang="en-US"/>
          </a:p>
        </p:txBody>
      </p:sp>
      <p:sp>
        <p:nvSpPr>
          <p:cNvPr id="9" name="TextBox 8">
            <a:extLst>
              <a:ext uri="{FF2B5EF4-FFF2-40B4-BE49-F238E27FC236}">
                <a16:creationId xmlns:a16="http://schemas.microsoft.com/office/drawing/2014/main" id="{B0EEFACA-96DF-07AA-9F69-4923B199881C}"/>
              </a:ext>
            </a:extLst>
          </p:cNvPr>
          <p:cNvSpPr txBox="1"/>
          <p:nvPr/>
        </p:nvSpPr>
        <p:spPr>
          <a:xfrm>
            <a:off x="8783744" y="4835723"/>
            <a:ext cx="441146" cy="369332"/>
          </a:xfrm>
          <a:prstGeom prst="rect">
            <a:avLst/>
          </a:prstGeom>
          <a:noFill/>
        </p:spPr>
        <p:txBody>
          <a:bodyPr wrap="none" rtlCol="0">
            <a:spAutoFit/>
          </a:bodyPr>
          <a:lstStyle/>
          <a:p>
            <a:r>
              <a:rPr lang="en-US"/>
              <a:t>23</a:t>
            </a:r>
          </a:p>
        </p:txBody>
      </p:sp>
      <p:sp>
        <p:nvSpPr>
          <p:cNvPr id="6" name="TextBox 5">
            <a:extLst>
              <a:ext uri="{FF2B5EF4-FFF2-40B4-BE49-F238E27FC236}">
                <a16:creationId xmlns:a16="http://schemas.microsoft.com/office/drawing/2014/main" id="{FFA3F509-7736-839B-85AB-70534F33C386}"/>
              </a:ext>
            </a:extLst>
          </p:cNvPr>
          <p:cNvSpPr txBox="1"/>
          <p:nvPr/>
        </p:nvSpPr>
        <p:spPr>
          <a:xfrm>
            <a:off x="252848" y="1357858"/>
            <a:ext cx="2164771" cy="2421945"/>
          </a:xfrm>
          <a:prstGeom prst="rect">
            <a:avLst/>
          </a:prstGeom>
          <a:noFill/>
        </p:spPr>
        <p:txBody>
          <a:bodyPr wrap="square">
            <a:spAutoFit/>
          </a:bodyPr>
          <a:lstStyle/>
          <a:p>
            <a:pPr marL="0" marR="0" algn="l">
              <a:lnSpc>
                <a:spcPct val="106000"/>
              </a:lnSpc>
              <a:spcBef>
                <a:spcPts val="0"/>
              </a:spcBef>
              <a:spcAft>
                <a:spcPts val="800"/>
              </a:spcAft>
            </a:pPr>
            <a:r>
              <a:rPr lang="en-US" sz="1800" err="1">
                <a:effectLst/>
                <a:latin typeface="Times New Roman" panose="02020603050405020304" pitchFamily="18" charset="0"/>
                <a:ea typeface="Calibri" panose="020F0502020204030204" pitchFamily="34" charset="0"/>
                <a:cs typeface="Calibri" panose="020F0502020204030204" pitchFamily="34" charset="0"/>
              </a:rPr>
              <a:t>Và</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cuối</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cùng</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là</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các</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biểu</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đồ</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dòng</a:t>
            </a:r>
            <a:r>
              <a:rPr lang="en-US" sz="1800">
                <a:effectLst/>
                <a:latin typeface="Times New Roman" panose="02020603050405020304" pitchFamily="18" charset="0"/>
                <a:ea typeface="Calibri" panose="020F0502020204030204" pitchFamily="34" charset="0"/>
                <a:cs typeface="Calibri" panose="020F0502020204030204" pitchFamily="34" charset="0"/>
              </a:rPr>
              <a:t> (Line Chart) </a:t>
            </a:r>
            <a:r>
              <a:rPr lang="en-US" sz="1800" err="1">
                <a:effectLst/>
                <a:latin typeface="Times New Roman" panose="02020603050405020304" pitchFamily="18" charset="0"/>
                <a:ea typeface="Calibri" panose="020F0502020204030204" pitchFamily="34" charset="0"/>
                <a:cs typeface="Calibri" panose="020F0502020204030204" pitchFamily="34" charset="0"/>
              </a:rPr>
              <a:t>thể</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hiện</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Tỷ</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Lệ</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Đánh</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Giá</a:t>
            </a:r>
            <a:r>
              <a:rPr lang="en-US" sz="1800">
                <a:effectLst/>
                <a:latin typeface="Times New Roman" panose="02020603050405020304" pitchFamily="18" charset="0"/>
                <a:ea typeface="Calibri" panose="020F0502020204030204" pitchFamily="34" charset="0"/>
                <a:cs typeface="Calibri" panose="020F0502020204030204" pitchFamily="34" charset="0"/>
              </a:rPr>
              <a:t> Trung Bình” </a:t>
            </a:r>
            <a:r>
              <a:rPr lang="en-US" sz="1800" err="1">
                <a:effectLst/>
                <a:latin typeface="Times New Roman" panose="02020603050405020304" pitchFamily="18" charset="0"/>
                <a:ea typeface="Calibri" panose="020F0502020204030204" pitchFamily="34" charset="0"/>
                <a:cs typeface="Calibri" panose="020F0502020204030204" pitchFamily="34" charset="0"/>
              </a:rPr>
              <a:t>cho</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các</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hãng</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xe</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của</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từng</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khu</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vực</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từ</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năm</a:t>
            </a:r>
            <a:r>
              <a:rPr lang="en-US" sz="1800">
                <a:effectLst/>
                <a:latin typeface="Times New Roman" panose="02020603050405020304" pitchFamily="18" charset="0"/>
                <a:ea typeface="Calibri" panose="020F0502020204030204" pitchFamily="34" charset="0"/>
                <a:cs typeface="Calibri" panose="020F0502020204030204" pitchFamily="34" charset="0"/>
              </a:rPr>
              <a:t> 2012 </a:t>
            </a:r>
            <a:r>
              <a:rPr lang="en-US" sz="1800" err="1">
                <a:effectLst/>
                <a:latin typeface="Times New Roman" panose="02020603050405020304" pitchFamily="18" charset="0"/>
                <a:ea typeface="Calibri" panose="020F0502020204030204" pitchFamily="34" charset="0"/>
                <a:cs typeface="Calibri" panose="020F0502020204030204" pitchFamily="34" charset="0"/>
              </a:rPr>
              <a:t>đến</a:t>
            </a:r>
            <a:r>
              <a:rPr lang="en-US" sz="1800">
                <a:effectLst/>
                <a:latin typeface="Times New Roman" panose="02020603050405020304" pitchFamily="18" charset="0"/>
                <a:ea typeface="Calibri" panose="020F0502020204030204" pitchFamily="34" charset="0"/>
                <a:cs typeface="Calibri" panose="020F0502020204030204" pitchFamily="34" charset="0"/>
              </a:rPr>
              <a:t> 2023.</a:t>
            </a:r>
          </a:p>
        </p:txBody>
      </p:sp>
      <p:pic>
        <p:nvPicPr>
          <p:cNvPr id="4" name="Picture 3" descr="A graph with lines and numbers&#10;&#10;Description automatically generated">
            <a:extLst>
              <a:ext uri="{FF2B5EF4-FFF2-40B4-BE49-F238E27FC236}">
                <a16:creationId xmlns:a16="http://schemas.microsoft.com/office/drawing/2014/main" id="{FDDDA459-FB85-7F0C-D996-8A6449ACBAE6}"/>
              </a:ext>
            </a:extLst>
          </p:cNvPr>
          <p:cNvPicPr>
            <a:picLocks noChangeAspect="1"/>
          </p:cNvPicPr>
          <p:nvPr/>
        </p:nvPicPr>
        <p:blipFill>
          <a:blip r:embed="rId2"/>
          <a:stretch>
            <a:fillRect/>
          </a:stretch>
        </p:blipFill>
        <p:spPr>
          <a:xfrm>
            <a:off x="3692236" y="977324"/>
            <a:ext cx="5039588" cy="4012287"/>
          </a:xfrm>
          <a:prstGeom prst="rect">
            <a:avLst/>
          </a:prstGeom>
        </p:spPr>
      </p:pic>
    </p:spTree>
    <p:extLst>
      <p:ext uri="{BB962C8B-B14F-4D97-AF65-F5344CB8AC3E}">
        <p14:creationId xmlns:p14="http://schemas.microsoft.com/office/powerpoint/2010/main" val="10057515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290;p19">
            <a:extLst>
              <a:ext uri="{FF2B5EF4-FFF2-40B4-BE49-F238E27FC236}">
                <a16:creationId xmlns:a16="http://schemas.microsoft.com/office/drawing/2014/main" id="{87C6A245-9039-25DF-E151-D838DD90AC19}"/>
              </a:ext>
            </a:extLst>
          </p:cNvPr>
          <p:cNvSpPr txBox="1">
            <a:spLocks/>
          </p:cNvSpPr>
          <p:nvPr/>
        </p:nvSpPr>
        <p:spPr>
          <a:xfrm>
            <a:off x="568037" y="432256"/>
            <a:ext cx="8229600" cy="481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3000"/>
              <a:buFont typeface="Fira Sans Extra Condensed"/>
              <a:buNone/>
              <a:defRPr sz="3000" b="0" i="0" u="none" strike="noStrike" cap="none">
                <a:solidFill>
                  <a:srgbClr val="000000"/>
                </a:solidFill>
                <a:latin typeface="Fira Sans Extra Condensed"/>
                <a:ea typeface="Fira Sans Extra Condensed"/>
                <a:cs typeface="Fira Sans Extra Condensed"/>
                <a:sym typeface="Fira Sans Extra Condensed"/>
              </a:defRPr>
            </a:lvl1pPr>
            <a:lvl2pPr marR="0" lvl="1" algn="ctr" rtl="0">
              <a:lnSpc>
                <a:spcPct val="100000"/>
              </a:lnSpc>
              <a:spcBef>
                <a:spcPts val="0"/>
              </a:spcBef>
              <a:spcAft>
                <a:spcPts val="0"/>
              </a:spcAft>
              <a:buClr>
                <a:srgbClr val="000000"/>
              </a:buClr>
              <a:buSzPts val="3000"/>
              <a:buFont typeface="Fira Sans Extra Condensed"/>
              <a:buNone/>
              <a:defRPr sz="3000" b="0" i="0" u="none" strike="noStrike" cap="none">
                <a:solidFill>
                  <a:srgbClr val="000000"/>
                </a:solidFill>
                <a:latin typeface="Fira Sans Extra Condensed"/>
                <a:ea typeface="Fira Sans Extra Condensed"/>
                <a:cs typeface="Fira Sans Extra Condensed"/>
                <a:sym typeface="Fira Sans Extra Condensed"/>
              </a:defRPr>
            </a:lvl2pPr>
            <a:lvl3pPr marR="0" lvl="2" algn="ctr" rtl="0">
              <a:lnSpc>
                <a:spcPct val="100000"/>
              </a:lnSpc>
              <a:spcBef>
                <a:spcPts val="0"/>
              </a:spcBef>
              <a:spcAft>
                <a:spcPts val="0"/>
              </a:spcAft>
              <a:buClr>
                <a:srgbClr val="000000"/>
              </a:buClr>
              <a:buSzPts val="3000"/>
              <a:buFont typeface="Fira Sans Extra Condensed"/>
              <a:buNone/>
              <a:defRPr sz="3000" b="0" i="0" u="none" strike="noStrike" cap="none">
                <a:solidFill>
                  <a:srgbClr val="000000"/>
                </a:solidFill>
                <a:latin typeface="Fira Sans Extra Condensed"/>
                <a:ea typeface="Fira Sans Extra Condensed"/>
                <a:cs typeface="Fira Sans Extra Condensed"/>
                <a:sym typeface="Fira Sans Extra Condensed"/>
              </a:defRPr>
            </a:lvl3pPr>
            <a:lvl4pPr marR="0" lvl="3" algn="ctr" rtl="0">
              <a:lnSpc>
                <a:spcPct val="100000"/>
              </a:lnSpc>
              <a:spcBef>
                <a:spcPts val="0"/>
              </a:spcBef>
              <a:spcAft>
                <a:spcPts val="0"/>
              </a:spcAft>
              <a:buClr>
                <a:srgbClr val="000000"/>
              </a:buClr>
              <a:buSzPts val="3000"/>
              <a:buFont typeface="Fira Sans Extra Condensed"/>
              <a:buNone/>
              <a:defRPr sz="3000" b="0" i="0" u="none" strike="noStrike" cap="none">
                <a:solidFill>
                  <a:srgbClr val="000000"/>
                </a:solidFill>
                <a:latin typeface="Fira Sans Extra Condensed"/>
                <a:ea typeface="Fira Sans Extra Condensed"/>
                <a:cs typeface="Fira Sans Extra Condensed"/>
                <a:sym typeface="Fira Sans Extra Condensed"/>
              </a:defRPr>
            </a:lvl4pPr>
            <a:lvl5pPr marR="0" lvl="4" algn="ctr" rtl="0">
              <a:lnSpc>
                <a:spcPct val="100000"/>
              </a:lnSpc>
              <a:spcBef>
                <a:spcPts val="0"/>
              </a:spcBef>
              <a:spcAft>
                <a:spcPts val="0"/>
              </a:spcAft>
              <a:buClr>
                <a:srgbClr val="000000"/>
              </a:buClr>
              <a:buSzPts val="3000"/>
              <a:buFont typeface="Fira Sans Extra Condensed"/>
              <a:buNone/>
              <a:defRPr sz="3000" b="0" i="0" u="none" strike="noStrike" cap="none">
                <a:solidFill>
                  <a:srgbClr val="000000"/>
                </a:solidFill>
                <a:latin typeface="Fira Sans Extra Condensed"/>
                <a:ea typeface="Fira Sans Extra Condensed"/>
                <a:cs typeface="Fira Sans Extra Condensed"/>
                <a:sym typeface="Fira Sans Extra Condensed"/>
              </a:defRPr>
            </a:lvl5pPr>
            <a:lvl6pPr marR="0" lvl="5" algn="ctr" rtl="0">
              <a:lnSpc>
                <a:spcPct val="100000"/>
              </a:lnSpc>
              <a:spcBef>
                <a:spcPts val="0"/>
              </a:spcBef>
              <a:spcAft>
                <a:spcPts val="0"/>
              </a:spcAft>
              <a:buClr>
                <a:srgbClr val="000000"/>
              </a:buClr>
              <a:buSzPts val="3000"/>
              <a:buFont typeface="Fira Sans Extra Condensed"/>
              <a:buNone/>
              <a:defRPr sz="3000" b="0" i="0" u="none" strike="noStrike" cap="none">
                <a:solidFill>
                  <a:srgbClr val="000000"/>
                </a:solidFill>
                <a:latin typeface="Fira Sans Extra Condensed"/>
                <a:ea typeface="Fira Sans Extra Condensed"/>
                <a:cs typeface="Fira Sans Extra Condensed"/>
                <a:sym typeface="Fira Sans Extra Condensed"/>
              </a:defRPr>
            </a:lvl6pPr>
            <a:lvl7pPr marR="0" lvl="6" algn="ctr" rtl="0">
              <a:lnSpc>
                <a:spcPct val="100000"/>
              </a:lnSpc>
              <a:spcBef>
                <a:spcPts val="0"/>
              </a:spcBef>
              <a:spcAft>
                <a:spcPts val="0"/>
              </a:spcAft>
              <a:buClr>
                <a:srgbClr val="000000"/>
              </a:buClr>
              <a:buSzPts val="3000"/>
              <a:buFont typeface="Fira Sans Extra Condensed"/>
              <a:buNone/>
              <a:defRPr sz="3000" b="0" i="0" u="none" strike="noStrike" cap="none">
                <a:solidFill>
                  <a:srgbClr val="000000"/>
                </a:solidFill>
                <a:latin typeface="Fira Sans Extra Condensed"/>
                <a:ea typeface="Fira Sans Extra Condensed"/>
                <a:cs typeface="Fira Sans Extra Condensed"/>
                <a:sym typeface="Fira Sans Extra Condensed"/>
              </a:defRPr>
            </a:lvl7pPr>
            <a:lvl8pPr marR="0" lvl="7" algn="ctr" rtl="0">
              <a:lnSpc>
                <a:spcPct val="100000"/>
              </a:lnSpc>
              <a:spcBef>
                <a:spcPts val="0"/>
              </a:spcBef>
              <a:spcAft>
                <a:spcPts val="0"/>
              </a:spcAft>
              <a:buClr>
                <a:srgbClr val="000000"/>
              </a:buClr>
              <a:buSzPts val="3000"/>
              <a:buFont typeface="Fira Sans Extra Condensed"/>
              <a:buNone/>
              <a:defRPr sz="3000" b="0" i="0" u="none" strike="noStrike" cap="none">
                <a:solidFill>
                  <a:srgbClr val="000000"/>
                </a:solidFill>
                <a:latin typeface="Fira Sans Extra Condensed"/>
                <a:ea typeface="Fira Sans Extra Condensed"/>
                <a:cs typeface="Fira Sans Extra Condensed"/>
                <a:sym typeface="Fira Sans Extra Condensed"/>
              </a:defRPr>
            </a:lvl8pPr>
            <a:lvl9pPr marR="0" lvl="8" algn="ctr" rtl="0">
              <a:lnSpc>
                <a:spcPct val="100000"/>
              </a:lnSpc>
              <a:spcBef>
                <a:spcPts val="0"/>
              </a:spcBef>
              <a:spcAft>
                <a:spcPts val="0"/>
              </a:spcAft>
              <a:buClr>
                <a:srgbClr val="000000"/>
              </a:buClr>
              <a:buSzPts val="3000"/>
              <a:buFont typeface="Fira Sans Extra Condensed"/>
              <a:buNone/>
              <a:defRPr sz="3000" b="0" i="0" u="none" strike="noStrike" cap="none">
                <a:solidFill>
                  <a:srgbClr val="000000"/>
                </a:solidFill>
                <a:latin typeface="Fira Sans Extra Condensed"/>
                <a:ea typeface="Fira Sans Extra Condensed"/>
                <a:cs typeface="Fira Sans Extra Condensed"/>
                <a:sym typeface="Fira Sans Extra Condensed"/>
              </a:defRPr>
            </a:lvl9pPr>
          </a:lstStyle>
          <a:p>
            <a:r>
              <a:rPr lang="en-US" err="1"/>
              <a:t>Trực</a:t>
            </a:r>
            <a:r>
              <a:rPr lang="en-US"/>
              <a:t> </a:t>
            </a:r>
            <a:r>
              <a:rPr lang="en-US" err="1"/>
              <a:t>quan</a:t>
            </a:r>
            <a:r>
              <a:rPr lang="en-US"/>
              <a:t> </a:t>
            </a:r>
            <a:r>
              <a:rPr lang="en-US" err="1"/>
              <a:t>hóa</a:t>
            </a:r>
            <a:r>
              <a:rPr lang="en-US"/>
              <a:t> </a:t>
            </a:r>
            <a:r>
              <a:rPr lang="en-US" err="1"/>
              <a:t>dữ</a:t>
            </a:r>
            <a:r>
              <a:rPr lang="en-US"/>
              <a:t> </a:t>
            </a:r>
            <a:r>
              <a:rPr lang="en-US" err="1"/>
              <a:t>liệu</a:t>
            </a:r>
            <a:endParaRPr lang="en-US"/>
          </a:p>
        </p:txBody>
      </p:sp>
      <p:sp>
        <p:nvSpPr>
          <p:cNvPr id="9" name="TextBox 8">
            <a:extLst>
              <a:ext uri="{FF2B5EF4-FFF2-40B4-BE49-F238E27FC236}">
                <a16:creationId xmlns:a16="http://schemas.microsoft.com/office/drawing/2014/main" id="{B0EEFACA-96DF-07AA-9F69-4923B199881C}"/>
              </a:ext>
            </a:extLst>
          </p:cNvPr>
          <p:cNvSpPr txBox="1"/>
          <p:nvPr/>
        </p:nvSpPr>
        <p:spPr>
          <a:xfrm>
            <a:off x="8791762" y="4835723"/>
            <a:ext cx="441146" cy="369332"/>
          </a:xfrm>
          <a:prstGeom prst="rect">
            <a:avLst/>
          </a:prstGeom>
          <a:noFill/>
        </p:spPr>
        <p:txBody>
          <a:bodyPr wrap="none" rtlCol="0">
            <a:spAutoFit/>
          </a:bodyPr>
          <a:lstStyle/>
          <a:p>
            <a:r>
              <a:rPr lang="en-US"/>
              <a:t>24</a:t>
            </a:r>
          </a:p>
        </p:txBody>
      </p:sp>
      <p:sp>
        <p:nvSpPr>
          <p:cNvPr id="6" name="TextBox 5">
            <a:extLst>
              <a:ext uri="{FF2B5EF4-FFF2-40B4-BE49-F238E27FC236}">
                <a16:creationId xmlns:a16="http://schemas.microsoft.com/office/drawing/2014/main" id="{FFA3F509-7736-839B-85AB-70534F33C386}"/>
              </a:ext>
            </a:extLst>
          </p:cNvPr>
          <p:cNvSpPr txBox="1"/>
          <p:nvPr/>
        </p:nvSpPr>
        <p:spPr>
          <a:xfrm>
            <a:off x="252848" y="1357858"/>
            <a:ext cx="2164771" cy="2421945"/>
          </a:xfrm>
          <a:prstGeom prst="rect">
            <a:avLst/>
          </a:prstGeom>
          <a:noFill/>
        </p:spPr>
        <p:txBody>
          <a:bodyPr wrap="square">
            <a:spAutoFit/>
          </a:bodyPr>
          <a:lstStyle/>
          <a:p>
            <a:pPr marL="0" marR="0" algn="l">
              <a:lnSpc>
                <a:spcPct val="106000"/>
              </a:lnSpc>
              <a:spcBef>
                <a:spcPts val="0"/>
              </a:spcBef>
              <a:spcAft>
                <a:spcPts val="800"/>
              </a:spcAft>
            </a:pPr>
            <a:r>
              <a:rPr lang="en-US" sz="1800" err="1">
                <a:effectLst/>
                <a:latin typeface="Times New Roman" panose="02020603050405020304" pitchFamily="18" charset="0"/>
                <a:ea typeface="Calibri" panose="020F0502020204030204" pitchFamily="34" charset="0"/>
                <a:cs typeface="Calibri" panose="020F0502020204030204" pitchFamily="34" charset="0"/>
              </a:rPr>
              <a:t>Và</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cuối</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cùng</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là</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các</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biểu</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đồ</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dòng</a:t>
            </a:r>
            <a:r>
              <a:rPr lang="en-US" sz="1800">
                <a:effectLst/>
                <a:latin typeface="Times New Roman" panose="02020603050405020304" pitchFamily="18" charset="0"/>
                <a:ea typeface="Calibri" panose="020F0502020204030204" pitchFamily="34" charset="0"/>
                <a:cs typeface="Calibri" panose="020F0502020204030204" pitchFamily="34" charset="0"/>
              </a:rPr>
              <a:t> (Line Chart) </a:t>
            </a:r>
            <a:r>
              <a:rPr lang="en-US" sz="1800" err="1">
                <a:effectLst/>
                <a:latin typeface="Times New Roman" panose="02020603050405020304" pitchFamily="18" charset="0"/>
                <a:ea typeface="Calibri" panose="020F0502020204030204" pitchFamily="34" charset="0"/>
                <a:cs typeface="Calibri" panose="020F0502020204030204" pitchFamily="34" charset="0"/>
              </a:rPr>
              <a:t>thể</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hiện</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Tỷ</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Lệ</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Đánh</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Giá</a:t>
            </a:r>
            <a:r>
              <a:rPr lang="en-US" sz="1800">
                <a:effectLst/>
                <a:latin typeface="Times New Roman" panose="02020603050405020304" pitchFamily="18" charset="0"/>
                <a:ea typeface="Calibri" panose="020F0502020204030204" pitchFamily="34" charset="0"/>
                <a:cs typeface="Calibri" panose="020F0502020204030204" pitchFamily="34" charset="0"/>
              </a:rPr>
              <a:t> Trung Bình” </a:t>
            </a:r>
            <a:r>
              <a:rPr lang="en-US" sz="1800" err="1">
                <a:effectLst/>
                <a:latin typeface="Times New Roman" panose="02020603050405020304" pitchFamily="18" charset="0"/>
                <a:ea typeface="Calibri" panose="020F0502020204030204" pitchFamily="34" charset="0"/>
                <a:cs typeface="Calibri" panose="020F0502020204030204" pitchFamily="34" charset="0"/>
              </a:rPr>
              <a:t>cho</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các</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hãng</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xe</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của</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từng</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khu</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vực</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từ</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năm</a:t>
            </a:r>
            <a:r>
              <a:rPr lang="en-US" sz="1800">
                <a:effectLst/>
                <a:latin typeface="Times New Roman" panose="02020603050405020304" pitchFamily="18" charset="0"/>
                <a:ea typeface="Calibri" panose="020F0502020204030204" pitchFamily="34" charset="0"/>
                <a:cs typeface="Calibri" panose="020F0502020204030204" pitchFamily="34" charset="0"/>
              </a:rPr>
              <a:t> 2012 </a:t>
            </a:r>
            <a:r>
              <a:rPr lang="en-US" sz="1800" err="1">
                <a:effectLst/>
                <a:latin typeface="Times New Roman" panose="02020603050405020304" pitchFamily="18" charset="0"/>
                <a:ea typeface="Calibri" panose="020F0502020204030204" pitchFamily="34" charset="0"/>
                <a:cs typeface="Calibri" panose="020F0502020204030204" pitchFamily="34" charset="0"/>
              </a:rPr>
              <a:t>đến</a:t>
            </a:r>
            <a:r>
              <a:rPr lang="en-US" sz="1800">
                <a:effectLst/>
                <a:latin typeface="Times New Roman" panose="02020603050405020304" pitchFamily="18" charset="0"/>
                <a:ea typeface="Calibri" panose="020F0502020204030204" pitchFamily="34" charset="0"/>
                <a:cs typeface="Calibri" panose="020F0502020204030204" pitchFamily="34" charset="0"/>
              </a:rPr>
              <a:t> 2023.</a:t>
            </a:r>
          </a:p>
        </p:txBody>
      </p:sp>
      <p:pic>
        <p:nvPicPr>
          <p:cNvPr id="2" name="Picture 1" descr="A graph with different colored lines&#10;&#10;Description automatically generated">
            <a:extLst>
              <a:ext uri="{FF2B5EF4-FFF2-40B4-BE49-F238E27FC236}">
                <a16:creationId xmlns:a16="http://schemas.microsoft.com/office/drawing/2014/main" id="{F18FD14B-E38C-93F3-4E23-95764B71411A}"/>
              </a:ext>
            </a:extLst>
          </p:cNvPr>
          <p:cNvPicPr>
            <a:picLocks noChangeAspect="1"/>
          </p:cNvPicPr>
          <p:nvPr/>
        </p:nvPicPr>
        <p:blipFill>
          <a:blip r:embed="rId2"/>
          <a:stretch>
            <a:fillRect/>
          </a:stretch>
        </p:blipFill>
        <p:spPr>
          <a:xfrm>
            <a:off x="3929610" y="1045569"/>
            <a:ext cx="4791826" cy="3944042"/>
          </a:xfrm>
          <a:prstGeom prst="rect">
            <a:avLst/>
          </a:prstGeom>
        </p:spPr>
      </p:pic>
    </p:spTree>
    <p:extLst>
      <p:ext uri="{BB962C8B-B14F-4D97-AF65-F5344CB8AC3E}">
        <p14:creationId xmlns:p14="http://schemas.microsoft.com/office/powerpoint/2010/main" val="27286558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sp>
        <p:nvSpPr>
          <p:cNvPr id="58" name="Google Shape;58;p15"/>
          <p:cNvSpPr txBox="1">
            <a:spLocks noGrp="1"/>
          </p:cNvSpPr>
          <p:nvPr>
            <p:ph type="ctrTitle"/>
          </p:nvPr>
        </p:nvSpPr>
        <p:spPr>
          <a:xfrm>
            <a:off x="4568580" y="1572385"/>
            <a:ext cx="4073897" cy="2308200"/>
          </a:xfrm>
          <a:prstGeom prst="rect">
            <a:avLst/>
          </a:prstGeom>
        </p:spPr>
        <p:txBody>
          <a:bodyPr spcFirstLastPara="1" wrap="square" lIns="91425" tIns="91425" rIns="91425" bIns="91425" anchor="b" anchorCtr="0">
            <a:noAutofit/>
          </a:bodyPr>
          <a:lstStyle/>
          <a:p>
            <a:pPr algn="ctr"/>
            <a:r>
              <a:rPr lang="vi-VN" sz="5400" b="1">
                <a:latin typeface="Fira Sans Extra Condensed"/>
                <a:ea typeface="Fira Sans Extra Condensed"/>
                <a:cs typeface="Fira Sans Extra Condensed"/>
                <a:sym typeface="Fira Sans Extra Condensed"/>
              </a:rPr>
              <a:t>Thuật toán khai thác dữ liệu</a:t>
            </a:r>
          </a:p>
        </p:txBody>
      </p:sp>
      <p:pic>
        <p:nvPicPr>
          <p:cNvPr id="3" name="Picture 2">
            <a:extLst>
              <a:ext uri="{FF2B5EF4-FFF2-40B4-BE49-F238E27FC236}">
                <a16:creationId xmlns:a16="http://schemas.microsoft.com/office/drawing/2014/main" id="{E23667D7-3733-817D-7E94-8A327CC0AFFF}"/>
              </a:ext>
            </a:extLst>
          </p:cNvPr>
          <p:cNvPicPr>
            <a:picLocks noChangeAspect="1"/>
          </p:cNvPicPr>
          <p:nvPr/>
        </p:nvPicPr>
        <p:blipFill>
          <a:blip r:embed="rId3"/>
          <a:stretch>
            <a:fillRect/>
          </a:stretch>
        </p:blipFill>
        <p:spPr>
          <a:xfrm>
            <a:off x="443679" y="609326"/>
            <a:ext cx="4124901" cy="3924848"/>
          </a:xfrm>
          <a:prstGeom prst="rect">
            <a:avLst/>
          </a:prstGeom>
        </p:spPr>
      </p:pic>
      <p:sp>
        <p:nvSpPr>
          <p:cNvPr id="2" name="TextBox 1">
            <a:extLst>
              <a:ext uri="{FF2B5EF4-FFF2-40B4-BE49-F238E27FC236}">
                <a16:creationId xmlns:a16="http://schemas.microsoft.com/office/drawing/2014/main" id="{D84BC755-DC66-7FFC-5E69-3B931345549A}"/>
              </a:ext>
            </a:extLst>
          </p:cNvPr>
          <p:cNvSpPr txBox="1"/>
          <p:nvPr/>
        </p:nvSpPr>
        <p:spPr>
          <a:xfrm>
            <a:off x="8760562" y="4835723"/>
            <a:ext cx="383438" cy="307777"/>
          </a:xfrm>
          <a:prstGeom prst="rect">
            <a:avLst/>
          </a:prstGeom>
          <a:noFill/>
        </p:spPr>
        <p:txBody>
          <a:bodyPr wrap="none" rtlCol="0">
            <a:spAutoFit/>
          </a:bodyPr>
          <a:lstStyle/>
          <a:p>
            <a:r>
              <a:rPr lang="en-US"/>
              <a:t>25</a:t>
            </a:r>
          </a:p>
        </p:txBody>
      </p:sp>
    </p:spTree>
    <p:extLst>
      <p:ext uri="{BB962C8B-B14F-4D97-AF65-F5344CB8AC3E}">
        <p14:creationId xmlns:p14="http://schemas.microsoft.com/office/powerpoint/2010/main" val="26495131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p20"/>
          <p:cNvSpPr txBox="1">
            <a:spLocks noGrp="1"/>
          </p:cNvSpPr>
          <p:nvPr>
            <p:ph type="title"/>
          </p:nvPr>
        </p:nvSpPr>
        <p:spPr>
          <a:xfrm>
            <a:off x="542018" y="256775"/>
            <a:ext cx="8229600" cy="481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US"/>
              <a:t>Minh </a:t>
            </a:r>
            <a:r>
              <a:rPr lang="en-US" err="1"/>
              <a:t>họa</a:t>
            </a:r>
            <a:r>
              <a:rPr lang="en-US"/>
              <a:t> </a:t>
            </a:r>
            <a:r>
              <a:rPr lang="en-US" err="1"/>
              <a:t>việc</a:t>
            </a:r>
            <a:r>
              <a:rPr lang="en-US"/>
              <a:t> song </a:t>
            </a:r>
            <a:r>
              <a:rPr lang="en-US" err="1"/>
              <a:t>song</a:t>
            </a:r>
            <a:r>
              <a:rPr lang="en-US"/>
              <a:t> </a:t>
            </a:r>
            <a:r>
              <a:rPr lang="en-US" err="1"/>
              <a:t>hóa</a:t>
            </a:r>
            <a:r>
              <a:rPr lang="en-US"/>
              <a:t> </a:t>
            </a:r>
            <a:r>
              <a:rPr lang="en-US" err="1"/>
              <a:t>giải</a:t>
            </a:r>
            <a:r>
              <a:rPr lang="en-US"/>
              <a:t> </a:t>
            </a:r>
            <a:r>
              <a:rPr lang="en-US" err="1"/>
              <a:t>thuật</a:t>
            </a:r>
            <a:endParaRPr lang="en-US"/>
          </a:p>
        </p:txBody>
      </p:sp>
      <p:sp>
        <p:nvSpPr>
          <p:cNvPr id="3" name="TextBox 2">
            <a:extLst>
              <a:ext uri="{FF2B5EF4-FFF2-40B4-BE49-F238E27FC236}">
                <a16:creationId xmlns:a16="http://schemas.microsoft.com/office/drawing/2014/main" id="{057673DB-1BE4-80B8-7169-DF5007AA7963}"/>
              </a:ext>
            </a:extLst>
          </p:cNvPr>
          <p:cNvSpPr txBox="1"/>
          <p:nvPr/>
        </p:nvSpPr>
        <p:spPr>
          <a:xfrm>
            <a:off x="8771618" y="4835723"/>
            <a:ext cx="441146" cy="369332"/>
          </a:xfrm>
          <a:prstGeom prst="rect">
            <a:avLst/>
          </a:prstGeom>
          <a:noFill/>
        </p:spPr>
        <p:txBody>
          <a:bodyPr wrap="none" rtlCol="0">
            <a:spAutoFit/>
          </a:bodyPr>
          <a:lstStyle/>
          <a:p>
            <a:r>
              <a:rPr lang="en-US"/>
              <a:t>26</a:t>
            </a:r>
          </a:p>
        </p:txBody>
      </p:sp>
      <p:pic>
        <p:nvPicPr>
          <p:cNvPr id="2" name="Picture 1" descr="A diagram of a process flow&#10;&#10;Description automatically generated">
            <a:extLst>
              <a:ext uri="{FF2B5EF4-FFF2-40B4-BE49-F238E27FC236}">
                <a16:creationId xmlns:a16="http://schemas.microsoft.com/office/drawing/2014/main" id="{F7BFCE9B-0CB5-8C45-1894-82B4E57DA08A}"/>
              </a:ext>
            </a:extLst>
          </p:cNvPr>
          <p:cNvPicPr>
            <a:picLocks noChangeAspect="1"/>
          </p:cNvPicPr>
          <p:nvPr/>
        </p:nvPicPr>
        <p:blipFill>
          <a:blip r:embed="rId3"/>
          <a:stretch>
            <a:fillRect/>
          </a:stretch>
        </p:blipFill>
        <p:spPr>
          <a:xfrm>
            <a:off x="391018" y="1183004"/>
            <a:ext cx="8380600" cy="2626996"/>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345;p21">
            <a:extLst>
              <a:ext uri="{FF2B5EF4-FFF2-40B4-BE49-F238E27FC236}">
                <a16:creationId xmlns:a16="http://schemas.microsoft.com/office/drawing/2014/main" id="{1A5A2AC7-1A0D-B382-C8F5-1308168BECD8}"/>
              </a:ext>
            </a:extLst>
          </p:cNvPr>
          <p:cNvSpPr txBox="1">
            <a:spLocks noGrp="1"/>
          </p:cNvSpPr>
          <p:nvPr>
            <p:ph type="title"/>
          </p:nvPr>
        </p:nvSpPr>
        <p:spPr>
          <a:xfrm>
            <a:off x="457200" y="411475"/>
            <a:ext cx="8229600" cy="481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US" sz="2600">
                <a:latin typeface="Fira Sans Extra Condensed" panose="020B0503050000020004" pitchFamily="34" charset="0"/>
              </a:rPr>
              <a:t>Linear Regression</a:t>
            </a:r>
          </a:p>
        </p:txBody>
      </p:sp>
      <p:sp>
        <p:nvSpPr>
          <p:cNvPr id="7" name="TextBox 6">
            <a:extLst>
              <a:ext uri="{FF2B5EF4-FFF2-40B4-BE49-F238E27FC236}">
                <a16:creationId xmlns:a16="http://schemas.microsoft.com/office/drawing/2014/main" id="{8C487E61-472F-9698-A7D8-141A6DEBE1A2}"/>
              </a:ext>
            </a:extLst>
          </p:cNvPr>
          <p:cNvSpPr txBox="1"/>
          <p:nvPr/>
        </p:nvSpPr>
        <p:spPr>
          <a:xfrm>
            <a:off x="630383" y="1027472"/>
            <a:ext cx="7190508" cy="646331"/>
          </a:xfrm>
          <a:prstGeom prst="rect">
            <a:avLst/>
          </a:prstGeom>
          <a:noFill/>
        </p:spPr>
        <p:txBody>
          <a:bodyPr wrap="square">
            <a:spAutoFit/>
          </a:bodyPr>
          <a:lstStyle/>
          <a:p>
            <a:r>
              <a:rPr lang="en-US" sz="1800">
                <a:effectLst/>
                <a:latin typeface="Times New Roman" panose="02020603050405020304" pitchFamily="18" charset="0"/>
                <a:ea typeface="Calibri" panose="020F0502020204030204" pitchFamily="34" charset="0"/>
                <a:cs typeface="Calibri" panose="020F0502020204030204" pitchFamily="34" charset="0"/>
              </a:rPr>
              <a:t>"</a:t>
            </a:r>
            <a:r>
              <a:rPr lang="en-US" sz="1800" err="1">
                <a:effectLst/>
                <a:latin typeface="Times New Roman" panose="02020603050405020304" pitchFamily="18" charset="0"/>
                <a:ea typeface="Calibri" panose="020F0502020204030204" pitchFamily="34" charset="0"/>
                <a:cs typeface="Calibri" panose="020F0502020204030204" pitchFamily="34" charset="0"/>
              </a:rPr>
              <a:t>Hồi</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quy</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tuyến</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tính</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là</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một</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phương</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pháp</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để</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dự</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đoán</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biến</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phụ</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thuộc</a:t>
            </a:r>
            <a:r>
              <a:rPr lang="en-US" sz="1800">
                <a:effectLst/>
                <a:latin typeface="Times New Roman" panose="02020603050405020304" pitchFamily="18" charset="0"/>
                <a:ea typeface="Calibri" panose="020F0502020204030204" pitchFamily="34" charset="0"/>
                <a:cs typeface="Calibri" panose="020F0502020204030204" pitchFamily="34" charset="0"/>
              </a:rPr>
              <a:t> (Y) </a:t>
            </a:r>
            <a:r>
              <a:rPr lang="en-US" sz="1800" err="1">
                <a:effectLst/>
                <a:latin typeface="Times New Roman" panose="02020603050405020304" pitchFamily="18" charset="0"/>
                <a:ea typeface="Calibri" panose="020F0502020204030204" pitchFamily="34" charset="0"/>
                <a:cs typeface="Calibri" panose="020F0502020204030204" pitchFamily="34" charset="0"/>
              </a:rPr>
              <a:t>dựa</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trên</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giá</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trị</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của</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biến</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độc</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lập</a:t>
            </a:r>
            <a:r>
              <a:rPr lang="en-US" sz="1800">
                <a:effectLst/>
                <a:latin typeface="Times New Roman" panose="02020603050405020304" pitchFamily="18" charset="0"/>
                <a:ea typeface="Calibri" panose="020F0502020204030204" pitchFamily="34" charset="0"/>
                <a:cs typeface="Calibri" panose="020F0502020204030204" pitchFamily="34" charset="0"/>
              </a:rPr>
              <a:t> (X) </a:t>
            </a:r>
            <a:endParaRPr lang="en-US" sz="1600"/>
          </a:p>
        </p:txBody>
      </p:sp>
      <p:sp>
        <p:nvSpPr>
          <p:cNvPr id="2" name="TextBox 1">
            <a:extLst>
              <a:ext uri="{FF2B5EF4-FFF2-40B4-BE49-F238E27FC236}">
                <a16:creationId xmlns:a16="http://schemas.microsoft.com/office/drawing/2014/main" id="{F9840DEF-486F-7E21-31C6-F24A4443CB92}"/>
              </a:ext>
            </a:extLst>
          </p:cNvPr>
          <p:cNvSpPr txBox="1"/>
          <p:nvPr/>
        </p:nvSpPr>
        <p:spPr>
          <a:xfrm>
            <a:off x="8760562" y="4835723"/>
            <a:ext cx="441146" cy="369332"/>
          </a:xfrm>
          <a:prstGeom prst="rect">
            <a:avLst/>
          </a:prstGeom>
          <a:noFill/>
        </p:spPr>
        <p:txBody>
          <a:bodyPr wrap="none" rtlCol="0">
            <a:spAutoFit/>
          </a:bodyPr>
          <a:lstStyle/>
          <a:p>
            <a:r>
              <a:rPr lang="vi-VN"/>
              <a:t>2</a:t>
            </a:r>
            <a:r>
              <a:rPr lang="en-US"/>
              <a:t>7</a:t>
            </a:r>
          </a:p>
        </p:txBody>
      </p:sp>
      <p:sp>
        <p:nvSpPr>
          <p:cNvPr id="3" name="Google Shape;932;p32">
            <a:extLst>
              <a:ext uri="{FF2B5EF4-FFF2-40B4-BE49-F238E27FC236}">
                <a16:creationId xmlns:a16="http://schemas.microsoft.com/office/drawing/2014/main" id="{523FC193-5388-6305-2858-407233A4FC7D}"/>
              </a:ext>
            </a:extLst>
          </p:cNvPr>
          <p:cNvSpPr/>
          <p:nvPr/>
        </p:nvSpPr>
        <p:spPr>
          <a:xfrm>
            <a:off x="844890" y="4287877"/>
            <a:ext cx="7225245" cy="8331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933;p32">
            <a:extLst>
              <a:ext uri="{FF2B5EF4-FFF2-40B4-BE49-F238E27FC236}">
                <a16:creationId xmlns:a16="http://schemas.microsoft.com/office/drawing/2014/main" id="{D1659E7F-7189-CF6C-B1CB-DFC78B8B98A8}"/>
              </a:ext>
            </a:extLst>
          </p:cNvPr>
          <p:cNvSpPr/>
          <p:nvPr/>
        </p:nvSpPr>
        <p:spPr>
          <a:xfrm>
            <a:off x="933841" y="4372428"/>
            <a:ext cx="657319" cy="657286"/>
          </a:xfrm>
          <a:custGeom>
            <a:avLst/>
            <a:gdLst/>
            <a:ahLst/>
            <a:cxnLst/>
            <a:rect l="l" t="t" r="r" b="b"/>
            <a:pathLst>
              <a:path w="20028" h="20027" extrusionOk="0">
                <a:moveTo>
                  <a:pt x="10014" y="0"/>
                </a:moveTo>
                <a:cubicBezTo>
                  <a:pt x="4478" y="0"/>
                  <a:pt x="1" y="4489"/>
                  <a:pt x="1" y="10014"/>
                </a:cubicBezTo>
                <a:cubicBezTo>
                  <a:pt x="1" y="15550"/>
                  <a:pt x="4478" y="20027"/>
                  <a:pt x="10014" y="20027"/>
                </a:cubicBezTo>
                <a:cubicBezTo>
                  <a:pt x="15550" y="20027"/>
                  <a:pt x="20027" y="15550"/>
                  <a:pt x="20027" y="10014"/>
                </a:cubicBezTo>
                <a:cubicBezTo>
                  <a:pt x="20027" y="4489"/>
                  <a:pt x="15550" y="0"/>
                  <a:pt x="1001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934;p32">
            <a:extLst>
              <a:ext uri="{FF2B5EF4-FFF2-40B4-BE49-F238E27FC236}">
                <a16:creationId xmlns:a16="http://schemas.microsoft.com/office/drawing/2014/main" id="{FEB1ECB6-1654-5407-B499-BE9022ECB309}"/>
              </a:ext>
            </a:extLst>
          </p:cNvPr>
          <p:cNvSpPr/>
          <p:nvPr/>
        </p:nvSpPr>
        <p:spPr>
          <a:xfrm>
            <a:off x="844891" y="3458427"/>
            <a:ext cx="7225244" cy="833100"/>
          </a:xfrm>
          <a:prstGeom prst="roundRect">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935;p32">
            <a:extLst>
              <a:ext uri="{FF2B5EF4-FFF2-40B4-BE49-F238E27FC236}">
                <a16:creationId xmlns:a16="http://schemas.microsoft.com/office/drawing/2014/main" id="{09C9E96C-C908-01C3-2FDC-1BBD70B09220}"/>
              </a:ext>
            </a:extLst>
          </p:cNvPr>
          <p:cNvSpPr/>
          <p:nvPr/>
        </p:nvSpPr>
        <p:spPr>
          <a:xfrm>
            <a:off x="844890" y="2627352"/>
            <a:ext cx="7225245" cy="8331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936;p32">
            <a:extLst>
              <a:ext uri="{FF2B5EF4-FFF2-40B4-BE49-F238E27FC236}">
                <a16:creationId xmlns:a16="http://schemas.microsoft.com/office/drawing/2014/main" id="{0FD9B04E-42B5-216D-9CBB-1960478FC375}"/>
              </a:ext>
            </a:extLst>
          </p:cNvPr>
          <p:cNvSpPr/>
          <p:nvPr/>
        </p:nvSpPr>
        <p:spPr>
          <a:xfrm>
            <a:off x="844891" y="1795927"/>
            <a:ext cx="7225244" cy="8331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938;p32">
            <a:extLst>
              <a:ext uri="{FF2B5EF4-FFF2-40B4-BE49-F238E27FC236}">
                <a16:creationId xmlns:a16="http://schemas.microsoft.com/office/drawing/2014/main" id="{07D4AE6F-27AD-337B-C457-585810795831}"/>
              </a:ext>
            </a:extLst>
          </p:cNvPr>
          <p:cNvSpPr/>
          <p:nvPr/>
        </p:nvSpPr>
        <p:spPr>
          <a:xfrm>
            <a:off x="7374562" y="1864949"/>
            <a:ext cx="657319" cy="657286"/>
          </a:xfrm>
          <a:custGeom>
            <a:avLst/>
            <a:gdLst/>
            <a:ahLst/>
            <a:cxnLst/>
            <a:rect l="l" t="t" r="r" b="b"/>
            <a:pathLst>
              <a:path w="20028" h="20027" extrusionOk="0">
                <a:moveTo>
                  <a:pt x="10014" y="0"/>
                </a:moveTo>
                <a:cubicBezTo>
                  <a:pt x="4478" y="0"/>
                  <a:pt x="1" y="4489"/>
                  <a:pt x="1" y="10014"/>
                </a:cubicBezTo>
                <a:cubicBezTo>
                  <a:pt x="1" y="15550"/>
                  <a:pt x="4478" y="20027"/>
                  <a:pt x="10014" y="20027"/>
                </a:cubicBezTo>
                <a:cubicBezTo>
                  <a:pt x="15550" y="20027"/>
                  <a:pt x="20027" y="15550"/>
                  <a:pt x="20027" y="10014"/>
                </a:cubicBezTo>
                <a:cubicBezTo>
                  <a:pt x="20027" y="4489"/>
                  <a:pt x="15550" y="0"/>
                  <a:pt x="1001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942;p32">
            <a:extLst>
              <a:ext uri="{FF2B5EF4-FFF2-40B4-BE49-F238E27FC236}">
                <a16:creationId xmlns:a16="http://schemas.microsoft.com/office/drawing/2014/main" id="{9229D08B-47A1-0859-118C-9A93454B0F30}"/>
              </a:ext>
            </a:extLst>
          </p:cNvPr>
          <p:cNvSpPr/>
          <p:nvPr/>
        </p:nvSpPr>
        <p:spPr>
          <a:xfrm>
            <a:off x="7374562" y="2703735"/>
            <a:ext cx="657680" cy="657286"/>
          </a:xfrm>
          <a:custGeom>
            <a:avLst/>
            <a:gdLst/>
            <a:ahLst/>
            <a:cxnLst/>
            <a:rect l="l" t="t" r="r" b="b"/>
            <a:pathLst>
              <a:path w="20039" h="20027" extrusionOk="0">
                <a:moveTo>
                  <a:pt x="10013" y="0"/>
                </a:moveTo>
                <a:cubicBezTo>
                  <a:pt x="4489" y="0"/>
                  <a:pt x="0" y="4477"/>
                  <a:pt x="0" y="10013"/>
                </a:cubicBezTo>
                <a:cubicBezTo>
                  <a:pt x="0" y="15550"/>
                  <a:pt x="4489" y="20026"/>
                  <a:pt x="10013" y="20026"/>
                </a:cubicBezTo>
                <a:cubicBezTo>
                  <a:pt x="15550" y="20026"/>
                  <a:pt x="20038" y="15550"/>
                  <a:pt x="20038" y="10013"/>
                </a:cubicBezTo>
                <a:cubicBezTo>
                  <a:pt x="20038" y="4477"/>
                  <a:pt x="15550" y="0"/>
                  <a:pt x="1001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946;p32">
            <a:extLst>
              <a:ext uri="{FF2B5EF4-FFF2-40B4-BE49-F238E27FC236}">
                <a16:creationId xmlns:a16="http://schemas.microsoft.com/office/drawing/2014/main" id="{11EB95A9-1712-94E9-EBEC-0EE5B56C833A}"/>
              </a:ext>
            </a:extLst>
          </p:cNvPr>
          <p:cNvSpPr/>
          <p:nvPr/>
        </p:nvSpPr>
        <p:spPr>
          <a:xfrm>
            <a:off x="7374956" y="3545003"/>
            <a:ext cx="657286" cy="657286"/>
          </a:xfrm>
          <a:custGeom>
            <a:avLst/>
            <a:gdLst/>
            <a:ahLst/>
            <a:cxnLst/>
            <a:rect l="l" t="t" r="r" b="b"/>
            <a:pathLst>
              <a:path w="20027" h="20027" extrusionOk="0">
                <a:moveTo>
                  <a:pt x="10014" y="0"/>
                </a:moveTo>
                <a:cubicBezTo>
                  <a:pt x="4477" y="0"/>
                  <a:pt x="0" y="4477"/>
                  <a:pt x="0" y="10013"/>
                </a:cubicBezTo>
                <a:cubicBezTo>
                  <a:pt x="0" y="15538"/>
                  <a:pt x="4477" y="20026"/>
                  <a:pt x="10014" y="20026"/>
                </a:cubicBezTo>
                <a:cubicBezTo>
                  <a:pt x="15550" y="20026"/>
                  <a:pt x="20027" y="15538"/>
                  <a:pt x="20027" y="10013"/>
                </a:cubicBezTo>
                <a:cubicBezTo>
                  <a:pt x="20027" y="4477"/>
                  <a:pt x="15550" y="0"/>
                  <a:pt x="1001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950;p32">
            <a:extLst>
              <a:ext uri="{FF2B5EF4-FFF2-40B4-BE49-F238E27FC236}">
                <a16:creationId xmlns:a16="http://schemas.microsoft.com/office/drawing/2014/main" id="{A85D2B16-CFA0-EE52-E070-0AF812E39BBD}"/>
              </a:ext>
            </a:extLst>
          </p:cNvPr>
          <p:cNvSpPr/>
          <p:nvPr/>
        </p:nvSpPr>
        <p:spPr>
          <a:xfrm>
            <a:off x="7374562" y="4364325"/>
            <a:ext cx="657286" cy="657713"/>
          </a:xfrm>
          <a:custGeom>
            <a:avLst/>
            <a:gdLst/>
            <a:ahLst/>
            <a:cxnLst/>
            <a:rect l="l" t="t" r="r" b="b"/>
            <a:pathLst>
              <a:path w="20027" h="20040" extrusionOk="0">
                <a:moveTo>
                  <a:pt x="10013" y="1"/>
                </a:moveTo>
                <a:cubicBezTo>
                  <a:pt x="4477" y="1"/>
                  <a:pt x="0" y="4490"/>
                  <a:pt x="0" y="10014"/>
                </a:cubicBezTo>
                <a:cubicBezTo>
                  <a:pt x="0" y="15550"/>
                  <a:pt x="4477" y="20039"/>
                  <a:pt x="10013" y="20039"/>
                </a:cubicBezTo>
                <a:cubicBezTo>
                  <a:pt x="15550" y="20039"/>
                  <a:pt x="20026" y="15550"/>
                  <a:pt x="20026" y="10014"/>
                </a:cubicBezTo>
                <a:cubicBezTo>
                  <a:pt x="20026" y="4490"/>
                  <a:pt x="15550" y="1"/>
                  <a:pt x="1001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952;p32">
            <a:extLst>
              <a:ext uri="{FF2B5EF4-FFF2-40B4-BE49-F238E27FC236}">
                <a16:creationId xmlns:a16="http://schemas.microsoft.com/office/drawing/2014/main" id="{6B47D9B6-876E-6C2B-C5E3-54AD31B56010}"/>
              </a:ext>
            </a:extLst>
          </p:cNvPr>
          <p:cNvSpPr txBox="1"/>
          <p:nvPr/>
        </p:nvSpPr>
        <p:spPr>
          <a:xfrm>
            <a:off x="1800335" y="4393877"/>
            <a:ext cx="5428465" cy="621300"/>
          </a:xfrm>
          <a:prstGeom prst="rect">
            <a:avLst/>
          </a:prstGeom>
          <a:noFill/>
          <a:ln>
            <a:noFill/>
          </a:ln>
        </p:spPr>
        <p:txBody>
          <a:bodyPr spcFirstLastPara="1" wrap="square" lIns="0" tIns="91425" rIns="0" bIns="91425" anchor="ctr" anchorCtr="0">
            <a:noAutofit/>
          </a:bodyPr>
          <a:lstStyle/>
          <a:p>
            <a:pPr marL="0" lvl="0" indent="0" algn="l" rtl="0">
              <a:spcBef>
                <a:spcPts val="0"/>
              </a:spcBef>
              <a:spcAft>
                <a:spcPts val="0"/>
              </a:spcAft>
              <a:buNone/>
            </a:pPr>
            <a:r>
              <a:rPr lang="en-US" sz="1800" err="1">
                <a:effectLst/>
                <a:latin typeface="Times New Roman" panose="02020603050405020304" pitchFamily="18" charset="0"/>
                <a:ea typeface="Calibri" panose="020F0502020204030204" pitchFamily="34" charset="0"/>
                <a:cs typeface="Calibri" panose="020F0502020204030204" pitchFamily="34" charset="0"/>
              </a:rPr>
              <a:t>Khả</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năng</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tối</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ưu</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hóa</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thông</a:t>
            </a:r>
            <a:r>
              <a:rPr lang="en-US" sz="1800">
                <a:effectLst/>
                <a:latin typeface="Times New Roman" panose="02020603050405020304" pitchFamily="18" charset="0"/>
                <a:ea typeface="Calibri" panose="020F0502020204030204" pitchFamily="34" charset="0"/>
                <a:cs typeface="Calibri" panose="020F0502020204030204" pitchFamily="34" charset="0"/>
              </a:rPr>
              <a:t> qua </a:t>
            </a:r>
            <a:r>
              <a:rPr lang="en-US" sz="1800" err="1">
                <a:effectLst/>
                <a:latin typeface="Times New Roman" panose="02020603050405020304" pitchFamily="18" charset="0"/>
                <a:ea typeface="Calibri" panose="020F0502020204030204" pitchFamily="34" charset="0"/>
                <a:cs typeface="Calibri" panose="020F0502020204030204" pitchFamily="34" charset="0"/>
              </a:rPr>
              <a:t>các</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thư</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viện</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PySpark</a:t>
            </a:r>
            <a:endParaRPr lang="vi-VN" sz="1200">
              <a:solidFill>
                <a:schemeClr val="tx1"/>
              </a:solidFill>
              <a:latin typeface="Roboto"/>
              <a:ea typeface="Roboto"/>
              <a:cs typeface="Roboto"/>
              <a:sym typeface="Roboto"/>
            </a:endParaRPr>
          </a:p>
        </p:txBody>
      </p:sp>
      <p:sp>
        <p:nvSpPr>
          <p:cNvPr id="16" name="Google Shape;954;p32">
            <a:extLst>
              <a:ext uri="{FF2B5EF4-FFF2-40B4-BE49-F238E27FC236}">
                <a16:creationId xmlns:a16="http://schemas.microsoft.com/office/drawing/2014/main" id="{A1EEBFB7-2427-39CE-DCCB-E3AA61A7A88C}"/>
              </a:ext>
            </a:extLst>
          </p:cNvPr>
          <p:cNvSpPr/>
          <p:nvPr/>
        </p:nvSpPr>
        <p:spPr>
          <a:xfrm>
            <a:off x="946692" y="1885503"/>
            <a:ext cx="657319" cy="657286"/>
          </a:xfrm>
          <a:custGeom>
            <a:avLst/>
            <a:gdLst/>
            <a:ahLst/>
            <a:cxnLst/>
            <a:rect l="l" t="t" r="r" b="b"/>
            <a:pathLst>
              <a:path w="20028" h="20027" extrusionOk="0">
                <a:moveTo>
                  <a:pt x="10014" y="0"/>
                </a:moveTo>
                <a:cubicBezTo>
                  <a:pt x="4478" y="0"/>
                  <a:pt x="1" y="4489"/>
                  <a:pt x="1" y="10014"/>
                </a:cubicBezTo>
                <a:cubicBezTo>
                  <a:pt x="1" y="15550"/>
                  <a:pt x="4478" y="20027"/>
                  <a:pt x="10014" y="20027"/>
                </a:cubicBezTo>
                <a:cubicBezTo>
                  <a:pt x="15550" y="20027"/>
                  <a:pt x="20027" y="15550"/>
                  <a:pt x="20027" y="10014"/>
                </a:cubicBezTo>
                <a:cubicBezTo>
                  <a:pt x="20027" y="4489"/>
                  <a:pt x="15550" y="0"/>
                  <a:pt x="1001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955;p32">
            <a:extLst>
              <a:ext uri="{FF2B5EF4-FFF2-40B4-BE49-F238E27FC236}">
                <a16:creationId xmlns:a16="http://schemas.microsoft.com/office/drawing/2014/main" id="{B1E70279-F55F-630B-97D2-614FB5851CBB}"/>
              </a:ext>
            </a:extLst>
          </p:cNvPr>
          <p:cNvSpPr/>
          <p:nvPr/>
        </p:nvSpPr>
        <p:spPr>
          <a:xfrm>
            <a:off x="946692" y="2715078"/>
            <a:ext cx="657319" cy="657286"/>
          </a:xfrm>
          <a:custGeom>
            <a:avLst/>
            <a:gdLst/>
            <a:ahLst/>
            <a:cxnLst/>
            <a:rect l="l" t="t" r="r" b="b"/>
            <a:pathLst>
              <a:path w="20028" h="20027" extrusionOk="0">
                <a:moveTo>
                  <a:pt x="10014" y="0"/>
                </a:moveTo>
                <a:cubicBezTo>
                  <a:pt x="4478" y="0"/>
                  <a:pt x="1" y="4489"/>
                  <a:pt x="1" y="10014"/>
                </a:cubicBezTo>
                <a:cubicBezTo>
                  <a:pt x="1" y="15550"/>
                  <a:pt x="4478" y="20027"/>
                  <a:pt x="10014" y="20027"/>
                </a:cubicBezTo>
                <a:cubicBezTo>
                  <a:pt x="15550" y="20027"/>
                  <a:pt x="20027" y="15550"/>
                  <a:pt x="20027" y="10014"/>
                </a:cubicBezTo>
                <a:cubicBezTo>
                  <a:pt x="20027" y="4489"/>
                  <a:pt x="15550" y="0"/>
                  <a:pt x="1001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956;p32">
            <a:extLst>
              <a:ext uri="{FF2B5EF4-FFF2-40B4-BE49-F238E27FC236}">
                <a16:creationId xmlns:a16="http://schemas.microsoft.com/office/drawing/2014/main" id="{2F3943DA-A5FA-5FD5-D717-D59419BEDA1A}"/>
              </a:ext>
            </a:extLst>
          </p:cNvPr>
          <p:cNvSpPr/>
          <p:nvPr/>
        </p:nvSpPr>
        <p:spPr>
          <a:xfrm>
            <a:off x="946692" y="3545003"/>
            <a:ext cx="657319" cy="657286"/>
          </a:xfrm>
          <a:custGeom>
            <a:avLst/>
            <a:gdLst/>
            <a:ahLst/>
            <a:cxnLst/>
            <a:rect l="l" t="t" r="r" b="b"/>
            <a:pathLst>
              <a:path w="20028" h="20027" extrusionOk="0">
                <a:moveTo>
                  <a:pt x="10014" y="0"/>
                </a:moveTo>
                <a:cubicBezTo>
                  <a:pt x="4478" y="0"/>
                  <a:pt x="1" y="4489"/>
                  <a:pt x="1" y="10014"/>
                </a:cubicBezTo>
                <a:cubicBezTo>
                  <a:pt x="1" y="15550"/>
                  <a:pt x="4478" y="20027"/>
                  <a:pt x="10014" y="20027"/>
                </a:cubicBezTo>
                <a:cubicBezTo>
                  <a:pt x="15550" y="20027"/>
                  <a:pt x="20027" y="15550"/>
                  <a:pt x="20027" y="10014"/>
                </a:cubicBezTo>
                <a:cubicBezTo>
                  <a:pt x="20027" y="4489"/>
                  <a:pt x="15550" y="0"/>
                  <a:pt x="1001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 name="Google Shape;957;p32">
            <a:extLst>
              <a:ext uri="{FF2B5EF4-FFF2-40B4-BE49-F238E27FC236}">
                <a16:creationId xmlns:a16="http://schemas.microsoft.com/office/drawing/2014/main" id="{557BC4B9-6A8A-E72F-A525-588FFF4A11EE}"/>
              </a:ext>
            </a:extLst>
          </p:cNvPr>
          <p:cNvGrpSpPr/>
          <p:nvPr/>
        </p:nvGrpSpPr>
        <p:grpSpPr>
          <a:xfrm>
            <a:off x="1092480" y="2057220"/>
            <a:ext cx="365770" cy="365770"/>
            <a:chOff x="-3137650" y="2408950"/>
            <a:chExt cx="291450" cy="292125"/>
          </a:xfrm>
        </p:grpSpPr>
        <p:sp>
          <p:nvSpPr>
            <p:cNvPr id="20" name="Google Shape;958;p32">
              <a:extLst>
                <a:ext uri="{FF2B5EF4-FFF2-40B4-BE49-F238E27FC236}">
                  <a16:creationId xmlns:a16="http://schemas.microsoft.com/office/drawing/2014/main" id="{1B578965-DAE8-B6B3-B837-55E57F529C21}"/>
                </a:ext>
              </a:extLst>
            </p:cNvPr>
            <p:cNvSpPr/>
            <p:nvPr/>
          </p:nvSpPr>
          <p:spPr>
            <a:xfrm>
              <a:off x="-3137650" y="2408950"/>
              <a:ext cx="291450" cy="292125"/>
            </a:xfrm>
            <a:custGeom>
              <a:avLst/>
              <a:gdLst/>
              <a:ahLst/>
              <a:cxnLst/>
              <a:rect l="l" t="t" r="r" b="b"/>
              <a:pathLst>
                <a:path w="11658" h="11685" extrusionOk="0">
                  <a:moveTo>
                    <a:pt x="10618" y="662"/>
                  </a:moveTo>
                  <a:cubicBezTo>
                    <a:pt x="10807" y="662"/>
                    <a:pt x="10964" y="851"/>
                    <a:pt x="10964" y="1040"/>
                  </a:cubicBezTo>
                  <a:lnTo>
                    <a:pt x="10964" y="2741"/>
                  </a:lnTo>
                  <a:lnTo>
                    <a:pt x="662" y="2741"/>
                  </a:lnTo>
                  <a:lnTo>
                    <a:pt x="662" y="1040"/>
                  </a:lnTo>
                  <a:cubicBezTo>
                    <a:pt x="662" y="851"/>
                    <a:pt x="820" y="662"/>
                    <a:pt x="1009" y="662"/>
                  </a:cubicBezTo>
                  <a:close/>
                  <a:moveTo>
                    <a:pt x="10964" y="3403"/>
                  </a:moveTo>
                  <a:lnTo>
                    <a:pt x="10964" y="8601"/>
                  </a:lnTo>
                  <a:cubicBezTo>
                    <a:pt x="10964" y="8790"/>
                    <a:pt x="10838" y="8947"/>
                    <a:pt x="10618" y="8947"/>
                  </a:cubicBezTo>
                  <a:lnTo>
                    <a:pt x="10145" y="8947"/>
                  </a:lnTo>
                  <a:cubicBezTo>
                    <a:pt x="10208" y="8727"/>
                    <a:pt x="10240" y="8443"/>
                    <a:pt x="10240" y="8160"/>
                  </a:cubicBezTo>
                  <a:lnTo>
                    <a:pt x="10240" y="5860"/>
                  </a:lnTo>
                  <a:cubicBezTo>
                    <a:pt x="10240" y="5673"/>
                    <a:pt x="10058" y="5531"/>
                    <a:pt x="9868" y="5531"/>
                  </a:cubicBezTo>
                  <a:cubicBezTo>
                    <a:pt x="9835" y="5531"/>
                    <a:pt x="9801" y="5535"/>
                    <a:pt x="9767" y="5545"/>
                  </a:cubicBezTo>
                  <a:cubicBezTo>
                    <a:pt x="9545" y="5641"/>
                    <a:pt x="9341" y="5691"/>
                    <a:pt x="9142" y="5691"/>
                  </a:cubicBezTo>
                  <a:cubicBezTo>
                    <a:pt x="8693" y="5691"/>
                    <a:pt x="8275" y="5439"/>
                    <a:pt x="7751" y="4915"/>
                  </a:cubicBezTo>
                  <a:cubicBezTo>
                    <a:pt x="7688" y="4868"/>
                    <a:pt x="7601" y="4844"/>
                    <a:pt x="7515" y="4844"/>
                  </a:cubicBezTo>
                  <a:cubicBezTo>
                    <a:pt x="7428" y="4844"/>
                    <a:pt x="7341" y="4868"/>
                    <a:pt x="7278" y="4915"/>
                  </a:cubicBezTo>
                  <a:cubicBezTo>
                    <a:pt x="6753" y="5440"/>
                    <a:pt x="6334" y="5677"/>
                    <a:pt x="5884" y="5677"/>
                  </a:cubicBezTo>
                  <a:cubicBezTo>
                    <a:pt x="5686" y="5677"/>
                    <a:pt x="5483" y="5631"/>
                    <a:pt x="5262" y="5545"/>
                  </a:cubicBezTo>
                  <a:cubicBezTo>
                    <a:pt x="5229" y="5535"/>
                    <a:pt x="5195" y="5531"/>
                    <a:pt x="5161" y="5531"/>
                  </a:cubicBezTo>
                  <a:cubicBezTo>
                    <a:pt x="4971" y="5531"/>
                    <a:pt x="4789" y="5673"/>
                    <a:pt x="4789" y="5860"/>
                  </a:cubicBezTo>
                  <a:lnTo>
                    <a:pt x="4789" y="8160"/>
                  </a:lnTo>
                  <a:cubicBezTo>
                    <a:pt x="4789" y="8443"/>
                    <a:pt x="4821" y="8664"/>
                    <a:pt x="4884" y="8947"/>
                  </a:cubicBezTo>
                  <a:lnTo>
                    <a:pt x="1009" y="8947"/>
                  </a:lnTo>
                  <a:cubicBezTo>
                    <a:pt x="820" y="8947"/>
                    <a:pt x="662" y="8790"/>
                    <a:pt x="662" y="8601"/>
                  </a:cubicBezTo>
                  <a:lnTo>
                    <a:pt x="662" y="3403"/>
                  </a:lnTo>
                  <a:close/>
                  <a:moveTo>
                    <a:pt x="7152" y="5923"/>
                  </a:moveTo>
                  <a:lnTo>
                    <a:pt x="7152" y="10838"/>
                  </a:lnTo>
                  <a:cubicBezTo>
                    <a:pt x="6144" y="10365"/>
                    <a:pt x="5451" y="9357"/>
                    <a:pt x="5451" y="8160"/>
                  </a:cubicBezTo>
                  <a:lnTo>
                    <a:pt x="5451" y="6301"/>
                  </a:lnTo>
                  <a:cubicBezTo>
                    <a:pt x="5604" y="6330"/>
                    <a:pt x="5750" y="6344"/>
                    <a:pt x="5891" y="6344"/>
                  </a:cubicBezTo>
                  <a:cubicBezTo>
                    <a:pt x="6359" y="6344"/>
                    <a:pt x="6765" y="6189"/>
                    <a:pt x="7152" y="5923"/>
                  </a:cubicBezTo>
                  <a:close/>
                  <a:moveTo>
                    <a:pt x="7877" y="5923"/>
                  </a:moveTo>
                  <a:cubicBezTo>
                    <a:pt x="8242" y="6166"/>
                    <a:pt x="8644" y="6353"/>
                    <a:pt x="9128" y="6353"/>
                  </a:cubicBezTo>
                  <a:cubicBezTo>
                    <a:pt x="9271" y="6353"/>
                    <a:pt x="9420" y="6337"/>
                    <a:pt x="9578" y="6301"/>
                  </a:cubicBezTo>
                  <a:lnTo>
                    <a:pt x="9578" y="8160"/>
                  </a:lnTo>
                  <a:cubicBezTo>
                    <a:pt x="9547" y="9357"/>
                    <a:pt x="8885" y="10365"/>
                    <a:pt x="7877" y="10838"/>
                  </a:cubicBezTo>
                  <a:lnTo>
                    <a:pt x="7877" y="5923"/>
                  </a:lnTo>
                  <a:close/>
                  <a:moveTo>
                    <a:pt x="1009" y="0"/>
                  </a:moveTo>
                  <a:cubicBezTo>
                    <a:pt x="473" y="0"/>
                    <a:pt x="1" y="473"/>
                    <a:pt x="1" y="1040"/>
                  </a:cubicBezTo>
                  <a:lnTo>
                    <a:pt x="1" y="8601"/>
                  </a:lnTo>
                  <a:cubicBezTo>
                    <a:pt x="1" y="9136"/>
                    <a:pt x="473" y="9609"/>
                    <a:pt x="1009" y="9609"/>
                  </a:cubicBezTo>
                  <a:lnTo>
                    <a:pt x="5073" y="9609"/>
                  </a:lnTo>
                  <a:cubicBezTo>
                    <a:pt x="5199" y="9893"/>
                    <a:pt x="5357" y="10145"/>
                    <a:pt x="5514" y="10365"/>
                  </a:cubicBezTo>
                  <a:cubicBezTo>
                    <a:pt x="5987" y="10995"/>
                    <a:pt x="6617" y="11436"/>
                    <a:pt x="7404" y="11657"/>
                  </a:cubicBezTo>
                  <a:cubicBezTo>
                    <a:pt x="7446" y="11657"/>
                    <a:pt x="7488" y="11685"/>
                    <a:pt x="7530" y="11685"/>
                  </a:cubicBezTo>
                  <a:cubicBezTo>
                    <a:pt x="7551" y="11685"/>
                    <a:pt x="7572" y="11678"/>
                    <a:pt x="7593" y="11657"/>
                  </a:cubicBezTo>
                  <a:cubicBezTo>
                    <a:pt x="8350" y="11436"/>
                    <a:pt x="9011" y="10995"/>
                    <a:pt x="9484" y="10365"/>
                  </a:cubicBezTo>
                  <a:cubicBezTo>
                    <a:pt x="9641" y="10145"/>
                    <a:pt x="9799" y="9893"/>
                    <a:pt x="9925" y="9609"/>
                  </a:cubicBezTo>
                  <a:lnTo>
                    <a:pt x="10618" y="9609"/>
                  </a:lnTo>
                  <a:cubicBezTo>
                    <a:pt x="11185" y="9609"/>
                    <a:pt x="11658" y="9136"/>
                    <a:pt x="11658" y="8601"/>
                  </a:cubicBezTo>
                  <a:lnTo>
                    <a:pt x="11658" y="1040"/>
                  </a:lnTo>
                  <a:cubicBezTo>
                    <a:pt x="11658" y="473"/>
                    <a:pt x="11217" y="0"/>
                    <a:pt x="1061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959;p32">
              <a:extLst>
                <a:ext uri="{FF2B5EF4-FFF2-40B4-BE49-F238E27FC236}">
                  <a16:creationId xmlns:a16="http://schemas.microsoft.com/office/drawing/2014/main" id="{FA595A50-495D-FBB0-E9BE-1C77293C3044}"/>
                </a:ext>
              </a:extLst>
            </p:cNvPr>
            <p:cNvSpPr/>
            <p:nvPr/>
          </p:nvSpPr>
          <p:spPr>
            <a:xfrm>
              <a:off x="-3104575" y="24428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960;p32">
              <a:extLst>
                <a:ext uri="{FF2B5EF4-FFF2-40B4-BE49-F238E27FC236}">
                  <a16:creationId xmlns:a16="http://schemas.microsoft.com/office/drawing/2014/main" id="{D4F61A0C-771D-48DB-AF9C-046DA84C0C91}"/>
                </a:ext>
              </a:extLst>
            </p:cNvPr>
            <p:cNvSpPr/>
            <p:nvPr/>
          </p:nvSpPr>
          <p:spPr>
            <a:xfrm>
              <a:off x="-3069900" y="24428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961;p32">
              <a:extLst>
                <a:ext uri="{FF2B5EF4-FFF2-40B4-BE49-F238E27FC236}">
                  <a16:creationId xmlns:a16="http://schemas.microsoft.com/office/drawing/2014/main" id="{D075EAA3-50A6-6BF9-75D2-D176C1BE32D4}"/>
                </a:ext>
              </a:extLst>
            </p:cNvPr>
            <p:cNvSpPr/>
            <p:nvPr/>
          </p:nvSpPr>
          <p:spPr>
            <a:xfrm>
              <a:off x="-3035250" y="24428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962;p32">
              <a:extLst>
                <a:ext uri="{FF2B5EF4-FFF2-40B4-BE49-F238E27FC236}">
                  <a16:creationId xmlns:a16="http://schemas.microsoft.com/office/drawing/2014/main" id="{AACC23C2-A04D-D8FF-7FB6-71BB3C5B5353}"/>
                </a:ext>
              </a:extLst>
            </p:cNvPr>
            <p:cNvSpPr/>
            <p:nvPr/>
          </p:nvSpPr>
          <p:spPr>
            <a:xfrm>
              <a:off x="-3002175" y="2442800"/>
              <a:ext cx="120525" cy="17350"/>
            </a:xfrm>
            <a:custGeom>
              <a:avLst/>
              <a:gdLst/>
              <a:ahLst/>
              <a:cxnLst/>
              <a:rect l="l" t="t" r="r" b="b"/>
              <a:pathLst>
                <a:path w="4821" h="694" extrusionOk="0">
                  <a:moveTo>
                    <a:pt x="347" y="1"/>
                  </a:moveTo>
                  <a:cubicBezTo>
                    <a:pt x="158" y="1"/>
                    <a:pt x="1" y="158"/>
                    <a:pt x="1" y="347"/>
                  </a:cubicBezTo>
                  <a:cubicBezTo>
                    <a:pt x="32" y="536"/>
                    <a:pt x="190" y="694"/>
                    <a:pt x="347" y="694"/>
                  </a:cubicBezTo>
                  <a:lnTo>
                    <a:pt x="4443" y="694"/>
                  </a:lnTo>
                  <a:cubicBezTo>
                    <a:pt x="4663" y="694"/>
                    <a:pt x="4821" y="536"/>
                    <a:pt x="4821" y="347"/>
                  </a:cubicBezTo>
                  <a:cubicBezTo>
                    <a:pt x="4821" y="158"/>
                    <a:pt x="4663" y="1"/>
                    <a:pt x="444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 name="Google Shape;966;p32">
            <a:extLst>
              <a:ext uri="{FF2B5EF4-FFF2-40B4-BE49-F238E27FC236}">
                <a16:creationId xmlns:a16="http://schemas.microsoft.com/office/drawing/2014/main" id="{E33B07FB-1879-5D5E-CE17-52D055958288}"/>
              </a:ext>
            </a:extLst>
          </p:cNvPr>
          <p:cNvGrpSpPr/>
          <p:nvPr/>
        </p:nvGrpSpPr>
        <p:grpSpPr>
          <a:xfrm>
            <a:off x="1092507" y="3695173"/>
            <a:ext cx="365762" cy="357988"/>
            <a:chOff x="-6713450" y="2397900"/>
            <a:chExt cx="295375" cy="291450"/>
          </a:xfrm>
        </p:grpSpPr>
        <p:sp>
          <p:nvSpPr>
            <p:cNvPr id="26" name="Google Shape;967;p32">
              <a:extLst>
                <a:ext uri="{FF2B5EF4-FFF2-40B4-BE49-F238E27FC236}">
                  <a16:creationId xmlns:a16="http://schemas.microsoft.com/office/drawing/2014/main" id="{59CBE024-7FD0-967C-768C-3E1983E88914}"/>
                </a:ext>
              </a:extLst>
            </p:cNvPr>
            <p:cNvSpPr/>
            <p:nvPr/>
          </p:nvSpPr>
          <p:spPr>
            <a:xfrm>
              <a:off x="-6628400" y="2465650"/>
              <a:ext cx="69350" cy="17350"/>
            </a:xfrm>
            <a:custGeom>
              <a:avLst/>
              <a:gdLst/>
              <a:ahLst/>
              <a:cxnLst/>
              <a:rect l="l" t="t" r="r" b="b"/>
              <a:pathLst>
                <a:path w="2774" h="694" extrusionOk="0">
                  <a:moveTo>
                    <a:pt x="379" y="0"/>
                  </a:moveTo>
                  <a:cubicBezTo>
                    <a:pt x="158" y="0"/>
                    <a:pt x="1" y="158"/>
                    <a:pt x="1" y="347"/>
                  </a:cubicBezTo>
                  <a:cubicBezTo>
                    <a:pt x="1" y="536"/>
                    <a:pt x="158" y="693"/>
                    <a:pt x="379" y="693"/>
                  </a:cubicBezTo>
                  <a:lnTo>
                    <a:pt x="2427" y="693"/>
                  </a:lnTo>
                  <a:cubicBezTo>
                    <a:pt x="2616" y="693"/>
                    <a:pt x="2773" y="536"/>
                    <a:pt x="2773" y="347"/>
                  </a:cubicBezTo>
                  <a:cubicBezTo>
                    <a:pt x="2773" y="158"/>
                    <a:pt x="2616" y="0"/>
                    <a:pt x="242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968;p32">
              <a:extLst>
                <a:ext uri="{FF2B5EF4-FFF2-40B4-BE49-F238E27FC236}">
                  <a16:creationId xmlns:a16="http://schemas.microsoft.com/office/drawing/2014/main" id="{A3F34B32-1ED0-24A6-09C9-A240C2FDB885}"/>
                </a:ext>
              </a:extLst>
            </p:cNvPr>
            <p:cNvSpPr/>
            <p:nvPr/>
          </p:nvSpPr>
          <p:spPr>
            <a:xfrm>
              <a:off x="-6713450" y="2397900"/>
              <a:ext cx="295375" cy="291450"/>
            </a:xfrm>
            <a:custGeom>
              <a:avLst/>
              <a:gdLst/>
              <a:ahLst/>
              <a:cxnLst/>
              <a:rect l="l" t="t" r="r" b="b"/>
              <a:pathLst>
                <a:path w="11815" h="11658" extrusionOk="0">
                  <a:moveTo>
                    <a:pt x="2048" y="1167"/>
                  </a:moveTo>
                  <a:lnTo>
                    <a:pt x="2048" y="2017"/>
                  </a:lnTo>
                  <a:lnTo>
                    <a:pt x="1166" y="2017"/>
                  </a:lnTo>
                  <a:lnTo>
                    <a:pt x="2048" y="1167"/>
                  </a:lnTo>
                  <a:close/>
                  <a:moveTo>
                    <a:pt x="10330" y="2773"/>
                  </a:moveTo>
                  <a:cubicBezTo>
                    <a:pt x="10507" y="2773"/>
                    <a:pt x="10680" y="2836"/>
                    <a:pt x="10806" y="2962"/>
                  </a:cubicBezTo>
                  <a:cubicBezTo>
                    <a:pt x="11058" y="3246"/>
                    <a:pt x="11058" y="3687"/>
                    <a:pt x="10775" y="3908"/>
                  </a:cubicBezTo>
                  <a:lnTo>
                    <a:pt x="10176" y="4506"/>
                  </a:lnTo>
                  <a:lnTo>
                    <a:pt x="9231" y="3561"/>
                  </a:lnTo>
                  <a:lnTo>
                    <a:pt x="9830" y="2962"/>
                  </a:lnTo>
                  <a:cubicBezTo>
                    <a:pt x="9972" y="2836"/>
                    <a:pt x="10153" y="2773"/>
                    <a:pt x="10330" y="2773"/>
                  </a:cubicBezTo>
                  <a:close/>
                  <a:moveTo>
                    <a:pt x="8727" y="4034"/>
                  </a:moveTo>
                  <a:lnTo>
                    <a:pt x="9672" y="4979"/>
                  </a:lnTo>
                  <a:cubicBezTo>
                    <a:pt x="8538" y="6207"/>
                    <a:pt x="7026" y="7688"/>
                    <a:pt x="5892" y="8854"/>
                  </a:cubicBezTo>
                  <a:lnTo>
                    <a:pt x="4915" y="7846"/>
                  </a:lnTo>
                  <a:lnTo>
                    <a:pt x="8727" y="4034"/>
                  </a:lnTo>
                  <a:close/>
                  <a:moveTo>
                    <a:pt x="4600" y="8539"/>
                  </a:moveTo>
                  <a:lnTo>
                    <a:pt x="5230" y="9169"/>
                  </a:lnTo>
                  <a:lnTo>
                    <a:pt x="4285" y="9421"/>
                  </a:lnTo>
                  <a:cubicBezTo>
                    <a:pt x="4348" y="9232"/>
                    <a:pt x="4505" y="8728"/>
                    <a:pt x="4600" y="8539"/>
                  </a:cubicBezTo>
                  <a:close/>
                  <a:moveTo>
                    <a:pt x="7908" y="694"/>
                  </a:moveTo>
                  <a:cubicBezTo>
                    <a:pt x="8097" y="694"/>
                    <a:pt x="8255" y="852"/>
                    <a:pt x="8255" y="1041"/>
                  </a:cubicBezTo>
                  <a:lnTo>
                    <a:pt x="8255" y="3592"/>
                  </a:lnTo>
                  <a:lnTo>
                    <a:pt x="7467" y="4380"/>
                  </a:lnTo>
                  <a:cubicBezTo>
                    <a:pt x="7435" y="4286"/>
                    <a:pt x="7309" y="4160"/>
                    <a:pt x="7152" y="4160"/>
                  </a:cubicBezTo>
                  <a:lnTo>
                    <a:pt x="1733" y="4160"/>
                  </a:lnTo>
                  <a:cubicBezTo>
                    <a:pt x="1512" y="4160"/>
                    <a:pt x="1386" y="4317"/>
                    <a:pt x="1386" y="4506"/>
                  </a:cubicBezTo>
                  <a:cubicBezTo>
                    <a:pt x="1386" y="4695"/>
                    <a:pt x="1512" y="4853"/>
                    <a:pt x="1733" y="4853"/>
                  </a:cubicBezTo>
                  <a:lnTo>
                    <a:pt x="6994" y="4853"/>
                  </a:lnTo>
                  <a:lnTo>
                    <a:pt x="6333" y="5546"/>
                  </a:lnTo>
                  <a:lnTo>
                    <a:pt x="1733" y="5546"/>
                  </a:lnTo>
                  <a:cubicBezTo>
                    <a:pt x="1512" y="5546"/>
                    <a:pt x="1355" y="5703"/>
                    <a:pt x="1355" y="5892"/>
                  </a:cubicBezTo>
                  <a:cubicBezTo>
                    <a:pt x="1355" y="6081"/>
                    <a:pt x="1512" y="6239"/>
                    <a:pt x="1733" y="6239"/>
                  </a:cubicBezTo>
                  <a:lnTo>
                    <a:pt x="5608" y="6239"/>
                  </a:lnTo>
                  <a:lnTo>
                    <a:pt x="4947" y="6901"/>
                  </a:lnTo>
                  <a:lnTo>
                    <a:pt x="1733" y="6901"/>
                  </a:lnTo>
                  <a:cubicBezTo>
                    <a:pt x="1512" y="6901"/>
                    <a:pt x="1355" y="7058"/>
                    <a:pt x="1355" y="7279"/>
                  </a:cubicBezTo>
                  <a:cubicBezTo>
                    <a:pt x="1355" y="7468"/>
                    <a:pt x="1512" y="7625"/>
                    <a:pt x="1733" y="7625"/>
                  </a:cubicBezTo>
                  <a:lnTo>
                    <a:pt x="4285" y="7625"/>
                  </a:lnTo>
                  <a:cubicBezTo>
                    <a:pt x="4190" y="7688"/>
                    <a:pt x="4159" y="7751"/>
                    <a:pt x="4127" y="7814"/>
                  </a:cubicBezTo>
                  <a:lnTo>
                    <a:pt x="3970" y="8287"/>
                  </a:lnTo>
                  <a:lnTo>
                    <a:pt x="1733" y="8287"/>
                  </a:lnTo>
                  <a:cubicBezTo>
                    <a:pt x="1512" y="8287"/>
                    <a:pt x="1355" y="8444"/>
                    <a:pt x="1355" y="8633"/>
                  </a:cubicBezTo>
                  <a:cubicBezTo>
                    <a:pt x="1355" y="8854"/>
                    <a:pt x="1512" y="9011"/>
                    <a:pt x="1733" y="9011"/>
                  </a:cubicBezTo>
                  <a:lnTo>
                    <a:pt x="3718" y="9011"/>
                  </a:lnTo>
                  <a:lnTo>
                    <a:pt x="3466" y="9893"/>
                  </a:lnTo>
                  <a:cubicBezTo>
                    <a:pt x="3385" y="10136"/>
                    <a:pt x="3557" y="10355"/>
                    <a:pt x="3766" y="10355"/>
                  </a:cubicBezTo>
                  <a:cubicBezTo>
                    <a:pt x="3802" y="10355"/>
                    <a:pt x="3839" y="10348"/>
                    <a:pt x="3875" y="10335"/>
                  </a:cubicBezTo>
                  <a:lnTo>
                    <a:pt x="6018" y="9704"/>
                  </a:lnTo>
                  <a:cubicBezTo>
                    <a:pt x="6049" y="9704"/>
                    <a:pt x="6144" y="9673"/>
                    <a:pt x="6175" y="9641"/>
                  </a:cubicBezTo>
                  <a:lnTo>
                    <a:pt x="8286" y="7499"/>
                  </a:lnTo>
                  <a:lnTo>
                    <a:pt x="8286" y="10681"/>
                  </a:lnTo>
                  <a:cubicBezTo>
                    <a:pt x="8255" y="10839"/>
                    <a:pt x="8097" y="10996"/>
                    <a:pt x="7908" y="10996"/>
                  </a:cubicBezTo>
                  <a:lnTo>
                    <a:pt x="1040" y="10996"/>
                  </a:lnTo>
                  <a:cubicBezTo>
                    <a:pt x="851" y="10996"/>
                    <a:pt x="693" y="10839"/>
                    <a:pt x="693" y="10650"/>
                  </a:cubicBezTo>
                  <a:lnTo>
                    <a:pt x="693" y="2742"/>
                  </a:lnTo>
                  <a:lnTo>
                    <a:pt x="2395" y="2742"/>
                  </a:lnTo>
                  <a:cubicBezTo>
                    <a:pt x="2584" y="2742"/>
                    <a:pt x="2741" y="2584"/>
                    <a:pt x="2741" y="2395"/>
                  </a:cubicBezTo>
                  <a:lnTo>
                    <a:pt x="2741" y="694"/>
                  </a:lnTo>
                  <a:close/>
                  <a:moveTo>
                    <a:pt x="2363" y="1"/>
                  </a:moveTo>
                  <a:cubicBezTo>
                    <a:pt x="2237" y="1"/>
                    <a:pt x="2143" y="64"/>
                    <a:pt x="2111" y="127"/>
                  </a:cubicBezTo>
                  <a:lnTo>
                    <a:pt x="158" y="2112"/>
                  </a:lnTo>
                  <a:cubicBezTo>
                    <a:pt x="63" y="2175"/>
                    <a:pt x="0" y="2269"/>
                    <a:pt x="0" y="2364"/>
                  </a:cubicBezTo>
                  <a:lnTo>
                    <a:pt x="0" y="10650"/>
                  </a:lnTo>
                  <a:cubicBezTo>
                    <a:pt x="0" y="11217"/>
                    <a:pt x="473" y="11658"/>
                    <a:pt x="1008" y="11658"/>
                  </a:cubicBezTo>
                  <a:lnTo>
                    <a:pt x="7908" y="11658"/>
                  </a:lnTo>
                  <a:cubicBezTo>
                    <a:pt x="8444" y="11658"/>
                    <a:pt x="8916" y="11217"/>
                    <a:pt x="8916" y="10650"/>
                  </a:cubicBezTo>
                  <a:lnTo>
                    <a:pt x="8916" y="6774"/>
                  </a:lnTo>
                  <a:lnTo>
                    <a:pt x="11279" y="4412"/>
                  </a:lnTo>
                  <a:cubicBezTo>
                    <a:pt x="11815" y="3876"/>
                    <a:pt x="11815" y="3025"/>
                    <a:pt x="11279" y="2490"/>
                  </a:cubicBezTo>
                  <a:cubicBezTo>
                    <a:pt x="11011" y="2222"/>
                    <a:pt x="10657" y="2088"/>
                    <a:pt x="10306" y="2088"/>
                  </a:cubicBezTo>
                  <a:cubicBezTo>
                    <a:pt x="9956" y="2088"/>
                    <a:pt x="9609" y="2222"/>
                    <a:pt x="9357" y="2490"/>
                  </a:cubicBezTo>
                  <a:lnTo>
                    <a:pt x="8916" y="2931"/>
                  </a:lnTo>
                  <a:lnTo>
                    <a:pt x="8916" y="1041"/>
                  </a:lnTo>
                  <a:cubicBezTo>
                    <a:pt x="8916" y="474"/>
                    <a:pt x="8444" y="1"/>
                    <a:pt x="790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 name="Google Shape;969;p32">
            <a:extLst>
              <a:ext uri="{FF2B5EF4-FFF2-40B4-BE49-F238E27FC236}">
                <a16:creationId xmlns:a16="http://schemas.microsoft.com/office/drawing/2014/main" id="{43AD53ED-9119-CB5B-E6AA-3F99CE05197C}"/>
              </a:ext>
            </a:extLst>
          </p:cNvPr>
          <p:cNvGrpSpPr/>
          <p:nvPr/>
        </p:nvGrpSpPr>
        <p:grpSpPr>
          <a:xfrm>
            <a:off x="1143016" y="2858466"/>
            <a:ext cx="365770" cy="365749"/>
            <a:chOff x="-2060175" y="2768875"/>
            <a:chExt cx="291450" cy="292225"/>
          </a:xfrm>
          <a:solidFill>
            <a:srgbClr val="FFC64E"/>
          </a:solidFill>
        </p:grpSpPr>
        <p:sp>
          <p:nvSpPr>
            <p:cNvPr id="29" name="Google Shape;970;p32">
              <a:extLst>
                <a:ext uri="{FF2B5EF4-FFF2-40B4-BE49-F238E27FC236}">
                  <a16:creationId xmlns:a16="http://schemas.microsoft.com/office/drawing/2014/main" id="{AB645D61-BC40-8C5F-C1BD-843800E3811D}"/>
                </a:ext>
              </a:extLst>
            </p:cNvPr>
            <p:cNvSpPr/>
            <p:nvPr/>
          </p:nvSpPr>
          <p:spPr>
            <a:xfrm>
              <a:off x="-2060175" y="2768875"/>
              <a:ext cx="291450" cy="292225"/>
            </a:xfrm>
            <a:custGeom>
              <a:avLst/>
              <a:gdLst/>
              <a:ahLst/>
              <a:cxnLst/>
              <a:rect l="l" t="t" r="r" b="b"/>
              <a:pathLst>
                <a:path w="11658" h="11689" extrusionOk="0">
                  <a:moveTo>
                    <a:pt x="10649" y="662"/>
                  </a:moveTo>
                  <a:cubicBezTo>
                    <a:pt x="10838" y="662"/>
                    <a:pt x="10996" y="820"/>
                    <a:pt x="10996" y="1009"/>
                  </a:cubicBezTo>
                  <a:cubicBezTo>
                    <a:pt x="10996" y="1198"/>
                    <a:pt x="10838" y="1355"/>
                    <a:pt x="10649" y="1355"/>
                  </a:cubicBezTo>
                  <a:lnTo>
                    <a:pt x="1040" y="1355"/>
                  </a:lnTo>
                  <a:cubicBezTo>
                    <a:pt x="851" y="1355"/>
                    <a:pt x="694" y="1198"/>
                    <a:pt x="694" y="1009"/>
                  </a:cubicBezTo>
                  <a:cubicBezTo>
                    <a:pt x="694" y="820"/>
                    <a:pt x="851" y="662"/>
                    <a:pt x="1040" y="662"/>
                  </a:cubicBezTo>
                  <a:close/>
                  <a:moveTo>
                    <a:pt x="10303" y="2049"/>
                  </a:moveTo>
                  <a:lnTo>
                    <a:pt x="10303" y="7908"/>
                  </a:lnTo>
                  <a:cubicBezTo>
                    <a:pt x="10334" y="8097"/>
                    <a:pt x="10177" y="8255"/>
                    <a:pt x="9988" y="8255"/>
                  </a:cubicBezTo>
                  <a:lnTo>
                    <a:pt x="1702" y="8255"/>
                  </a:lnTo>
                  <a:cubicBezTo>
                    <a:pt x="1513" y="8255"/>
                    <a:pt x="1355" y="8097"/>
                    <a:pt x="1355" y="7908"/>
                  </a:cubicBezTo>
                  <a:lnTo>
                    <a:pt x="1355" y="2049"/>
                  </a:lnTo>
                  <a:close/>
                  <a:moveTo>
                    <a:pt x="5797" y="10271"/>
                  </a:moveTo>
                  <a:cubicBezTo>
                    <a:pt x="5986" y="10271"/>
                    <a:pt x="6144" y="10429"/>
                    <a:pt x="6144" y="10618"/>
                  </a:cubicBezTo>
                  <a:cubicBezTo>
                    <a:pt x="6144" y="10807"/>
                    <a:pt x="5986" y="10964"/>
                    <a:pt x="5797" y="10964"/>
                  </a:cubicBezTo>
                  <a:cubicBezTo>
                    <a:pt x="5608" y="10964"/>
                    <a:pt x="5451" y="10807"/>
                    <a:pt x="5451" y="10618"/>
                  </a:cubicBezTo>
                  <a:cubicBezTo>
                    <a:pt x="5451" y="10429"/>
                    <a:pt x="5608" y="10271"/>
                    <a:pt x="5797" y="10271"/>
                  </a:cubicBezTo>
                  <a:close/>
                  <a:moveTo>
                    <a:pt x="1040" y="1"/>
                  </a:moveTo>
                  <a:cubicBezTo>
                    <a:pt x="473" y="1"/>
                    <a:pt x="1" y="473"/>
                    <a:pt x="1" y="1009"/>
                  </a:cubicBezTo>
                  <a:cubicBezTo>
                    <a:pt x="1" y="1450"/>
                    <a:pt x="284" y="1828"/>
                    <a:pt x="694" y="1986"/>
                  </a:cubicBezTo>
                  <a:lnTo>
                    <a:pt x="694" y="7908"/>
                  </a:lnTo>
                  <a:cubicBezTo>
                    <a:pt x="694" y="8444"/>
                    <a:pt x="1166" y="8917"/>
                    <a:pt x="1702" y="8917"/>
                  </a:cubicBezTo>
                  <a:lnTo>
                    <a:pt x="5482" y="8917"/>
                  </a:lnTo>
                  <a:lnTo>
                    <a:pt x="5482" y="9673"/>
                  </a:lnTo>
                  <a:cubicBezTo>
                    <a:pt x="5104" y="9830"/>
                    <a:pt x="4821" y="10177"/>
                    <a:pt x="4821" y="10649"/>
                  </a:cubicBezTo>
                  <a:cubicBezTo>
                    <a:pt x="4821" y="11216"/>
                    <a:pt x="5293" y="11689"/>
                    <a:pt x="5829" y="11689"/>
                  </a:cubicBezTo>
                  <a:cubicBezTo>
                    <a:pt x="6396" y="11689"/>
                    <a:pt x="6869" y="11216"/>
                    <a:pt x="6869" y="10649"/>
                  </a:cubicBezTo>
                  <a:cubicBezTo>
                    <a:pt x="6869" y="10240"/>
                    <a:pt x="6585" y="9830"/>
                    <a:pt x="6207" y="9673"/>
                  </a:cubicBezTo>
                  <a:lnTo>
                    <a:pt x="6207" y="8917"/>
                  </a:lnTo>
                  <a:lnTo>
                    <a:pt x="10019" y="8917"/>
                  </a:lnTo>
                  <a:cubicBezTo>
                    <a:pt x="10555" y="8917"/>
                    <a:pt x="11027" y="8444"/>
                    <a:pt x="11027" y="7908"/>
                  </a:cubicBezTo>
                  <a:lnTo>
                    <a:pt x="11027" y="1986"/>
                  </a:lnTo>
                  <a:cubicBezTo>
                    <a:pt x="11405" y="1828"/>
                    <a:pt x="11657" y="1450"/>
                    <a:pt x="11657" y="1009"/>
                  </a:cubicBezTo>
                  <a:cubicBezTo>
                    <a:pt x="11657" y="473"/>
                    <a:pt x="11185" y="1"/>
                    <a:pt x="1064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971;p32">
              <a:extLst>
                <a:ext uri="{FF2B5EF4-FFF2-40B4-BE49-F238E27FC236}">
                  <a16:creationId xmlns:a16="http://schemas.microsoft.com/office/drawing/2014/main" id="{055ACAF0-6F1C-67BF-DCE4-52A675621BB2}"/>
                </a:ext>
              </a:extLst>
            </p:cNvPr>
            <p:cNvSpPr/>
            <p:nvPr/>
          </p:nvSpPr>
          <p:spPr>
            <a:xfrm>
              <a:off x="-2008975" y="2855525"/>
              <a:ext cx="189050" cy="84500"/>
            </a:xfrm>
            <a:custGeom>
              <a:avLst/>
              <a:gdLst/>
              <a:ahLst/>
              <a:cxnLst/>
              <a:rect l="l" t="t" r="r" b="b"/>
              <a:pathLst>
                <a:path w="7562" h="3380" extrusionOk="0">
                  <a:moveTo>
                    <a:pt x="6553" y="0"/>
                  </a:moveTo>
                  <a:cubicBezTo>
                    <a:pt x="6144" y="0"/>
                    <a:pt x="6081" y="504"/>
                    <a:pt x="6427" y="662"/>
                  </a:cubicBezTo>
                  <a:lnTo>
                    <a:pt x="4474" y="2584"/>
                  </a:lnTo>
                  <a:lnTo>
                    <a:pt x="2647" y="788"/>
                  </a:lnTo>
                  <a:cubicBezTo>
                    <a:pt x="2584" y="725"/>
                    <a:pt x="2497" y="693"/>
                    <a:pt x="2410" y="693"/>
                  </a:cubicBezTo>
                  <a:cubicBezTo>
                    <a:pt x="2324" y="693"/>
                    <a:pt x="2237" y="725"/>
                    <a:pt x="2174" y="788"/>
                  </a:cubicBezTo>
                  <a:lnTo>
                    <a:pt x="126" y="2836"/>
                  </a:lnTo>
                  <a:cubicBezTo>
                    <a:pt x="0" y="2930"/>
                    <a:pt x="0" y="3182"/>
                    <a:pt x="126" y="3308"/>
                  </a:cubicBezTo>
                  <a:cubicBezTo>
                    <a:pt x="189" y="3356"/>
                    <a:pt x="276" y="3379"/>
                    <a:pt x="363" y="3379"/>
                  </a:cubicBezTo>
                  <a:cubicBezTo>
                    <a:pt x="449" y="3379"/>
                    <a:pt x="536" y="3356"/>
                    <a:pt x="599" y="3308"/>
                  </a:cubicBezTo>
                  <a:lnTo>
                    <a:pt x="2426" y="1481"/>
                  </a:lnTo>
                  <a:lnTo>
                    <a:pt x="4222" y="3308"/>
                  </a:lnTo>
                  <a:cubicBezTo>
                    <a:pt x="4285" y="3356"/>
                    <a:pt x="4372" y="3379"/>
                    <a:pt x="4458" y="3379"/>
                  </a:cubicBezTo>
                  <a:cubicBezTo>
                    <a:pt x="4545" y="3379"/>
                    <a:pt x="4632" y="3356"/>
                    <a:pt x="4695" y="3308"/>
                  </a:cubicBezTo>
                  <a:lnTo>
                    <a:pt x="6900" y="1134"/>
                  </a:lnTo>
                  <a:cubicBezTo>
                    <a:pt x="6931" y="1260"/>
                    <a:pt x="7057" y="1355"/>
                    <a:pt x="7215" y="1355"/>
                  </a:cubicBezTo>
                  <a:cubicBezTo>
                    <a:pt x="7404" y="1355"/>
                    <a:pt x="7562" y="1197"/>
                    <a:pt x="7562" y="1008"/>
                  </a:cubicBezTo>
                  <a:lnTo>
                    <a:pt x="7562" y="347"/>
                  </a:lnTo>
                  <a:cubicBezTo>
                    <a:pt x="7562" y="158"/>
                    <a:pt x="7467" y="0"/>
                    <a:pt x="724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 name="Google Shape;952;p32">
            <a:extLst>
              <a:ext uri="{FF2B5EF4-FFF2-40B4-BE49-F238E27FC236}">
                <a16:creationId xmlns:a16="http://schemas.microsoft.com/office/drawing/2014/main" id="{9548C7F5-FF46-81CC-E9F8-C78A275DB9BC}"/>
              </a:ext>
            </a:extLst>
          </p:cNvPr>
          <p:cNvSpPr txBox="1"/>
          <p:nvPr/>
        </p:nvSpPr>
        <p:spPr>
          <a:xfrm>
            <a:off x="1800335" y="3564527"/>
            <a:ext cx="5428465" cy="621300"/>
          </a:xfrm>
          <a:prstGeom prst="rect">
            <a:avLst/>
          </a:prstGeom>
          <a:noFill/>
          <a:ln>
            <a:noFill/>
          </a:ln>
        </p:spPr>
        <p:txBody>
          <a:bodyPr spcFirstLastPara="1" wrap="square" lIns="0" tIns="91425" rIns="0" bIns="91425" anchor="ctr" anchorCtr="0">
            <a:noAutofit/>
          </a:bodyPr>
          <a:lstStyle/>
          <a:p>
            <a:pPr marL="0" lvl="0" indent="0" algn="l" rtl="0">
              <a:spcBef>
                <a:spcPts val="0"/>
              </a:spcBef>
              <a:spcAft>
                <a:spcPts val="0"/>
              </a:spcAft>
              <a:buNone/>
            </a:pPr>
            <a:r>
              <a:rPr lang="en-US" sz="1800" err="1">
                <a:effectLst/>
                <a:latin typeface="Times New Roman" panose="02020603050405020304" pitchFamily="18" charset="0"/>
                <a:ea typeface="Calibri" panose="020F0502020204030204" pitchFamily="34" charset="0"/>
                <a:cs typeface="Calibri" panose="020F0502020204030204" pitchFamily="34" charset="0"/>
              </a:rPr>
              <a:t>Khả</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năng</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mở</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rộng</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và</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kết</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hợp</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với</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các</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kỹ</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thuật</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khác</a:t>
            </a:r>
            <a:endParaRPr lang="vi-VN" sz="1200">
              <a:solidFill>
                <a:schemeClr val="tx1"/>
              </a:solidFill>
              <a:latin typeface="Roboto"/>
              <a:ea typeface="Roboto"/>
              <a:cs typeface="Roboto"/>
              <a:sym typeface="Roboto"/>
            </a:endParaRPr>
          </a:p>
        </p:txBody>
      </p:sp>
      <p:sp>
        <p:nvSpPr>
          <p:cNvPr id="4096" name="Google Shape;952;p32">
            <a:extLst>
              <a:ext uri="{FF2B5EF4-FFF2-40B4-BE49-F238E27FC236}">
                <a16:creationId xmlns:a16="http://schemas.microsoft.com/office/drawing/2014/main" id="{DF925453-2025-EACA-4BBD-50FBD5BA2006}"/>
              </a:ext>
            </a:extLst>
          </p:cNvPr>
          <p:cNvSpPr txBox="1"/>
          <p:nvPr/>
        </p:nvSpPr>
        <p:spPr>
          <a:xfrm>
            <a:off x="1800335" y="2710128"/>
            <a:ext cx="5420522" cy="621300"/>
          </a:xfrm>
          <a:prstGeom prst="rect">
            <a:avLst/>
          </a:prstGeom>
          <a:noFill/>
          <a:ln>
            <a:noFill/>
          </a:ln>
        </p:spPr>
        <p:txBody>
          <a:bodyPr spcFirstLastPara="1" wrap="square" lIns="0" tIns="91425" rIns="0" bIns="91425" anchor="ctr" anchorCtr="0">
            <a:noAutofit/>
          </a:bodyPr>
          <a:lstStyle/>
          <a:p>
            <a:pPr marL="0" lvl="0" indent="0" algn="l" rtl="0">
              <a:spcBef>
                <a:spcPts val="0"/>
              </a:spcBef>
              <a:spcAft>
                <a:spcPts val="0"/>
              </a:spcAft>
              <a:buNone/>
            </a:pPr>
            <a:r>
              <a:rPr lang="en-US" sz="1800" err="1">
                <a:effectLst/>
                <a:latin typeface="Times New Roman" panose="02020603050405020304" pitchFamily="18" charset="0"/>
                <a:ea typeface="Calibri" panose="020F0502020204030204" pitchFamily="34" charset="0"/>
                <a:cs typeface="Calibri" panose="020F0502020204030204" pitchFamily="34" charset="0"/>
              </a:rPr>
              <a:t>Phù</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hợp</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với</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dữ</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liệu</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tuyến</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tính</a:t>
            </a:r>
            <a:endParaRPr lang="en-US" sz="1200">
              <a:solidFill>
                <a:schemeClr val="tx1"/>
              </a:solidFill>
              <a:latin typeface="Roboto"/>
              <a:ea typeface="Roboto"/>
              <a:cs typeface="Roboto"/>
              <a:sym typeface="Roboto"/>
            </a:endParaRPr>
          </a:p>
        </p:txBody>
      </p:sp>
      <p:sp>
        <p:nvSpPr>
          <p:cNvPr id="4097" name="Google Shape;952;p32">
            <a:extLst>
              <a:ext uri="{FF2B5EF4-FFF2-40B4-BE49-F238E27FC236}">
                <a16:creationId xmlns:a16="http://schemas.microsoft.com/office/drawing/2014/main" id="{7FB5E218-4818-105C-661C-A30552049881}"/>
              </a:ext>
            </a:extLst>
          </p:cNvPr>
          <p:cNvSpPr txBox="1"/>
          <p:nvPr/>
        </p:nvSpPr>
        <p:spPr>
          <a:xfrm>
            <a:off x="1800335" y="1929455"/>
            <a:ext cx="5416910" cy="621300"/>
          </a:xfrm>
          <a:prstGeom prst="rect">
            <a:avLst/>
          </a:prstGeom>
          <a:noFill/>
          <a:ln>
            <a:noFill/>
          </a:ln>
        </p:spPr>
        <p:txBody>
          <a:bodyPr spcFirstLastPara="1" wrap="square" lIns="0" tIns="91425" rIns="0" bIns="91425" anchor="ctr" anchorCtr="0">
            <a:noAutofit/>
          </a:bodyPr>
          <a:lstStyle/>
          <a:p>
            <a:pPr marL="0" lvl="0" indent="0" algn="l" rtl="0">
              <a:spcBef>
                <a:spcPts val="0"/>
              </a:spcBef>
              <a:spcAft>
                <a:spcPts val="0"/>
              </a:spcAft>
              <a:buNone/>
            </a:pPr>
            <a:r>
              <a:rPr lang="en-US" sz="1800" err="1">
                <a:effectLst/>
                <a:latin typeface="Times New Roman" panose="02020603050405020304" pitchFamily="18" charset="0"/>
                <a:ea typeface="Calibri" panose="020F0502020204030204" pitchFamily="34" charset="0"/>
                <a:cs typeface="Calibri" panose="020F0502020204030204" pitchFamily="34" charset="0"/>
              </a:rPr>
              <a:t>Đơn</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giản</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và</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dễ</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hiểu</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Hiệu</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quả</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trong</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xử</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lý</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dữ</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liệu</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lớn</a:t>
            </a:r>
            <a:endParaRPr lang="en-US" sz="1800">
              <a:effectLst/>
              <a:latin typeface="Times New Roman" panose="02020603050405020304" pitchFamily="18" charset="0"/>
              <a:ea typeface="Calibri" panose="020F0502020204030204" pitchFamily="34" charset="0"/>
              <a:cs typeface="Calibri" panose="020F0502020204030204" pitchFamily="34" charset="0"/>
            </a:endParaRPr>
          </a:p>
          <a:p>
            <a:pPr marL="0" lvl="0" indent="0" algn="l" rtl="0">
              <a:spcBef>
                <a:spcPts val="0"/>
              </a:spcBef>
              <a:spcAft>
                <a:spcPts val="0"/>
              </a:spcAft>
              <a:buNone/>
            </a:pPr>
            <a:endParaRPr lang="vi-VN" sz="1200">
              <a:solidFill>
                <a:schemeClr val="bg1"/>
              </a:solidFill>
              <a:latin typeface="Roboto"/>
              <a:ea typeface="Roboto"/>
              <a:cs typeface="Roboto"/>
              <a:sym typeface="Roboto"/>
            </a:endParaRPr>
          </a:p>
        </p:txBody>
      </p:sp>
      <p:grpSp>
        <p:nvGrpSpPr>
          <p:cNvPr id="4098" name="Google Shape;969;p32">
            <a:extLst>
              <a:ext uri="{FF2B5EF4-FFF2-40B4-BE49-F238E27FC236}">
                <a16:creationId xmlns:a16="http://schemas.microsoft.com/office/drawing/2014/main" id="{326834EE-5331-1FE3-D3E9-B84AEF9D05C8}"/>
              </a:ext>
            </a:extLst>
          </p:cNvPr>
          <p:cNvGrpSpPr/>
          <p:nvPr/>
        </p:nvGrpSpPr>
        <p:grpSpPr>
          <a:xfrm>
            <a:off x="1007304" y="2933665"/>
            <a:ext cx="365770" cy="365749"/>
            <a:chOff x="-2060175" y="2768875"/>
            <a:chExt cx="291450" cy="292225"/>
          </a:xfrm>
          <a:solidFill>
            <a:srgbClr val="FFC64E"/>
          </a:solidFill>
        </p:grpSpPr>
        <p:sp>
          <p:nvSpPr>
            <p:cNvPr id="4099" name="Google Shape;970;p32">
              <a:extLst>
                <a:ext uri="{FF2B5EF4-FFF2-40B4-BE49-F238E27FC236}">
                  <a16:creationId xmlns:a16="http://schemas.microsoft.com/office/drawing/2014/main" id="{4A642868-9976-BED3-18BD-A8A41A60BF94}"/>
                </a:ext>
              </a:extLst>
            </p:cNvPr>
            <p:cNvSpPr/>
            <p:nvPr/>
          </p:nvSpPr>
          <p:spPr>
            <a:xfrm>
              <a:off x="-2060175" y="2768875"/>
              <a:ext cx="291450" cy="292225"/>
            </a:xfrm>
            <a:custGeom>
              <a:avLst/>
              <a:gdLst/>
              <a:ahLst/>
              <a:cxnLst/>
              <a:rect l="l" t="t" r="r" b="b"/>
              <a:pathLst>
                <a:path w="11658" h="11689" extrusionOk="0">
                  <a:moveTo>
                    <a:pt x="10649" y="662"/>
                  </a:moveTo>
                  <a:cubicBezTo>
                    <a:pt x="10838" y="662"/>
                    <a:pt x="10996" y="820"/>
                    <a:pt x="10996" y="1009"/>
                  </a:cubicBezTo>
                  <a:cubicBezTo>
                    <a:pt x="10996" y="1198"/>
                    <a:pt x="10838" y="1355"/>
                    <a:pt x="10649" y="1355"/>
                  </a:cubicBezTo>
                  <a:lnTo>
                    <a:pt x="1040" y="1355"/>
                  </a:lnTo>
                  <a:cubicBezTo>
                    <a:pt x="851" y="1355"/>
                    <a:pt x="694" y="1198"/>
                    <a:pt x="694" y="1009"/>
                  </a:cubicBezTo>
                  <a:cubicBezTo>
                    <a:pt x="694" y="820"/>
                    <a:pt x="851" y="662"/>
                    <a:pt x="1040" y="662"/>
                  </a:cubicBezTo>
                  <a:close/>
                  <a:moveTo>
                    <a:pt x="10303" y="2049"/>
                  </a:moveTo>
                  <a:lnTo>
                    <a:pt x="10303" y="7908"/>
                  </a:lnTo>
                  <a:cubicBezTo>
                    <a:pt x="10334" y="8097"/>
                    <a:pt x="10177" y="8255"/>
                    <a:pt x="9988" y="8255"/>
                  </a:cubicBezTo>
                  <a:lnTo>
                    <a:pt x="1702" y="8255"/>
                  </a:lnTo>
                  <a:cubicBezTo>
                    <a:pt x="1513" y="8255"/>
                    <a:pt x="1355" y="8097"/>
                    <a:pt x="1355" y="7908"/>
                  </a:cubicBezTo>
                  <a:lnTo>
                    <a:pt x="1355" y="2049"/>
                  </a:lnTo>
                  <a:close/>
                  <a:moveTo>
                    <a:pt x="5797" y="10271"/>
                  </a:moveTo>
                  <a:cubicBezTo>
                    <a:pt x="5986" y="10271"/>
                    <a:pt x="6144" y="10429"/>
                    <a:pt x="6144" y="10618"/>
                  </a:cubicBezTo>
                  <a:cubicBezTo>
                    <a:pt x="6144" y="10807"/>
                    <a:pt x="5986" y="10964"/>
                    <a:pt x="5797" y="10964"/>
                  </a:cubicBezTo>
                  <a:cubicBezTo>
                    <a:pt x="5608" y="10964"/>
                    <a:pt x="5451" y="10807"/>
                    <a:pt x="5451" y="10618"/>
                  </a:cubicBezTo>
                  <a:cubicBezTo>
                    <a:pt x="5451" y="10429"/>
                    <a:pt x="5608" y="10271"/>
                    <a:pt x="5797" y="10271"/>
                  </a:cubicBezTo>
                  <a:close/>
                  <a:moveTo>
                    <a:pt x="1040" y="1"/>
                  </a:moveTo>
                  <a:cubicBezTo>
                    <a:pt x="473" y="1"/>
                    <a:pt x="1" y="473"/>
                    <a:pt x="1" y="1009"/>
                  </a:cubicBezTo>
                  <a:cubicBezTo>
                    <a:pt x="1" y="1450"/>
                    <a:pt x="284" y="1828"/>
                    <a:pt x="694" y="1986"/>
                  </a:cubicBezTo>
                  <a:lnTo>
                    <a:pt x="694" y="7908"/>
                  </a:lnTo>
                  <a:cubicBezTo>
                    <a:pt x="694" y="8444"/>
                    <a:pt x="1166" y="8917"/>
                    <a:pt x="1702" y="8917"/>
                  </a:cubicBezTo>
                  <a:lnTo>
                    <a:pt x="5482" y="8917"/>
                  </a:lnTo>
                  <a:lnTo>
                    <a:pt x="5482" y="9673"/>
                  </a:lnTo>
                  <a:cubicBezTo>
                    <a:pt x="5104" y="9830"/>
                    <a:pt x="4821" y="10177"/>
                    <a:pt x="4821" y="10649"/>
                  </a:cubicBezTo>
                  <a:cubicBezTo>
                    <a:pt x="4821" y="11216"/>
                    <a:pt x="5293" y="11689"/>
                    <a:pt x="5829" y="11689"/>
                  </a:cubicBezTo>
                  <a:cubicBezTo>
                    <a:pt x="6396" y="11689"/>
                    <a:pt x="6869" y="11216"/>
                    <a:pt x="6869" y="10649"/>
                  </a:cubicBezTo>
                  <a:cubicBezTo>
                    <a:pt x="6869" y="10240"/>
                    <a:pt x="6585" y="9830"/>
                    <a:pt x="6207" y="9673"/>
                  </a:cubicBezTo>
                  <a:lnTo>
                    <a:pt x="6207" y="8917"/>
                  </a:lnTo>
                  <a:lnTo>
                    <a:pt x="10019" y="8917"/>
                  </a:lnTo>
                  <a:cubicBezTo>
                    <a:pt x="10555" y="8917"/>
                    <a:pt x="11027" y="8444"/>
                    <a:pt x="11027" y="7908"/>
                  </a:cubicBezTo>
                  <a:lnTo>
                    <a:pt x="11027" y="1986"/>
                  </a:lnTo>
                  <a:cubicBezTo>
                    <a:pt x="11405" y="1828"/>
                    <a:pt x="11657" y="1450"/>
                    <a:pt x="11657" y="1009"/>
                  </a:cubicBezTo>
                  <a:cubicBezTo>
                    <a:pt x="11657" y="473"/>
                    <a:pt x="11185" y="1"/>
                    <a:pt x="1064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1" name="Google Shape;971;p32">
              <a:extLst>
                <a:ext uri="{FF2B5EF4-FFF2-40B4-BE49-F238E27FC236}">
                  <a16:creationId xmlns:a16="http://schemas.microsoft.com/office/drawing/2014/main" id="{CBC2D765-2308-DD06-5BE4-5D218D3DBDFA}"/>
                </a:ext>
              </a:extLst>
            </p:cNvPr>
            <p:cNvSpPr/>
            <p:nvPr/>
          </p:nvSpPr>
          <p:spPr>
            <a:xfrm>
              <a:off x="-2008975" y="2855525"/>
              <a:ext cx="189050" cy="84500"/>
            </a:xfrm>
            <a:custGeom>
              <a:avLst/>
              <a:gdLst/>
              <a:ahLst/>
              <a:cxnLst/>
              <a:rect l="l" t="t" r="r" b="b"/>
              <a:pathLst>
                <a:path w="7562" h="3380" extrusionOk="0">
                  <a:moveTo>
                    <a:pt x="6553" y="0"/>
                  </a:moveTo>
                  <a:cubicBezTo>
                    <a:pt x="6144" y="0"/>
                    <a:pt x="6081" y="504"/>
                    <a:pt x="6427" y="662"/>
                  </a:cubicBezTo>
                  <a:lnTo>
                    <a:pt x="4474" y="2584"/>
                  </a:lnTo>
                  <a:lnTo>
                    <a:pt x="2647" y="788"/>
                  </a:lnTo>
                  <a:cubicBezTo>
                    <a:pt x="2584" y="725"/>
                    <a:pt x="2497" y="693"/>
                    <a:pt x="2410" y="693"/>
                  </a:cubicBezTo>
                  <a:cubicBezTo>
                    <a:pt x="2324" y="693"/>
                    <a:pt x="2237" y="725"/>
                    <a:pt x="2174" y="788"/>
                  </a:cubicBezTo>
                  <a:lnTo>
                    <a:pt x="126" y="2836"/>
                  </a:lnTo>
                  <a:cubicBezTo>
                    <a:pt x="0" y="2930"/>
                    <a:pt x="0" y="3182"/>
                    <a:pt x="126" y="3308"/>
                  </a:cubicBezTo>
                  <a:cubicBezTo>
                    <a:pt x="189" y="3356"/>
                    <a:pt x="276" y="3379"/>
                    <a:pt x="363" y="3379"/>
                  </a:cubicBezTo>
                  <a:cubicBezTo>
                    <a:pt x="449" y="3379"/>
                    <a:pt x="536" y="3356"/>
                    <a:pt x="599" y="3308"/>
                  </a:cubicBezTo>
                  <a:lnTo>
                    <a:pt x="2426" y="1481"/>
                  </a:lnTo>
                  <a:lnTo>
                    <a:pt x="4222" y="3308"/>
                  </a:lnTo>
                  <a:cubicBezTo>
                    <a:pt x="4285" y="3356"/>
                    <a:pt x="4372" y="3379"/>
                    <a:pt x="4458" y="3379"/>
                  </a:cubicBezTo>
                  <a:cubicBezTo>
                    <a:pt x="4545" y="3379"/>
                    <a:pt x="4632" y="3356"/>
                    <a:pt x="4695" y="3308"/>
                  </a:cubicBezTo>
                  <a:lnTo>
                    <a:pt x="6900" y="1134"/>
                  </a:lnTo>
                  <a:cubicBezTo>
                    <a:pt x="6931" y="1260"/>
                    <a:pt x="7057" y="1355"/>
                    <a:pt x="7215" y="1355"/>
                  </a:cubicBezTo>
                  <a:cubicBezTo>
                    <a:pt x="7404" y="1355"/>
                    <a:pt x="7562" y="1197"/>
                    <a:pt x="7562" y="1008"/>
                  </a:cubicBezTo>
                  <a:lnTo>
                    <a:pt x="7562" y="347"/>
                  </a:lnTo>
                  <a:cubicBezTo>
                    <a:pt x="7562" y="158"/>
                    <a:pt x="7467" y="0"/>
                    <a:pt x="724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2" name="Google Shape;441;p23">
            <a:extLst>
              <a:ext uri="{FF2B5EF4-FFF2-40B4-BE49-F238E27FC236}">
                <a16:creationId xmlns:a16="http://schemas.microsoft.com/office/drawing/2014/main" id="{0AEA4181-F25C-63EE-0494-FAAC729C6AEF}"/>
              </a:ext>
            </a:extLst>
          </p:cNvPr>
          <p:cNvGrpSpPr/>
          <p:nvPr/>
        </p:nvGrpSpPr>
        <p:grpSpPr>
          <a:xfrm>
            <a:off x="1041654" y="4465253"/>
            <a:ext cx="457200" cy="434335"/>
            <a:chOff x="-62890750" y="2296300"/>
            <a:chExt cx="330825" cy="317450"/>
          </a:xfrm>
          <a:solidFill>
            <a:srgbClr val="5FD0DB"/>
          </a:solidFill>
        </p:grpSpPr>
        <p:sp>
          <p:nvSpPr>
            <p:cNvPr id="4103" name="Google Shape;442;p23">
              <a:extLst>
                <a:ext uri="{FF2B5EF4-FFF2-40B4-BE49-F238E27FC236}">
                  <a16:creationId xmlns:a16="http://schemas.microsoft.com/office/drawing/2014/main" id="{45CD4D72-6B94-71DD-C212-F9EC7E768ECD}"/>
                </a:ext>
              </a:extLst>
            </p:cNvPr>
            <p:cNvSpPr/>
            <p:nvPr/>
          </p:nvSpPr>
          <p:spPr>
            <a:xfrm>
              <a:off x="-62890750" y="2296300"/>
              <a:ext cx="313500" cy="195375"/>
            </a:xfrm>
            <a:custGeom>
              <a:avLst/>
              <a:gdLst/>
              <a:ahLst/>
              <a:cxnLst/>
              <a:rect l="l" t="t" r="r" b="b"/>
              <a:pathLst>
                <a:path w="12540" h="7815" extrusionOk="0">
                  <a:moveTo>
                    <a:pt x="11437" y="2080"/>
                  </a:moveTo>
                  <a:lnTo>
                    <a:pt x="11658" y="2931"/>
                  </a:lnTo>
                  <a:lnTo>
                    <a:pt x="10776" y="2742"/>
                  </a:lnTo>
                  <a:lnTo>
                    <a:pt x="11437" y="2080"/>
                  </a:lnTo>
                  <a:close/>
                  <a:moveTo>
                    <a:pt x="6617" y="1"/>
                  </a:moveTo>
                  <a:cubicBezTo>
                    <a:pt x="4916" y="1"/>
                    <a:pt x="3340" y="662"/>
                    <a:pt x="2112" y="1828"/>
                  </a:cubicBezTo>
                  <a:cubicBezTo>
                    <a:pt x="663" y="3277"/>
                    <a:pt x="1" y="5420"/>
                    <a:pt x="379" y="7467"/>
                  </a:cubicBezTo>
                  <a:cubicBezTo>
                    <a:pt x="442" y="7656"/>
                    <a:pt x="568" y="7814"/>
                    <a:pt x="789" y="7814"/>
                  </a:cubicBezTo>
                  <a:lnTo>
                    <a:pt x="852" y="7814"/>
                  </a:lnTo>
                  <a:cubicBezTo>
                    <a:pt x="1104" y="7783"/>
                    <a:pt x="1198" y="7562"/>
                    <a:pt x="1167" y="7341"/>
                  </a:cubicBezTo>
                  <a:cubicBezTo>
                    <a:pt x="852" y="5577"/>
                    <a:pt x="1419" y="3718"/>
                    <a:pt x="2710" y="2458"/>
                  </a:cubicBezTo>
                  <a:cubicBezTo>
                    <a:pt x="3719" y="1450"/>
                    <a:pt x="5136" y="851"/>
                    <a:pt x="6617" y="851"/>
                  </a:cubicBezTo>
                  <a:cubicBezTo>
                    <a:pt x="7940" y="851"/>
                    <a:pt x="9200" y="1324"/>
                    <a:pt x="10177" y="2206"/>
                  </a:cubicBezTo>
                  <a:lnTo>
                    <a:pt x="9610" y="2773"/>
                  </a:lnTo>
                  <a:cubicBezTo>
                    <a:pt x="9484" y="2899"/>
                    <a:pt x="9452" y="3057"/>
                    <a:pt x="9484" y="3183"/>
                  </a:cubicBezTo>
                  <a:cubicBezTo>
                    <a:pt x="9515" y="3340"/>
                    <a:pt x="9641" y="3403"/>
                    <a:pt x="9799" y="3466"/>
                  </a:cubicBezTo>
                  <a:lnTo>
                    <a:pt x="12036" y="3939"/>
                  </a:lnTo>
                  <a:lnTo>
                    <a:pt x="12130" y="3939"/>
                  </a:lnTo>
                  <a:cubicBezTo>
                    <a:pt x="12225" y="3939"/>
                    <a:pt x="12319" y="3876"/>
                    <a:pt x="12382" y="3813"/>
                  </a:cubicBezTo>
                  <a:cubicBezTo>
                    <a:pt x="12508" y="3687"/>
                    <a:pt x="12540" y="3561"/>
                    <a:pt x="12508" y="3403"/>
                  </a:cubicBezTo>
                  <a:lnTo>
                    <a:pt x="12036" y="1167"/>
                  </a:lnTo>
                  <a:cubicBezTo>
                    <a:pt x="12004" y="1009"/>
                    <a:pt x="11878" y="883"/>
                    <a:pt x="11752" y="851"/>
                  </a:cubicBezTo>
                  <a:cubicBezTo>
                    <a:pt x="11715" y="844"/>
                    <a:pt x="11678" y="840"/>
                    <a:pt x="11642" y="840"/>
                  </a:cubicBezTo>
                  <a:cubicBezTo>
                    <a:pt x="11526" y="840"/>
                    <a:pt x="11422" y="881"/>
                    <a:pt x="11374" y="977"/>
                  </a:cubicBezTo>
                  <a:lnTo>
                    <a:pt x="10776" y="1576"/>
                  </a:lnTo>
                  <a:cubicBezTo>
                    <a:pt x="9641" y="536"/>
                    <a:pt x="8129" y="1"/>
                    <a:pt x="661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4" name="Google Shape;443;p23">
              <a:extLst>
                <a:ext uri="{FF2B5EF4-FFF2-40B4-BE49-F238E27FC236}">
                  <a16:creationId xmlns:a16="http://schemas.microsoft.com/office/drawing/2014/main" id="{D0837A40-EA00-193B-29E3-74BEF39D1C7E}"/>
                </a:ext>
              </a:extLst>
            </p:cNvPr>
            <p:cNvSpPr/>
            <p:nvPr/>
          </p:nvSpPr>
          <p:spPr>
            <a:xfrm>
              <a:off x="-62874975" y="2417475"/>
              <a:ext cx="315050" cy="196275"/>
            </a:xfrm>
            <a:custGeom>
              <a:avLst/>
              <a:gdLst/>
              <a:ahLst/>
              <a:cxnLst/>
              <a:rect l="l" t="t" r="r" b="b"/>
              <a:pathLst>
                <a:path w="12602" h="7851" extrusionOk="0">
                  <a:moveTo>
                    <a:pt x="977" y="4857"/>
                  </a:moveTo>
                  <a:lnTo>
                    <a:pt x="1827" y="5078"/>
                  </a:lnTo>
                  <a:lnTo>
                    <a:pt x="1166" y="5739"/>
                  </a:lnTo>
                  <a:lnTo>
                    <a:pt x="977" y="4857"/>
                  </a:lnTo>
                  <a:close/>
                  <a:moveTo>
                    <a:pt x="11779" y="1"/>
                  </a:moveTo>
                  <a:cubicBezTo>
                    <a:pt x="11759" y="1"/>
                    <a:pt x="11739" y="2"/>
                    <a:pt x="11720" y="6"/>
                  </a:cubicBezTo>
                  <a:cubicBezTo>
                    <a:pt x="11499" y="69"/>
                    <a:pt x="11373" y="289"/>
                    <a:pt x="11405" y="478"/>
                  </a:cubicBezTo>
                  <a:cubicBezTo>
                    <a:pt x="11720" y="2274"/>
                    <a:pt x="11184" y="4101"/>
                    <a:pt x="9861" y="5361"/>
                  </a:cubicBezTo>
                  <a:cubicBezTo>
                    <a:pt x="8853" y="6401"/>
                    <a:pt x="7435" y="7000"/>
                    <a:pt x="5986" y="7000"/>
                  </a:cubicBezTo>
                  <a:cubicBezTo>
                    <a:pt x="4631" y="7000"/>
                    <a:pt x="3371" y="6527"/>
                    <a:pt x="2394" y="5645"/>
                  </a:cubicBezTo>
                  <a:lnTo>
                    <a:pt x="2993" y="5046"/>
                  </a:lnTo>
                  <a:cubicBezTo>
                    <a:pt x="3088" y="4952"/>
                    <a:pt x="3151" y="4794"/>
                    <a:pt x="3088" y="4668"/>
                  </a:cubicBezTo>
                  <a:cubicBezTo>
                    <a:pt x="3056" y="4511"/>
                    <a:pt x="2962" y="4416"/>
                    <a:pt x="2772" y="4385"/>
                  </a:cubicBezTo>
                  <a:lnTo>
                    <a:pt x="536" y="3912"/>
                  </a:lnTo>
                  <a:cubicBezTo>
                    <a:pt x="506" y="3905"/>
                    <a:pt x="476" y="3901"/>
                    <a:pt x="446" y="3901"/>
                  </a:cubicBezTo>
                  <a:cubicBezTo>
                    <a:pt x="350" y="3901"/>
                    <a:pt x="254" y="3942"/>
                    <a:pt x="158" y="4038"/>
                  </a:cubicBezTo>
                  <a:cubicBezTo>
                    <a:pt x="32" y="4164"/>
                    <a:pt x="0" y="4290"/>
                    <a:pt x="32" y="4448"/>
                  </a:cubicBezTo>
                  <a:lnTo>
                    <a:pt x="504" y="6685"/>
                  </a:lnTo>
                  <a:cubicBezTo>
                    <a:pt x="536" y="6842"/>
                    <a:pt x="662" y="6937"/>
                    <a:pt x="788" y="7000"/>
                  </a:cubicBezTo>
                  <a:lnTo>
                    <a:pt x="882" y="7000"/>
                  </a:lnTo>
                  <a:cubicBezTo>
                    <a:pt x="1008" y="7000"/>
                    <a:pt x="1103" y="6968"/>
                    <a:pt x="1166" y="6874"/>
                  </a:cubicBezTo>
                  <a:lnTo>
                    <a:pt x="1764" y="6275"/>
                  </a:lnTo>
                  <a:cubicBezTo>
                    <a:pt x="2899" y="7315"/>
                    <a:pt x="4411" y="7850"/>
                    <a:pt x="5923" y="7850"/>
                  </a:cubicBezTo>
                  <a:cubicBezTo>
                    <a:pt x="7624" y="7850"/>
                    <a:pt x="9200" y="7189"/>
                    <a:pt x="10428" y="6023"/>
                  </a:cubicBezTo>
                  <a:cubicBezTo>
                    <a:pt x="11909" y="4511"/>
                    <a:pt x="12602" y="2400"/>
                    <a:pt x="12192" y="321"/>
                  </a:cubicBezTo>
                  <a:cubicBezTo>
                    <a:pt x="12164" y="123"/>
                    <a:pt x="11958" y="1"/>
                    <a:pt x="1177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444;p23">
              <a:extLst>
                <a:ext uri="{FF2B5EF4-FFF2-40B4-BE49-F238E27FC236}">
                  <a16:creationId xmlns:a16="http://schemas.microsoft.com/office/drawing/2014/main" id="{0AF48B4B-3A31-BF6C-BB0B-DD6D002BEBA7}"/>
                </a:ext>
              </a:extLst>
            </p:cNvPr>
            <p:cNvSpPr/>
            <p:nvPr/>
          </p:nvSpPr>
          <p:spPr>
            <a:xfrm>
              <a:off x="-62822225" y="2357750"/>
              <a:ext cx="193000" cy="192975"/>
            </a:xfrm>
            <a:custGeom>
              <a:avLst/>
              <a:gdLst/>
              <a:ahLst/>
              <a:cxnLst/>
              <a:rect l="l" t="t" r="r" b="b"/>
              <a:pathLst>
                <a:path w="7720" h="7719" extrusionOk="0">
                  <a:moveTo>
                    <a:pt x="2238" y="1323"/>
                  </a:moveTo>
                  <a:lnTo>
                    <a:pt x="2238" y="1323"/>
                  </a:lnTo>
                  <a:cubicBezTo>
                    <a:pt x="2143" y="1544"/>
                    <a:pt x="2049" y="1827"/>
                    <a:pt x="1986" y="2111"/>
                  </a:cubicBezTo>
                  <a:lnTo>
                    <a:pt x="1419" y="2111"/>
                  </a:lnTo>
                  <a:cubicBezTo>
                    <a:pt x="1671" y="1796"/>
                    <a:pt x="1923" y="1512"/>
                    <a:pt x="2238" y="1323"/>
                  </a:cubicBezTo>
                  <a:close/>
                  <a:moveTo>
                    <a:pt x="3466" y="1040"/>
                  </a:moveTo>
                  <a:lnTo>
                    <a:pt x="3466" y="2111"/>
                  </a:lnTo>
                  <a:lnTo>
                    <a:pt x="2836" y="2111"/>
                  </a:lnTo>
                  <a:cubicBezTo>
                    <a:pt x="2994" y="1575"/>
                    <a:pt x="3246" y="1229"/>
                    <a:pt x="3466" y="1040"/>
                  </a:cubicBezTo>
                  <a:close/>
                  <a:moveTo>
                    <a:pt x="4254" y="1040"/>
                  </a:moveTo>
                  <a:cubicBezTo>
                    <a:pt x="4538" y="1229"/>
                    <a:pt x="4727" y="1575"/>
                    <a:pt x="4884" y="2111"/>
                  </a:cubicBezTo>
                  <a:lnTo>
                    <a:pt x="4254" y="2111"/>
                  </a:lnTo>
                  <a:lnTo>
                    <a:pt x="4254" y="1040"/>
                  </a:lnTo>
                  <a:close/>
                  <a:moveTo>
                    <a:pt x="5483" y="1323"/>
                  </a:moveTo>
                  <a:lnTo>
                    <a:pt x="5483" y="1323"/>
                  </a:lnTo>
                  <a:cubicBezTo>
                    <a:pt x="5798" y="1512"/>
                    <a:pt x="6081" y="1796"/>
                    <a:pt x="6302" y="2111"/>
                  </a:cubicBezTo>
                  <a:lnTo>
                    <a:pt x="5766" y="2111"/>
                  </a:lnTo>
                  <a:cubicBezTo>
                    <a:pt x="5672" y="1827"/>
                    <a:pt x="5609" y="1544"/>
                    <a:pt x="5483" y="1323"/>
                  </a:cubicBezTo>
                  <a:close/>
                  <a:moveTo>
                    <a:pt x="1765" y="2930"/>
                  </a:moveTo>
                  <a:cubicBezTo>
                    <a:pt x="1734" y="3245"/>
                    <a:pt x="1702" y="3560"/>
                    <a:pt x="1702" y="3875"/>
                  </a:cubicBezTo>
                  <a:cubicBezTo>
                    <a:pt x="1702" y="4190"/>
                    <a:pt x="1734" y="4537"/>
                    <a:pt x="1765" y="4820"/>
                  </a:cubicBezTo>
                  <a:lnTo>
                    <a:pt x="978" y="4820"/>
                  </a:lnTo>
                  <a:cubicBezTo>
                    <a:pt x="883" y="4537"/>
                    <a:pt x="820" y="4222"/>
                    <a:pt x="820" y="3875"/>
                  </a:cubicBezTo>
                  <a:cubicBezTo>
                    <a:pt x="820" y="3497"/>
                    <a:pt x="883" y="3214"/>
                    <a:pt x="978" y="2930"/>
                  </a:cubicBezTo>
                  <a:close/>
                  <a:moveTo>
                    <a:pt x="5136" y="2930"/>
                  </a:moveTo>
                  <a:cubicBezTo>
                    <a:pt x="5168" y="3245"/>
                    <a:pt x="5199" y="3560"/>
                    <a:pt x="5199" y="3875"/>
                  </a:cubicBezTo>
                  <a:cubicBezTo>
                    <a:pt x="5199" y="4222"/>
                    <a:pt x="5168" y="4537"/>
                    <a:pt x="5136" y="4820"/>
                  </a:cubicBezTo>
                  <a:lnTo>
                    <a:pt x="4286" y="4820"/>
                  </a:lnTo>
                  <a:lnTo>
                    <a:pt x="4286" y="2930"/>
                  </a:lnTo>
                  <a:close/>
                  <a:moveTo>
                    <a:pt x="6743" y="2930"/>
                  </a:moveTo>
                  <a:cubicBezTo>
                    <a:pt x="6869" y="3245"/>
                    <a:pt x="6900" y="3560"/>
                    <a:pt x="6900" y="3875"/>
                  </a:cubicBezTo>
                  <a:cubicBezTo>
                    <a:pt x="6900" y="4222"/>
                    <a:pt x="6869" y="4537"/>
                    <a:pt x="6743" y="4820"/>
                  </a:cubicBezTo>
                  <a:lnTo>
                    <a:pt x="5955" y="4820"/>
                  </a:lnTo>
                  <a:cubicBezTo>
                    <a:pt x="5987" y="4505"/>
                    <a:pt x="6018" y="4190"/>
                    <a:pt x="6018" y="3875"/>
                  </a:cubicBezTo>
                  <a:cubicBezTo>
                    <a:pt x="6018" y="3560"/>
                    <a:pt x="5987" y="3214"/>
                    <a:pt x="5955" y="2930"/>
                  </a:cubicBezTo>
                  <a:close/>
                  <a:moveTo>
                    <a:pt x="3466" y="2930"/>
                  </a:moveTo>
                  <a:lnTo>
                    <a:pt x="3466" y="4852"/>
                  </a:lnTo>
                  <a:lnTo>
                    <a:pt x="2647" y="4852"/>
                  </a:lnTo>
                  <a:cubicBezTo>
                    <a:pt x="2553" y="4537"/>
                    <a:pt x="2553" y="4222"/>
                    <a:pt x="2553" y="3875"/>
                  </a:cubicBezTo>
                  <a:cubicBezTo>
                    <a:pt x="2553" y="3497"/>
                    <a:pt x="2616" y="3214"/>
                    <a:pt x="2647" y="2930"/>
                  </a:cubicBezTo>
                  <a:close/>
                  <a:moveTo>
                    <a:pt x="6302" y="5640"/>
                  </a:moveTo>
                  <a:cubicBezTo>
                    <a:pt x="6081" y="5955"/>
                    <a:pt x="5798" y="6238"/>
                    <a:pt x="5483" y="6427"/>
                  </a:cubicBezTo>
                  <a:cubicBezTo>
                    <a:pt x="5609" y="6207"/>
                    <a:pt x="5672" y="5923"/>
                    <a:pt x="5766" y="5640"/>
                  </a:cubicBezTo>
                  <a:close/>
                  <a:moveTo>
                    <a:pt x="1986" y="5671"/>
                  </a:moveTo>
                  <a:cubicBezTo>
                    <a:pt x="2049" y="5955"/>
                    <a:pt x="2143" y="6238"/>
                    <a:pt x="2238" y="6459"/>
                  </a:cubicBezTo>
                  <a:cubicBezTo>
                    <a:pt x="1923" y="6238"/>
                    <a:pt x="1671" y="5955"/>
                    <a:pt x="1419" y="5671"/>
                  </a:cubicBezTo>
                  <a:close/>
                  <a:moveTo>
                    <a:pt x="4916" y="5640"/>
                  </a:moveTo>
                  <a:cubicBezTo>
                    <a:pt x="4727" y="6144"/>
                    <a:pt x="4538" y="6522"/>
                    <a:pt x="4286" y="6711"/>
                  </a:cubicBezTo>
                  <a:lnTo>
                    <a:pt x="4286" y="5640"/>
                  </a:lnTo>
                  <a:close/>
                  <a:moveTo>
                    <a:pt x="3466" y="5671"/>
                  </a:moveTo>
                  <a:lnTo>
                    <a:pt x="3466" y="6742"/>
                  </a:lnTo>
                  <a:cubicBezTo>
                    <a:pt x="3246" y="6553"/>
                    <a:pt x="2994" y="6144"/>
                    <a:pt x="2836" y="5671"/>
                  </a:cubicBezTo>
                  <a:close/>
                  <a:moveTo>
                    <a:pt x="3876" y="0"/>
                  </a:moveTo>
                  <a:cubicBezTo>
                    <a:pt x="2301" y="0"/>
                    <a:pt x="915" y="945"/>
                    <a:pt x="316" y="2332"/>
                  </a:cubicBezTo>
                  <a:cubicBezTo>
                    <a:pt x="127" y="2804"/>
                    <a:pt x="1" y="3308"/>
                    <a:pt x="1" y="3875"/>
                  </a:cubicBezTo>
                  <a:cubicBezTo>
                    <a:pt x="1" y="4411"/>
                    <a:pt x="127" y="4946"/>
                    <a:pt x="316" y="5419"/>
                  </a:cubicBezTo>
                  <a:cubicBezTo>
                    <a:pt x="915" y="6774"/>
                    <a:pt x="2301" y="7719"/>
                    <a:pt x="3876" y="7719"/>
                  </a:cubicBezTo>
                  <a:cubicBezTo>
                    <a:pt x="5451" y="7719"/>
                    <a:pt x="6806" y="6774"/>
                    <a:pt x="7405" y="5419"/>
                  </a:cubicBezTo>
                  <a:cubicBezTo>
                    <a:pt x="7594" y="4946"/>
                    <a:pt x="7720" y="4411"/>
                    <a:pt x="7720" y="3875"/>
                  </a:cubicBezTo>
                  <a:cubicBezTo>
                    <a:pt x="7720" y="3308"/>
                    <a:pt x="7594" y="2804"/>
                    <a:pt x="7405" y="2332"/>
                  </a:cubicBezTo>
                  <a:cubicBezTo>
                    <a:pt x="6806" y="945"/>
                    <a:pt x="5451" y="0"/>
                    <a:pt x="387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6932555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931"/>
        <p:cNvGrpSpPr/>
        <p:nvPr/>
      </p:nvGrpSpPr>
      <p:grpSpPr>
        <a:xfrm>
          <a:off x="0" y="0"/>
          <a:ext cx="0" cy="0"/>
          <a:chOff x="0" y="0"/>
          <a:chExt cx="0" cy="0"/>
        </a:xfrm>
      </p:grpSpPr>
      <p:sp>
        <p:nvSpPr>
          <p:cNvPr id="937" name="Google Shape;937;p32"/>
          <p:cNvSpPr txBox="1">
            <a:spLocks noGrp="1"/>
          </p:cNvSpPr>
          <p:nvPr>
            <p:ph type="title"/>
          </p:nvPr>
        </p:nvSpPr>
        <p:spPr>
          <a:xfrm>
            <a:off x="457200" y="106394"/>
            <a:ext cx="8229600" cy="481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err="1">
                <a:solidFill>
                  <a:schemeClr val="dk1"/>
                </a:solidFill>
              </a:rPr>
              <a:t>Công</a:t>
            </a:r>
            <a:r>
              <a:rPr lang="en-US">
                <a:solidFill>
                  <a:schemeClr val="dk1"/>
                </a:solidFill>
              </a:rPr>
              <a:t> </a:t>
            </a:r>
            <a:r>
              <a:rPr lang="en-US" err="1">
                <a:solidFill>
                  <a:schemeClr val="dk1"/>
                </a:solidFill>
              </a:rPr>
              <a:t>thức</a:t>
            </a:r>
            <a:endParaRPr lang="vi-VN">
              <a:solidFill>
                <a:schemeClr val="dk1"/>
              </a:solidFill>
            </a:endParaRPr>
          </a:p>
        </p:txBody>
      </p:sp>
      <p:sp>
        <p:nvSpPr>
          <p:cNvPr id="8" name="TextBox 7">
            <a:extLst>
              <a:ext uri="{FF2B5EF4-FFF2-40B4-BE49-F238E27FC236}">
                <a16:creationId xmlns:a16="http://schemas.microsoft.com/office/drawing/2014/main" id="{388F9495-DC35-70DE-CA1C-C50B48F34372}"/>
              </a:ext>
            </a:extLst>
          </p:cNvPr>
          <p:cNvSpPr txBox="1"/>
          <p:nvPr/>
        </p:nvSpPr>
        <p:spPr>
          <a:xfrm>
            <a:off x="8760562" y="4835723"/>
            <a:ext cx="441146" cy="369332"/>
          </a:xfrm>
          <a:prstGeom prst="rect">
            <a:avLst/>
          </a:prstGeom>
          <a:noFill/>
        </p:spPr>
        <p:txBody>
          <a:bodyPr wrap="none" rtlCol="0">
            <a:spAutoFit/>
          </a:bodyPr>
          <a:lstStyle/>
          <a:p>
            <a:r>
              <a:rPr lang="en-US"/>
              <a:t>28</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A069158C-39FD-1B37-3A01-3897C9B032F0}"/>
                  </a:ext>
                </a:extLst>
              </p:cNvPr>
              <p:cNvSpPr txBox="1"/>
              <p:nvPr/>
            </p:nvSpPr>
            <p:spPr>
              <a:xfrm>
                <a:off x="4682837" y="1149373"/>
                <a:ext cx="4572000" cy="3175741"/>
              </a:xfrm>
              <a:prstGeom prst="rect">
                <a:avLst/>
              </a:prstGeom>
              <a:noFill/>
            </p:spPr>
            <p:txBody>
              <a:bodyPr wrap="square">
                <a:spAutoFit/>
              </a:bodyPr>
              <a:lstStyle/>
              <a:p>
                <a:pPr marL="0" marR="0" algn="just">
                  <a:lnSpc>
                    <a:spcPct val="106000"/>
                  </a:lnSpc>
                  <a:spcBef>
                    <a:spcPts val="0"/>
                  </a:spcBef>
                  <a:spcAft>
                    <a:spcPts val="800"/>
                  </a:spcAft>
                </a:pPr>
                <a:r>
                  <a:rPr lang="vi-VN" sz="1400">
                    <a:effectLst/>
                    <a:latin typeface="Times New Roman" panose="02020603050405020304" pitchFamily="18" charset="0"/>
                    <a:ea typeface="Calibri" panose="020F0502020204030204" pitchFamily="34" charset="0"/>
                    <a:cs typeface="Calibri" panose="020F0502020204030204" pitchFamily="34" charset="0"/>
                  </a:rPr>
                  <a:t>Phương trình hồi quy tuyến tính bội</a:t>
                </a:r>
                <a:r>
                  <a:rPr lang="en-US" sz="1400">
                    <a:effectLst/>
                    <a:latin typeface="Times New Roman" panose="02020603050405020304" pitchFamily="18" charset="0"/>
                    <a:ea typeface="Calibri" panose="020F0502020204030204" pitchFamily="34" charset="0"/>
                    <a:cs typeface="Calibri" panose="020F0502020204030204" pitchFamily="34" charset="0"/>
                  </a:rPr>
                  <a:t>:</a:t>
                </a:r>
              </a:p>
              <a:p>
                <a:pPr marL="0" marR="0" algn="ctr">
                  <a:lnSpc>
                    <a:spcPct val="106000"/>
                  </a:lnSpc>
                  <a:spcBef>
                    <a:spcPts val="0"/>
                  </a:spcBef>
                  <a:spcAft>
                    <a:spcPts val="800"/>
                  </a:spcAft>
                </a:pPr>
                <a14:m>
                  <m:oMathPara xmlns:m="http://schemas.openxmlformats.org/officeDocument/2006/math">
                    <m:oMathParaPr>
                      <m:jc m:val="centerGroup"/>
                    </m:oMathParaPr>
                    <m:oMath xmlns:m="http://schemas.openxmlformats.org/officeDocument/2006/math">
                      <m:acc>
                        <m:accPr>
                          <m:chr m:val="̂"/>
                          <m:ctrlPr>
                            <a:rPr lang="en-US" sz="1400" i="1">
                              <a:effectLst/>
                              <a:latin typeface="Cambria Math" panose="02040503050406030204" pitchFamily="18" charset="0"/>
                              <a:ea typeface="Calibri" panose="020F0502020204030204" pitchFamily="34" charset="0"/>
                              <a:cs typeface="Calibri" panose="020F0502020204030204" pitchFamily="34" charset="0"/>
                            </a:rPr>
                          </m:ctrlPr>
                        </m:accPr>
                        <m:e>
                          <m:r>
                            <a:rPr lang="vi-VN" sz="1400" i="1">
                              <a:effectLst/>
                              <a:latin typeface="Cambria Math" panose="02040503050406030204" pitchFamily="18" charset="0"/>
                              <a:ea typeface="Calibri" panose="020F0502020204030204" pitchFamily="34" charset="0"/>
                              <a:cs typeface="Calibri" panose="020F0502020204030204" pitchFamily="34" charset="0"/>
                            </a:rPr>
                            <m:t>𝑦</m:t>
                          </m:r>
                        </m:e>
                      </m:acc>
                      <m:r>
                        <a:rPr lang="vi-VN" sz="1400">
                          <a:effectLst/>
                          <a:latin typeface="Cambria Math" panose="02040503050406030204" pitchFamily="18" charset="0"/>
                          <a:ea typeface="Calibri" panose="020F0502020204030204" pitchFamily="34" charset="0"/>
                          <a:cs typeface="Calibri" panose="020F0502020204030204" pitchFamily="34" charset="0"/>
                        </a:rPr>
                        <m:t>​=</m:t>
                      </m:r>
                      <m:sSub>
                        <m:sSubPr>
                          <m:ctrlPr>
                            <a:rPr lang="en-US" sz="1400" i="1">
                              <a:effectLst/>
                              <a:latin typeface="Cambria Math" panose="02040503050406030204" pitchFamily="18" charset="0"/>
                              <a:ea typeface="Calibri" panose="020F0502020204030204" pitchFamily="34" charset="0"/>
                              <a:cs typeface="Calibri" panose="020F0502020204030204" pitchFamily="34" charset="0"/>
                            </a:rPr>
                          </m:ctrlPr>
                        </m:sSubPr>
                        <m:e>
                          <m:r>
                            <m:rPr>
                              <m:sty m:val="p"/>
                            </m:rPr>
                            <a:rPr lang="vi-VN" sz="1400">
                              <a:effectLst/>
                              <a:latin typeface="Cambria Math" panose="02040503050406030204" pitchFamily="18" charset="0"/>
                              <a:ea typeface="Calibri" panose="020F0502020204030204" pitchFamily="34" charset="0"/>
                              <a:cs typeface="Calibri" panose="020F0502020204030204" pitchFamily="34" charset="0"/>
                            </a:rPr>
                            <m:t>b</m:t>
                          </m:r>
                        </m:e>
                        <m:sub>
                          <m:r>
                            <a:rPr lang="vi-VN" sz="1400" i="1">
                              <a:effectLst/>
                              <a:latin typeface="Cambria Math" panose="02040503050406030204" pitchFamily="18" charset="0"/>
                              <a:ea typeface="Calibri" panose="020F0502020204030204" pitchFamily="34" charset="0"/>
                              <a:cs typeface="Calibri" panose="020F0502020204030204" pitchFamily="34" charset="0"/>
                            </a:rPr>
                            <m:t>0</m:t>
                          </m:r>
                        </m:sub>
                      </m:sSub>
                      <m:r>
                        <a:rPr lang="vi-VN" sz="1400">
                          <a:effectLst/>
                          <a:latin typeface="Cambria Math" panose="02040503050406030204" pitchFamily="18" charset="0"/>
                          <a:ea typeface="Calibri" panose="020F0502020204030204" pitchFamily="34" charset="0"/>
                          <a:cs typeface="Calibri" panose="020F0502020204030204" pitchFamily="34" charset="0"/>
                        </a:rPr>
                        <m:t>​​+</m:t>
                      </m:r>
                      <m:sSub>
                        <m:sSubPr>
                          <m:ctrlPr>
                            <a:rPr lang="en-US" sz="1400" i="1">
                              <a:effectLst/>
                              <a:latin typeface="Cambria Math" panose="02040503050406030204" pitchFamily="18" charset="0"/>
                              <a:ea typeface="Calibri" panose="020F0502020204030204" pitchFamily="34" charset="0"/>
                              <a:cs typeface="Calibri" panose="020F0502020204030204" pitchFamily="34" charset="0"/>
                            </a:rPr>
                          </m:ctrlPr>
                        </m:sSubPr>
                        <m:e>
                          <m:r>
                            <m:rPr>
                              <m:sty m:val="p"/>
                            </m:rPr>
                            <a:rPr lang="vi-VN" sz="1400">
                              <a:effectLst/>
                              <a:latin typeface="Cambria Math" panose="02040503050406030204" pitchFamily="18" charset="0"/>
                              <a:ea typeface="Calibri" panose="020F0502020204030204" pitchFamily="34" charset="0"/>
                              <a:cs typeface="Calibri" panose="020F0502020204030204" pitchFamily="34" charset="0"/>
                            </a:rPr>
                            <m:t>b</m:t>
                          </m:r>
                        </m:e>
                        <m:sub>
                          <m:r>
                            <a:rPr lang="vi-VN" sz="1400" i="1">
                              <a:effectLst/>
                              <a:latin typeface="Cambria Math" panose="02040503050406030204" pitchFamily="18" charset="0"/>
                              <a:ea typeface="Calibri" panose="020F0502020204030204" pitchFamily="34" charset="0"/>
                              <a:cs typeface="Calibri" panose="020F0502020204030204" pitchFamily="34" charset="0"/>
                            </a:rPr>
                            <m:t>1</m:t>
                          </m:r>
                        </m:sub>
                      </m:sSub>
                      <m:r>
                        <a:rPr lang="vi-VN" sz="1400">
                          <a:effectLst/>
                          <a:latin typeface="Cambria Math" panose="02040503050406030204" pitchFamily="18" charset="0"/>
                          <a:ea typeface="Calibri" panose="020F0502020204030204" pitchFamily="34" charset="0"/>
                          <a:cs typeface="Calibri" panose="020F0502020204030204" pitchFamily="34" charset="0"/>
                        </a:rPr>
                        <m:t>​</m:t>
                      </m:r>
                      <m:sSub>
                        <m:sSubPr>
                          <m:ctrlPr>
                            <a:rPr lang="en-US" sz="1400" i="1">
                              <a:effectLst/>
                              <a:latin typeface="Cambria Math" panose="02040503050406030204" pitchFamily="18" charset="0"/>
                              <a:ea typeface="Calibri" panose="020F0502020204030204" pitchFamily="34" charset="0"/>
                              <a:cs typeface="Calibri" panose="020F0502020204030204" pitchFamily="34" charset="0"/>
                            </a:rPr>
                          </m:ctrlPr>
                        </m:sSubPr>
                        <m:e>
                          <m:r>
                            <m:rPr>
                              <m:sty m:val="p"/>
                            </m:rPr>
                            <a:rPr lang="vi-VN" sz="1400">
                              <a:effectLst/>
                              <a:latin typeface="Cambria Math" panose="02040503050406030204" pitchFamily="18" charset="0"/>
                              <a:ea typeface="Calibri" panose="020F0502020204030204" pitchFamily="34" charset="0"/>
                              <a:cs typeface="Calibri" panose="020F0502020204030204" pitchFamily="34" charset="0"/>
                            </a:rPr>
                            <m:t>X</m:t>
                          </m:r>
                        </m:e>
                        <m:sub>
                          <m:r>
                            <a:rPr lang="vi-VN" sz="1400">
                              <a:effectLst/>
                              <a:latin typeface="Cambria Math" panose="02040503050406030204" pitchFamily="18" charset="0"/>
                              <a:ea typeface="Calibri" panose="020F0502020204030204" pitchFamily="34" charset="0"/>
                              <a:cs typeface="Calibri" panose="020F0502020204030204" pitchFamily="34" charset="0"/>
                            </a:rPr>
                            <m:t>1</m:t>
                          </m:r>
                        </m:sub>
                      </m:sSub>
                      <m:r>
                        <a:rPr lang="vi-VN" sz="1400">
                          <a:effectLst/>
                          <a:latin typeface="Cambria Math" panose="02040503050406030204" pitchFamily="18" charset="0"/>
                          <a:ea typeface="Calibri" panose="020F0502020204030204" pitchFamily="34" charset="0"/>
                          <a:cs typeface="Calibri" panose="020F0502020204030204" pitchFamily="34" charset="0"/>
                        </a:rPr>
                        <m:t>​+</m:t>
                      </m:r>
                      <m:sSub>
                        <m:sSubPr>
                          <m:ctrlPr>
                            <a:rPr lang="en-US" sz="1400" i="1">
                              <a:effectLst/>
                              <a:latin typeface="Cambria Math" panose="02040503050406030204" pitchFamily="18" charset="0"/>
                              <a:ea typeface="Calibri" panose="020F0502020204030204" pitchFamily="34" charset="0"/>
                              <a:cs typeface="Calibri" panose="020F0502020204030204" pitchFamily="34" charset="0"/>
                            </a:rPr>
                          </m:ctrlPr>
                        </m:sSubPr>
                        <m:e>
                          <m:r>
                            <m:rPr>
                              <m:sty m:val="p"/>
                            </m:rPr>
                            <a:rPr lang="vi-VN" sz="1400">
                              <a:effectLst/>
                              <a:latin typeface="Cambria Math" panose="02040503050406030204" pitchFamily="18" charset="0"/>
                              <a:ea typeface="Calibri" panose="020F0502020204030204" pitchFamily="34" charset="0"/>
                              <a:cs typeface="Calibri" panose="020F0502020204030204" pitchFamily="34" charset="0"/>
                            </a:rPr>
                            <m:t>b</m:t>
                          </m:r>
                        </m:e>
                        <m:sub>
                          <m:r>
                            <a:rPr lang="vi-VN" sz="1400">
                              <a:effectLst/>
                              <a:latin typeface="Cambria Math" panose="02040503050406030204" pitchFamily="18" charset="0"/>
                              <a:ea typeface="Calibri" panose="020F0502020204030204" pitchFamily="34" charset="0"/>
                              <a:cs typeface="Calibri" panose="020F0502020204030204" pitchFamily="34" charset="0"/>
                            </a:rPr>
                            <m:t>2</m:t>
                          </m:r>
                        </m:sub>
                      </m:sSub>
                      <m:r>
                        <a:rPr lang="vi-VN" sz="1400">
                          <a:effectLst/>
                          <a:latin typeface="Cambria Math" panose="02040503050406030204" pitchFamily="18" charset="0"/>
                          <a:ea typeface="Calibri" panose="020F0502020204030204" pitchFamily="34" charset="0"/>
                          <a:cs typeface="Calibri" panose="020F0502020204030204" pitchFamily="34" charset="0"/>
                        </a:rPr>
                        <m:t>​</m:t>
                      </m:r>
                      <m:sSub>
                        <m:sSubPr>
                          <m:ctrlPr>
                            <a:rPr lang="en-US" sz="1400" i="1">
                              <a:effectLst/>
                              <a:latin typeface="Cambria Math" panose="02040503050406030204" pitchFamily="18" charset="0"/>
                              <a:ea typeface="Calibri" panose="020F0502020204030204" pitchFamily="34" charset="0"/>
                              <a:cs typeface="Calibri" panose="020F0502020204030204" pitchFamily="34" charset="0"/>
                            </a:rPr>
                          </m:ctrlPr>
                        </m:sSubPr>
                        <m:e>
                          <m:r>
                            <m:rPr>
                              <m:sty m:val="p"/>
                            </m:rPr>
                            <a:rPr lang="vi-VN" sz="1400">
                              <a:effectLst/>
                              <a:latin typeface="Cambria Math" panose="02040503050406030204" pitchFamily="18" charset="0"/>
                              <a:ea typeface="Calibri" panose="020F0502020204030204" pitchFamily="34" charset="0"/>
                              <a:cs typeface="Calibri" panose="020F0502020204030204" pitchFamily="34" charset="0"/>
                            </a:rPr>
                            <m:t>X</m:t>
                          </m:r>
                        </m:e>
                        <m:sub>
                          <m:r>
                            <a:rPr lang="vi-VN" sz="1400">
                              <a:effectLst/>
                              <a:latin typeface="Cambria Math" panose="02040503050406030204" pitchFamily="18" charset="0"/>
                              <a:ea typeface="Calibri" panose="020F0502020204030204" pitchFamily="34" charset="0"/>
                              <a:cs typeface="Calibri" panose="020F0502020204030204" pitchFamily="34" charset="0"/>
                            </a:rPr>
                            <m:t>2</m:t>
                          </m:r>
                        </m:sub>
                      </m:sSub>
                      <m:r>
                        <a:rPr lang="vi-VN" sz="1400">
                          <a:effectLst/>
                          <a:latin typeface="Cambria Math" panose="02040503050406030204" pitchFamily="18" charset="0"/>
                          <a:ea typeface="Calibri" panose="020F0502020204030204" pitchFamily="34" charset="0"/>
                          <a:cs typeface="Calibri" panose="020F0502020204030204" pitchFamily="34" charset="0"/>
                        </a:rPr>
                        <m:t>​+…+</m:t>
                      </m:r>
                      <m:sSub>
                        <m:sSubPr>
                          <m:ctrlPr>
                            <a:rPr lang="en-US" sz="1400" i="1">
                              <a:effectLst/>
                              <a:latin typeface="Cambria Math" panose="02040503050406030204" pitchFamily="18" charset="0"/>
                              <a:ea typeface="Calibri" panose="020F0502020204030204" pitchFamily="34" charset="0"/>
                              <a:cs typeface="Calibri" panose="020F0502020204030204" pitchFamily="34" charset="0"/>
                            </a:rPr>
                          </m:ctrlPr>
                        </m:sSubPr>
                        <m:e>
                          <m:r>
                            <m:rPr>
                              <m:sty m:val="p"/>
                            </m:rPr>
                            <a:rPr lang="vi-VN" sz="1400">
                              <a:effectLst/>
                              <a:latin typeface="Cambria Math" panose="02040503050406030204" pitchFamily="18" charset="0"/>
                              <a:ea typeface="Calibri" panose="020F0502020204030204" pitchFamily="34" charset="0"/>
                              <a:cs typeface="Calibri" panose="020F0502020204030204" pitchFamily="34" charset="0"/>
                            </a:rPr>
                            <m:t>b</m:t>
                          </m:r>
                        </m:e>
                        <m:sub>
                          <m:r>
                            <m:rPr>
                              <m:sty m:val="p"/>
                            </m:rPr>
                            <a:rPr lang="vi-VN" sz="1400">
                              <a:effectLst/>
                              <a:latin typeface="Cambria Math" panose="02040503050406030204" pitchFamily="18" charset="0"/>
                              <a:ea typeface="Calibri" panose="020F0502020204030204" pitchFamily="34" charset="0"/>
                              <a:cs typeface="Calibri" panose="020F0502020204030204" pitchFamily="34" charset="0"/>
                            </a:rPr>
                            <m:t>p</m:t>
                          </m:r>
                        </m:sub>
                      </m:sSub>
                      <m:r>
                        <a:rPr lang="vi-VN" sz="1400">
                          <a:effectLst/>
                          <a:latin typeface="Cambria Math" panose="02040503050406030204" pitchFamily="18" charset="0"/>
                          <a:ea typeface="Calibri" panose="020F0502020204030204" pitchFamily="34" charset="0"/>
                          <a:cs typeface="Calibri" panose="020F0502020204030204" pitchFamily="34" charset="0"/>
                        </a:rPr>
                        <m:t>​</m:t>
                      </m:r>
                      <m:sSub>
                        <m:sSubPr>
                          <m:ctrlPr>
                            <a:rPr lang="en-US" sz="1400" i="1">
                              <a:effectLst/>
                              <a:latin typeface="Cambria Math" panose="02040503050406030204" pitchFamily="18" charset="0"/>
                              <a:ea typeface="Calibri" panose="020F0502020204030204" pitchFamily="34" charset="0"/>
                              <a:cs typeface="Calibri" panose="020F0502020204030204" pitchFamily="34" charset="0"/>
                            </a:rPr>
                          </m:ctrlPr>
                        </m:sSubPr>
                        <m:e>
                          <m:r>
                            <m:rPr>
                              <m:sty m:val="p"/>
                            </m:rPr>
                            <a:rPr lang="vi-VN" sz="1400">
                              <a:effectLst/>
                              <a:latin typeface="Cambria Math" panose="02040503050406030204" pitchFamily="18" charset="0"/>
                              <a:ea typeface="Calibri" panose="020F0502020204030204" pitchFamily="34" charset="0"/>
                              <a:cs typeface="Calibri" panose="020F0502020204030204" pitchFamily="34" charset="0"/>
                            </a:rPr>
                            <m:t>X</m:t>
                          </m:r>
                        </m:e>
                        <m:sub>
                          <m:r>
                            <m:rPr>
                              <m:sty m:val="p"/>
                            </m:rPr>
                            <a:rPr lang="vi-VN" sz="1400">
                              <a:effectLst/>
                              <a:latin typeface="Cambria Math" panose="02040503050406030204" pitchFamily="18" charset="0"/>
                              <a:ea typeface="Calibri" panose="020F0502020204030204" pitchFamily="34" charset="0"/>
                              <a:cs typeface="Calibri" panose="020F0502020204030204" pitchFamily="34" charset="0"/>
                            </a:rPr>
                            <m:t>p</m:t>
                          </m:r>
                        </m:sub>
                      </m:sSub>
                      <m:r>
                        <a:rPr lang="vi-VN" sz="1400">
                          <a:effectLst/>
                          <a:latin typeface="Cambria Math" panose="02040503050406030204" pitchFamily="18" charset="0"/>
                          <a:ea typeface="Calibri" panose="020F0502020204030204" pitchFamily="34" charset="0"/>
                          <a:cs typeface="Calibri" panose="020F0502020204030204" pitchFamily="34" charset="0"/>
                        </a:rPr>
                        <m:t>​</m:t>
                      </m:r>
                    </m:oMath>
                  </m:oMathPara>
                </a14:m>
                <a:endParaRPr lang="en-US" sz="1400">
                  <a:effectLst/>
                  <a:latin typeface="Times New Roman" panose="02020603050405020304" pitchFamily="18" charset="0"/>
                  <a:ea typeface="Calibri" panose="020F0502020204030204" pitchFamily="34" charset="0"/>
                  <a:cs typeface="Calibri" panose="020F0502020204030204" pitchFamily="34" charset="0"/>
                </a:endParaRPr>
              </a:p>
              <a:p>
                <a:pPr marL="0" marR="0" algn="ctr">
                  <a:lnSpc>
                    <a:spcPct val="106000"/>
                  </a:lnSpc>
                  <a:spcBef>
                    <a:spcPts val="0"/>
                  </a:spcBef>
                  <a:spcAft>
                    <a:spcPts val="800"/>
                  </a:spcAft>
                </a:pPr>
                <a:endParaRPr lang="en-US" sz="1400">
                  <a:effectLst/>
                  <a:latin typeface="Times New Roman" panose="02020603050405020304" pitchFamily="18" charset="0"/>
                  <a:ea typeface="Calibri" panose="020F0502020204030204" pitchFamily="34" charset="0"/>
                  <a:cs typeface="Calibri" panose="020F0502020204030204" pitchFamily="34" charset="0"/>
                </a:endParaRPr>
              </a:p>
              <a:p>
                <a:pPr marL="0" marR="0" algn="l">
                  <a:lnSpc>
                    <a:spcPct val="106000"/>
                  </a:lnSpc>
                  <a:spcBef>
                    <a:spcPts val="0"/>
                  </a:spcBef>
                  <a:spcAft>
                    <a:spcPts val="800"/>
                  </a:spcAft>
                </a:pPr>
                <a:r>
                  <a:rPr lang="en-US" sz="1400">
                    <a:effectLst/>
                    <a:latin typeface="Times New Roman" panose="02020603050405020304" pitchFamily="18" charset="0"/>
                    <a:ea typeface="Times New Roman" panose="02020603050405020304" pitchFamily="18" charset="0"/>
                    <a:cs typeface="Times New Roman" panose="02020603050405020304" pitchFamily="18" charset="0"/>
                  </a:rPr>
                  <a:t>Trong </a:t>
                </a:r>
                <a:r>
                  <a:rPr lang="en-US" sz="1400" err="1">
                    <a:effectLst/>
                    <a:latin typeface="Times New Roman" panose="02020603050405020304" pitchFamily="18" charset="0"/>
                    <a:ea typeface="Times New Roman" panose="02020603050405020304" pitchFamily="18" charset="0"/>
                    <a:cs typeface="Times New Roman" panose="02020603050405020304" pitchFamily="18" charset="0"/>
                  </a:rPr>
                  <a:t>đó</a:t>
                </a:r>
                <a:r>
                  <a:rPr lang="en-US" sz="1400">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1400">
                  <a:effectLst/>
                  <a:latin typeface="Times New Roman" panose="02020603050405020304" pitchFamily="18" charset="0"/>
                  <a:ea typeface="Calibri" panose="020F0502020204030204" pitchFamily="34" charset="0"/>
                  <a:cs typeface="Calibri" panose="020F0502020204030204" pitchFamily="34" charset="0"/>
                </a:endParaRPr>
              </a:p>
              <a:p>
                <a:pPr marL="342900" marR="0" lvl="0" indent="-342900" algn="l">
                  <a:lnSpc>
                    <a:spcPct val="106000"/>
                  </a:lnSpc>
                  <a:spcBef>
                    <a:spcPts val="0"/>
                  </a:spcBef>
                  <a:spcAft>
                    <a:spcPts val="800"/>
                  </a:spcAft>
                  <a:buSzPts val="1000"/>
                  <a:buFont typeface="Symbol" panose="05050102010706020507" pitchFamily="18" charset="2"/>
                  <a:buChar char=""/>
                  <a:tabLst>
                    <a:tab pos="457200" algn="l"/>
                  </a:tabLst>
                </a:pPr>
                <a14:m>
                  <m:oMath xmlns:m="http://schemas.openxmlformats.org/officeDocument/2006/math">
                    <m:acc>
                      <m:accPr>
                        <m:chr m:val="̂"/>
                        <m:ctrlPr>
                          <a:rPr lang="en-US" sz="1400" i="1">
                            <a:effectLst/>
                            <a:latin typeface="Cambria Math" panose="02040503050406030204" pitchFamily="18" charset="0"/>
                            <a:ea typeface="Calibri" panose="020F0502020204030204" pitchFamily="34" charset="0"/>
                            <a:cs typeface="Calibri" panose="020F0502020204030204" pitchFamily="34" charset="0"/>
                          </a:rPr>
                        </m:ctrlPr>
                      </m:accPr>
                      <m:e>
                        <m:r>
                          <a:rPr lang="vi-VN" sz="1400" i="1">
                            <a:effectLst/>
                            <a:latin typeface="Cambria Math" panose="02040503050406030204" pitchFamily="18" charset="0"/>
                            <a:ea typeface="Calibri" panose="020F0502020204030204" pitchFamily="34" charset="0"/>
                            <a:cs typeface="Calibri" panose="020F0502020204030204" pitchFamily="34" charset="0"/>
                          </a:rPr>
                          <m:t>𝑦</m:t>
                        </m:r>
                      </m:e>
                    </m:acc>
                  </m:oMath>
                </a14:m>
                <a:r>
                  <a:rPr lang="vi-VN" sz="14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err="1">
                    <a:effectLst/>
                    <a:latin typeface="Times New Roman" panose="02020603050405020304" pitchFamily="18" charset="0"/>
                    <a:ea typeface="Times New Roman" panose="02020603050405020304" pitchFamily="18" charset="0"/>
                    <a:cs typeface="Times New Roman" panose="02020603050405020304" pitchFamily="18" charset="0"/>
                  </a:rPr>
                  <a:t>là</a:t>
                </a:r>
                <a:r>
                  <a:rPr lang="en-US" sz="14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err="1">
                    <a:effectLst/>
                    <a:latin typeface="Times New Roman" panose="02020603050405020304" pitchFamily="18" charset="0"/>
                    <a:ea typeface="Times New Roman" panose="02020603050405020304" pitchFamily="18" charset="0"/>
                    <a:cs typeface="Times New Roman" panose="02020603050405020304" pitchFamily="18" charset="0"/>
                  </a:rPr>
                  <a:t>giá</a:t>
                </a:r>
                <a:r>
                  <a:rPr lang="en-US" sz="14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err="1">
                    <a:effectLst/>
                    <a:latin typeface="Times New Roman" panose="02020603050405020304" pitchFamily="18" charset="0"/>
                    <a:ea typeface="Times New Roman" panose="02020603050405020304" pitchFamily="18" charset="0"/>
                    <a:cs typeface="Times New Roman" panose="02020603050405020304" pitchFamily="18" charset="0"/>
                  </a:rPr>
                  <a:t>trị</a:t>
                </a:r>
                <a:r>
                  <a:rPr lang="en-US" sz="14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err="1">
                    <a:effectLst/>
                    <a:latin typeface="Times New Roman" panose="02020603050405020304" pitchFamily="18" charset="0"/>
                    <a:ea typeface="Times New Roman" panose="02020603050405020304" pitchFamily="18" charset="0"/>
                    <a:cs typeface="Times New Roman" panose="02020603050405020304" pitchFamily="18" charset="0"/>
                  </a:rPr>
                  <a:t>dự</a:t>
                </a:r>
                <a:r>
                  <a:rPr lang="en-US" sz="14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err="1">
                    <a:effectLst/>
                    <a:latin typeface="Times New Roman" panose="02020603050405020304" pitchFamily="18" charset="0"/>
                    <a:ea typeface="Times New Roman" panose="02020603050405020304" pitchFamily="18" charset="0"/>
                    <a:cs typeface="Times New Roman" panose="02020603050405020304" pitchFamily="18" charset="0"/>
                  </a:rPr>
                  <a:t>đoán</a:t>
                </a:r>
                <a:r>
                  <a:rPr lang="en-US" sz="14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err="1">
                    <a:effectLst/>
                    <a:latin typeface="Times New Roman" panose="02020603050405020304" pitchFamily="18" charset="0"/>
                    <a:ea typeface="Times New Roman" panose="02020603050405020304" pitchFamily="18" charset="0"/>
                    <a:cs typeface="Times New Roman" panose="02020603050405020304" pitchFamily="18" charset="0"/>
                  </a:rPr>
                  <a:t>hoặc</a:t>
                </a:r>
                <a:r>
                  <a:rPr lang="en-US" sz="14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err="1">
                    <a:effectLst/>
                    <a:latin typeface="Times New Roman" panose="02020603050405020304" pitchFamily="18" charset="0"/>
                    <a:ea typeface="Times New Roman" panose="02020603050405020304" pitchFamily="18" charset="0"/>
                    <a:cs typeface="Times New Roman" panose="02020603050405020304" pitchFamily="18" charset="0"/>
                  </a:rPr>
                  <a:t>mong</a:t>
                </a:r>
                <a:r>
                  <a:rPr lang="en-US" sz="14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err="1">
                    <a:effectLst/>
                    <a:latin typeface="Times New Roman" panose="02020603050405020304" pitchFamily="18" charset="0"/>
                    <a:ea typeface="Times New Roman" panose="02020603050405020304" pitchFamily="18" charset="0"/>
                    <a:cs typeface="Times New Roman" panose="02020603050405020304" pitchFamily="18" charset="0"/>
                  </a:rPr>
                  <a:t>đợi</a:t>
                </a:r>
                <a:r>
                  <a:rPr lang="en-US" sz="14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err="1">
                    <a:effectLst/>
                    <a:latin typeface="Times New Roman" panose="02020603050405020304" pitchFamily="18" charset="0"/>
                    <a:ea typeface="Times New Roman" panose="02020603050405020304" pitchFamily="18" charset="0"/>
                    <a:cs typeface="Times New Roman" panose="02020603050405020304" pitchFamily="18" charset="0"/>
                  </a:rPr>
                  <a:t>của</a:t>
                </a:r>
                <a:r>
                  <a:rPr lang="en-US" sz="14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err="1">
                    <a:effectLst/>
                    <a:latin typeface="Times New Roman" panose="02020603050405020304" pitchFamily="18" charset="0"/>
                    <a:ea typeface="Times New Roman" panose="02020603050405020304" pitchFamily="18" charset="0"/>
                    <a:cs typeface="Times New Roman" panose="02020603050405020304" pitchFamily="18" charset="0"/>
                  </a:rPr>
                  <a:t>biến</a:t>
                </a:r>
                <a:r>
                  <a:rPr lang="en-US" sz="14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err="1">
                    <a:effectLst/>
                    <a:latin typeface="Times New Roman" panose="02020603050405020304" pitchFamily="18" charset="0"/>
                    <a:ea typeface="Times New Roman" panose="02020603050405020304" pitchFamily="18" charset="0"/>
                    <a:cs typeface="Times New Roman" panose="02020603050405020304" pitchFamily="18" charset="0"/>
                  </a:rPr>
                  <a:t>phụ</a:t>
                </a:r>
                <a:r>
                  <a:rPr lang="en-US" sz="14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err="1">
                    <a:effectLst/>
                    <a:latin typeface="Times New Roman" panose="02020603050405020304" pitchFamily="18" charset="0"/>
                    <a:ea typeface="Times New Roman" panose="02020603050405020304" pitchFamily="18" charset="0"/>
                    <a:cs typeface="Times New Roman" panose="02020603050405020304" pitchFamily="18" charset="0"/>
                  </a:rPr>
                  <a:t>thuộc</a:t>
                </a:r>
                <a:r>
                  <a:rPr lang="en-US" sz="1400">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1400">
                  <a:effectLst/>
                  <a:latin typeface="Times New Roman" panose="02020603050405020304" pitchFamily="18" charset="0"/>
                  <a:ea typeface="Calibri" panose="020F0502020204030204" pitchFamily="34" charset="0"/>
                  <a:cs typeface="Calibri" panose="020F0502020204030204" pitchFamily="34" charset="0"/>
                </a:endParaRPr>
              </a:p>
              <a:p>
                <a:pPr marL="342900" marR="0" lvl="0" indent="-342900" algn="l">
                  <a:lnSpc>
                    <a:spcPct val="106000"/>
                  </a:lnSpc>
                  <a:spcBef>
                    <a:spcPts val="0"/>
                  </a:spcBef>
                  <a:spcAft>
                    <a:spcPts val="800"/>
                  </a:spcAft>
                  <a:buSzPts val="1000"/>
                  <a:buFont typeface="Symbol" panose="05050102010706020507" pitchFamily="18" charset="2"/>
                  <a:buChar char=""/>
                  <a:tabLst>
                    <a:tab pos="457200" algn="l"/>
                  </a:tabLst>
                </a:pPr>
                <a14:m>
                  <m:oMath xmlns:m="http://schemas.openxmlformats.org/officeDocument/2006/math">
                    <m:sSub>
                      <m:sSubPr>
                        <m:ctrlPr>
                          <a:rPr lang="en-US" sz="1400" i="1">
                            <a:effectLst/>
                            <a:latin typeface="Cambria Math" panose="02040503050406030204" pitchFamily="18" charset="0"/>
                            <a:ea typeface="Calibri" panose="020F0502020204030204" pitchFamily="34" charset="0"/>
                            <a:cs typeface="Calibri" panose="020F0502020204030204" pitchFamily="34" charset="0"/>
                          </a:rPr>
                        </m:ctrlPr>
                      </m:sSubPr>
                      <m:e>
                        <m:r>
                          <m:rPr>
                            <m:sty m:val="p"/>
                          </m:rPr>
                          <a:rPr lang="vi-VN" sz="1400">
                            <a:effectLst/>
                            <a:latin typeface="Cambria Math" panose="02040503050406030204" pitchFamily="18" charset="0"/>
                            <a:ea typeface="Calibri" panose="020F0502020204030204" pitchFamily="34" charset="0"/>
                            <a:cs typeface="Calibri" panose="020F0502020204030204" pitchFamily="34" charset="0"/>
                          </a:rPr>
                          <m:t>X</m:t>
                        </m:r>
                      </m:e>
                      <m:sub>
                        <m:r>
                          <a:rPr lang="vi-VN" sz="1400">
                            <a:effectLst/>
                            <a:latin typeface="Cambria Math" panose="02040503050406030204" pitchFamily="18" charset="0"/>
                            <a:ea typeface="Calibri" panose="020F0502020204030204" pitchFamily="34" charset="0"/>
                            <a:cs typeface="Calibri" panose="020F0502020204030204" pitchFamily="34" charset="0"/>
                          </a:rPr>
                          <m:t>1</m:t>
                        </m:r>
                      </m:sub>
                    </m:sSub>
                  </m:oMath>
                </a14:m>
                <a:r>
                  <a:rPr lang="en-US" sz="14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err="1">
                    <a:effectLst/>
                    <a:latin typeface="Times New Roman" panose="02020603050405020304" pitchFamily="18" charset="0"/>
                    <a:ea typeface="Times New Roman" panose="02020603050405020304" pitchFamily="18" charset="0"/>
                    <a:cs typeface="Times New Roman" panose="02020603050405020304" pitchFamily="18" charset="0"/>
                  </a:rPr>
                  <a:t>đến</a:t>
                </a:r>
                <a:r>
                  <a:rPr lang="en-US" sz="1400">
                    <a:effectLst/>
                    <a:latin typeface="Times New Roman" panose="02020603050405020304" pitchFamily="18" charset="0"/>
                    <a:ea typeface="Times New Roman" panose="02020603050405020304" pitchFamily="18" charset="0"/>
                    <a:cs typeface="Times New Roman" panose="02020603050405020304" pitchFamily="18" charset="0"/>
                  </a:rPr>
                  <a:t> </a:t>
                </a:r>
                <a14:m>
                  <m:oMath xmlns:m="http://schemas.openxmlformats.org/officeDocument/2006/math">
                    <m:sSub>
                      <m:sSubPr>
                        <m:ctrlPr>
                          <a:rPr lang="en-US" sz="1400" i="1">
                            <a:effectLst/>
                            <a:latin typeface="Cambria Math" panose="02040503050406030204" pitchFamily="18" charset="0"/>
                            <a:ea typeface="Calibri" panose="020F0502020204030204" pitchFamily="34" charset="0"/>
                            <a:cs typeface="Calibri" panose="020F0502020204030204" pitchFamily="34" charset="0"/>
                          </a:rPr>
                        </m:ctrlPr>
                      </m:sSubPr>
                      <m:e>
                        <m:r>
                          <m:rPr>
                            <m:sty m:val="p"/>
                          </m:rPr>
                          <a:rPr lang="vi-VN" sz="1400">
                            <a:effectLst/>
                            <a:latin typeface="Cambria Math" panose="02040503050406030204" pitchFamily="18" charset="0"/>
                            <a:ea typeface="Calibri" panose="020F0502020204030204" pitchFamily="34" charset="0"/>
                            <a:cs typeface="Calibri" panose="020F0502020204030204" pitchFamily="34" charset="0"/>
                          </a:rPr>
                          <m:t>X</m:t>
                        </m:r>
                      </m:e>
                      <m:sub>
                        <m:r>
                          <m:rPr>
                            <m:sty m:val="p"/>
                          </m:rPr>
                          <a:rPr lang="vi-VN" sz="1400">
                            <a:effectLst/>
                            <a:latin typeface="Cambria Math" panose="02040503050406030204" pitchFamily="18" charset="0"/>
                            <a:ea typeface="Calibri" panose="020F0502020204030204" pitchFamily="34" charset="0"/>
                            <a:cs typeface="Calibri" panose="020F0502020204030204" pitchFamily="34" charset="0"/>
                          </a:rPr>
                          <m:t>p</m:t>
                        </m:r>
                      </m:sub>
                    </m:sSub>
                  </m:oMath>
                </a14:m>
                <a:r>
                  <a:rPr lang="en-US" sz="14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err="1">
                    <a:effectLst/>
                    <a:latin typeface="Times New Roman" panose="02020603050405020304" pitchFamily="18" charset="0"/>
                    <a:ea typeface="Times New Roman" panose="02020603050405020304" pitchFamily="18" charset="0"/>
                    <a:cs typeface="Times New Roman" panose="02020603050405020304" pitchFamily="18" charset="0"/>
                  </a:rPr>
                  <a:t>là</a:t>
                </a:r>
                <a:r>
                  <a:rPr lang="en-US" sz="14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err="1">
                    <a:effectLst/>
                    <a:latin typeface="Times New Roman" panose="02020603050405020304" pitchFamily="18" charset="0"/>
                    <a:ea typeface="Times New Roman" panose="02020603050405020304" pitchFamily="18" charset="0"/>
                    <a:cs typeface="Times New Roman" panose="02020603050405020304" pitchFamily="18" charset="0"/>
                  </a:rPr>
                  <a:t>các</a:t>
                </a:r>
                <a:r>
                  <a:rPr lang="en-US" sz="14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err="1">
                    <a:effectLst/>
                    <a:latin typeface="Times New Roman" panose="02020603050405020304" pitchFamily="18" charset="0"/>
                    <a:ea typeface="Times New Roman" panose="02020603050405020304" pitchFamily="18" charset="0"/>
                    <a:cs typeface="Times New Roman" panose="02020603050405020304" pitchFamily="18" charset="0"/>
                  </a:rPr>
                  <a:t>biến</a:t>
                </a:r>
                <a:r>
                  <a:rPr lang="en-US" sz="14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err="1">
                    <a:effectLst/>
                    <a:latin typeface="Times New Roman" panose="02020603050405020304" pitchFamily="18" charset="0"/>
                    <a:ea typeface="Times New Roman" panose="02020603050405020304" pitchFamily="18" charset="0"/>
                    <a:cs typeface="Times New Roman" panose="02020603050405020304" pitchFamily="18" charset="0"/>
                  </a:rPr>
                  <a:t>độc</a:t>
                </a:r>
                <a:r>
                  <a:rPr lang="en-US" sz="14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err="1">
                    <a:effectLst/>
                    <a:latin typeface="Times New Roman" panose="02020603050405020304" pitchFamily="18" charset="0"/>
                    <a:ea typeface="Times New Roman" panose="02020603050405020304" pitchFamily="18" charset="0"/>
                    <a:cs typeface="Times New Roman" panose="02020603050405020304" pitchFamily="18" charset="0"/>
                  </a:rPr>
                  <a:t>lập</a:t>
                </a:r>
                <a:r>
                  <a:rPr lang="en-US" sz="14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err="1">
                    <a:effectLst/>
                    <a:latin typeface="Times New Roman" panose="02020603050405020304" pitchFamily="18" charset="0"/>
                    <a:ea typeface="Times New Roman" panose="02020603050405020304" pitchFamily="18" charset="0"/>
                    <a:cs typeface="Times New Roman" panose="02020603050405020304" pitchFamily="18" charset="0"/>
                  </a:rPr>
                  <a:t>hoặc</a:t>
                </a:r>
                <a:r>
                  <a:rPr lang="en-US" sz="14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err="1">
                    <a:effectLst/>
                    <a:latin typeface="Times New Roman" panose="02020603050405020304" pitchFamily="18" charset="0"/>
                    <a:ea typeface="Times New Roman" panose="02020603050405020304" pitchFamily="18" charset="0"/>
                    <a:cs typeface="Times New Roman" panose="02020603050405020304" pitchFamily="18" charset="0"/>
                  </a:rPr>
                  <a:t>biến</a:t>
                </a:r>
                <a:r>
                  <a:rPr lang="en-US" sz="14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err="1">
                    <a:effectLst/>
                    <a:latin typeface="Times New Roman" panose="02020603050405020304" pitchFamily="18" charset="0"/>
                    <a:ea typeface="Times New Roman" panose="02020603050405020304" pitchFamily="18" charset="0"/>
                    <a:cs typeface="Times New Roman" panose="02020603050405020304" pitchFamily="18" charset="0"/>
                  </a:rPr>
                  <a:t>dự</a:t>
                </a:r>
                <a:r>
                  <a:rPr lang="en-US" sz="14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err="1">
                    <a:effectLst/>
                    <a:latin typeface="Times New Roman" panose="02020603050405020304" pitchFamily="18" charset="0"/>
                    <a:ea typeface="Times New Roman" panose="02020603050405020304" pitchFamily="18" charset="0"/>
                    <a:cs typeface="Times New Roman" panose="02020603050405020304" pitchFamily="18" charset="0"/>
                  </a:rPr>
                  <a:t>đoán</a:t>
                </a:r>
                <a:r>
                  <a:rPr lang="en-US" sz="14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err="1">
                    <a:effectLst/>
                    <a:latin typeface="Times New Roman" panose="02020603050405020304" pitchFamily="18" charset="0"/>
                    <a:ea typeface="Times New Roman" panose="02020603050405020304" pitchFamily="18" charset="0"/>
                    <a:cs typeface="Times New Roman" panose="02020603050405020304" pitchFamily="18" charset="0"/>
                  </a:rPr>
                  <a:t>riêng</a:t>
                </a:r>
                <a:r>
                  <a:rPr lang="en-US" sz="14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err="1">
                    <a:effectLst/>
                    <a:latin typeface="Times New Roman" panose="02020603050405020304" pitchFamily="18" charset="0"/>
                    <a:ea typeface="Times New Roman" panose="02020603050405020304" pitchFamily="18" charset="0"/>
                    <a:cs typeface="Times New Roman" panose="02020603050405020304" pitchFamily="18" charset="0"/>
                  </a:rPr>
                  <a:t>biệt</a:t>
                </a:r>
                <a:r>
                  <a:rPr lang="en-US" sz="1400">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1400">
                  <a:effectLst/>
                  <a:latin typeface="Times New Roman" panose="02020603050405020304" pitchFamily="18" charset="0"/>
                  <a:ea typeface="Calibri" panose="020F0502020204030204" pitchFamily="34" charset="0"/>
                  <a:cs typeface="Calibri" panose="020F0502020204030204" pitchFamily="34" charset="0"/>
                </a:endParaRPr>
              </a:p>
              <a:p>
                <a:pPr marL="342900" marR="0" lvl="0" indent="-342900" algn="l">
                  <a:lnSpc>
                    <a:spcPct val="106000"/>
                  </a:lnSpc>
                  <a:spcBef>
                    <a:spcPts val="0"/>
                  </a:spcBef>
                  <a:spcAft>
                    <a:spcPts val="800"/>
                  </a:spcAft>
                  <a:buSzPts val="1000"/>
                  <a:buFont typeface="Symbol" panose="05050102010706020507" pitchFamily="18" charset="2"/>
                  <a:buChar char=""/>
                  <a:tabLst>
                    <a:tab pos="457200" algn="l"/>
                  </a:tabLst>
                </a:pPr>
                <a14:m>
                  <m:oMath xmlns:m="http://schemas.openxmlformats.org/officeDocument/2006/math">
                    <m:sSub>
                      <m:sSubPr>
                        <m:ctrlPr>
                          <a:rPr lang="en-US" sz="1400" i="1">
                            <a:effectLst/>
                            <a:latin typeface="Cambria Math" panose="02040503050406030204" pitchFamily="18" charset="0"/>
                            <a:ea typeface="Calibri" panose="020F0502020204030204" pitchFamily="34" charset="0"/>
                            <a:cs typeface="Calibri" panose="020F0502020204030204" pitchFamily="34" charset="0"/>
                          </a:rPr>
                        </m:ctrlPr>
                      </m:sSubPr>
                      <m:e>
                        <m:r>
                          <m:rPr>
                            <m:sty m:val="p"/>
                          </m:rPr>
                          <a:rPr lang="vi-VN" sz="1400">
                            <a:effectLst/>
                            <a:latin typeface="Cambria Math" panose="02040503050406030204" pitchFamily="18" charset="0"/>
                            <a:ea typeface="Calibri" panose="020F0502020204030204" pitchFamily="34" charset="0"/>
                            <a:cs typeface="Calibri" panose="020F0502020204030204" pitchFamily="34" charset="0"/>
                          </a:rPr>
                          <m:t>b</m:t>
                        </m:r>
                      </m:e>
                      <m:sub>
                        <m:r>
                          <a:rPr lang="vi-VN" sz="1400" i="1">
                            <a:effectLst/>
                            <a:latin typeface="Cambria Math" panose="02040503050406030204" pitchFamily="18" charset="0"/>
                            <a:ea typeface="Calibri" panose="020F0502020204030204" pitchFamily="34" charset="0"/>
                            <a:cs typeface="Calibri" panose="020F0502020204030204" pitchFamily="34" charset="0"/>
                          </a:rPr>
                          <m:t>0</m:t>
                        </m:r>
                      </m:sub>
                    </m:sSub>
                  </m:oMath>
                </a14:m>
                <a:r>
                  <a:rPr lang="en-US" sz="14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err="1">
                    <a:effectLst/>
                    <a:latin typeface="Times New Roman" panose="02020603050405020304" pitchFamily="18" charset="0"/>
                    <a:ea typeface="Times New Roman" panose="02020603050405020304" pitchFamily="18" charset="0"/>
                    <a:cs typeface="Times New Roman" panose="02020603050405020304" pitchFamily="18" charset="0"/>
                  </a:rPr>
                  <a:t>là</a:t>
                </a:r>
                <a:r>
                  <a:rPr lang="en-US" sz="14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err="1">
                    <a:effectLst/>
                    <a:latin typeface="Times New Roman" panose="02020603050405020304" pitchFamily="18" charset="0"/>
                    <a:ea typeface="Times New Roman" panose="02020603050405020304" pitchFamily="18" charset="0"/>
                    <a:cs typeface="Times New Roman" panose="02020603050405020304" pitchFamily="18" charset="0"/>
                  </a:rPr>
                  <a:t>giá</a:t>
                </a:r>
                <a:r>
                  <a:rPr lang="en-US" sz="14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err="1">
                    <a:effectLst/>
                    <a:latin typeface="Times New Roman" panose="02020603050405020304" pitchFamily="18" charset="0"/>
                    <a:ea typeface="Times New Roman" panose="02020603050405020304" pitchFamily="18" charset="0"/>
                    <a:cs typeface="Times New Roman" panose="02020603050405020304" pitchFamily="18" charset="0"/>
                  </a:rPr>
                  <a:t>trị</a:t>
                </a:r>
                <a:r>
                  <a:rPr lang="en-US" sz="14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err="1">
                    <a:effectLst/>
                    <a:latin typeface="Times New Roman" panose="02020603050405020304" pitchFamily="18" charset="0"/>
                    <a:ea typeface="Times New Roman" panose="02020603050405020304" pitchFamily="18" charset="0"/>
                    <a:cs typeface="Times New Roman" panose="02020603050405020304" pitchFamily="18" charset="0"/>
                  </a:rPr>
                  <a:t>của</a:t>
                </a:r>
                <a:r>
                  <a:rPr lang="en-US" sz="1400">
                    <a:effectLst/>
                    <a:latin typeface="Times New Roman" panose="02020603050405020304" pitchFamily="18" charset="0"/>
                    <a:ea typeface="Times New Roman" panose="02020603050405020304" pitchFamily="18" charset="0"/>
                    <a:cs typeface="Times New Roman" panose="02020603050405020304" pitchFamily="18" charset="0"/>
                  </a:rPr>
                  <a:t> </a:t>
                </a:r>
                <a14:m>
                  <m:oMath xmlns:m="http://schemas.openxmlformats.org/officeDocument/2006/math">
                    <m:r>
                      <a:rPr lang="vi-VN" sz="1400" i="1">
                        <a:effectLst/>
                        <a:latin typeface="Cambria Math" panose="02040503050406030204" pitchFamily="18" charset="0"/>
                        <a:ea typeface="Calibri" panose="020F0502020204030204" pitchFamily="34" charset="0"/>
                        <a:cs typeface="Calibri" panose="020F0502020204030204" pitchFamily="34" charset="0"/>
                      </a:rPr>
                      <m:t>𝑦</m:t>
                    </m:r>
                  </m:oMath>
                </a14:m>
                <a:r>
                  <a:rPr lang="en-US" sz="14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err="1">
                    <a:effectLst/>
                    <a:latin typeface="Times New Roman" panose="02020603050405020304" pitchFamily="18" charset="0"/>
                    <a:ea typeface="Times New Roman" panose="02020603050405020304" pitchFamily="18" charset="0"/>
                    <a:cs typeface="Times New Roman" panose="02020603050405020304" pitchFamily="18" charset="0"/>
                  </a:rPr>
                  <a:t>khi</a:t>
                </a:r>
                <a:r>
                  <a:rPr lang="en-US" sz="14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err="1">
                    <a:effectLst/>
                    <a:latin typeface="Times New Roman" panose="02020603050405020304" pitchFamily="18" charset="0"/>
                    <a:ea typeface="Times New Roman" panose="02020603050405020304" pitchFamily="18" charset="0"/>
                    <a:cs typeface="Times New Roman" panose="02020603050405020304" pitchFamily="18" charset="0"/>
                  </a:rPr>
                  <a:t>tất</a:t>
                </a:r>
                <a:r>
                  <a:rPr lang="en-US" sz="14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err="1">
                    <a:effectLst/>
                    <a:latin typeface="Times New Roman" panose="02020603050405020304" pitchFamily="18" charset="0"/>
                    <a:ea typeface="Times New Roman" panose="02020603050405020304" pitchFamily="18" charset="0"/>
                    <a:cs typeface="Times New Roman" panose="02020603050405020304" pitchFamily="18" charset="0"/>
                  </a:rPr>
                  <a:t>cả</a:t>
                </a:r>
                <a:r>
                  <a:rPr lang="en-US" sz="14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err="1">
                    <a:effectLst/>
                    <a:latin typeface="Times New Roman" panose="02020603050405020304" pitchFamily="18" charset="0"/>
                    <a:ea typeface="Times New Roman" panose="02020603050405020304" pitchFamily="18" charset="0"/>
                    <a:cs typeface="Times New Roman" panose="02020603050405020304" pitchFamily="18" charset="0"/>
                  </a:rPr>
                  <a:t>các</a:t>
                </a:r>
                <a:r>
                  <a:rPr lang="en-US" sz="14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err="1">
                    <a:effectLst/>
                    <a:latin typeface="Times New Roman" panose="02020603050405020304" pitchFamily="18" charset="0"/>
                    <a:ea typeface="Times New Roman" panose="02020603050405020304" pitchFamily="18" charset="0"/>
                    <a:cs typeface="Times New Roman" panose="02020603050405020304" pitchFamily="18" charset="0"/>
                  </a:rPr>
                  <a:t>biến</a:t>
                </a:r>
                <a:r>
                  <a:rPr lang="en-US" sz="14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err="1">
                    <a:effectLst/>
                    <a:latin typeface="Times New Roman" panose="02020603050405020304" pitchFamily="18" charset="0"/>
                    <a:ea typeface="Times New Roman" panose="02020603050405020304" pitchFamily="18" charset="0"/>
                    <a:cs typeface="Times New Roman" panose="02020603050405020304" pitchFamily="18" charset="0"/>
                  </a:rPr>
                  <a:t>độc</a:t>
                </a:r>
                <a:r>
                  <a:rPr lang="en-US" sz="14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err="1">
                    <a:effectLst/>
                    <a:latin typeface="Times New Roman" panose="02020603050405020304" pitchFamily="18" charset="0"/>
                    <a:ea typeface="Times New Roman" panose="02020603050405020304" pitchFamily="18" charset="0"/>
                    <a:cs typeface="Times New Roman" panose="02020603050405020304" pitchFamily="18" charset="0"/>
                  </a:rPr>
                  <a:t>lập</a:t>
                </a:r>
                <a:r>
                  <a:rPr lang="en-US" sz="1400">
                    <a:effectLst/>
                    <a:latin typeface="Times New Roman" panose="02020603050405020304" pitchFamily="18" charset="0"/>
                    <a:ea typeface="Times New Roman" panose="02020603050405020304" pitchFamily="18" charset="0"/>
                    <a:cs typeface="Times New Roman" panose="02020603050405020304" pitchFamily="18" charset="0"/>
                  </a:rPr>
                  <a:t> </a:t>
                </a:r>
                <a14:m>
                  <m:oMath xmlns:m="http://schemas.openxmlformats.org/officeDocument/2006/math">
                    <m:sSub>
                      <m:sSubPr>
                        <m:ctrlPr>
                          <a:rPr lang="en-US" sz="1400" i="1">
                            <a:effectLst/>
                            <a:latin typeface="Cambria Math" panose="02040503050406030204" pitchFamily="18" charset="0"/>
                            <a:ea typeface="Calibri" panose="020F0502020204030204" pitchFamily="34" charset="0"/>
                            <a:cs typeface="Calibri" panose="020F0502020204030204" pitchFamily="34" charset="0"/>
                          </a:rPr>
                        </m:ctrlPr>
                      </m:sSubPr>
                      <m:e>
                        <m:r>
                          <m:rPr>
                            <m:sty m:val="p"/>
                          </m:rPr>
                          <a:rPr lang="vi-VN" sz="1400">
                            <a:effectLst/>
                            <a:latin typeface="Cambria Math" panose="02040503050406030204" pitchFamily="18" charset="0"/>
                            <a:ea typeface="Calibri" panose="020F0502020204030204" pitchFamily="34" charset="0"/>
                            <a:cs typeface="Calibri" panose="020F0502020204030204" pitchFamily="34" charset="0"/>
                          </a:rPr>
                          <m:t>X</m:t>
                        </m:r>
                      </m:e>
                      <m:sub>
                        <m:r>
                          <a:rPr lang="vi-VN" sz="1400">
                            <a:effectLst/>
                            <a:latin typeface="Cambria Math" panose="02040503050406030204" pitchFamily="18" charset="0"/>
                            <a:ea typeface="Calibri" panose="020F0502020204030204" pitchFamily="34" charset="0"/>
                            <a:cs typeface="Calibri" panose="020F0502020204030204" pitchFamily="34" charset="0"/>
                          </a:rPr>
                          <m:t>1</m:t>
                        </m:r>
                      </m:sub>
                    </m:sSub>
                  </m:oMath>
                </a14:m>
                <a:r>
                  <a:rPr lang="en-US" sz="14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err="1">
                    <a:effectLst/>
                    <a:latin typeface="Times New Roman" panose="02020603050405020304" pitchFamily="18" charset="0"/>
                    <a:ea typeface="Times New Roman" panose="02020603050405020304" pitchFamily="18" charset="0"/>
                    <a:cs typeface="Times New Roman" panose="02020603050405020304" pitchFamily="18" charset="0"/>
                  </a:rPr>
                  <a:t>đến</a:t>
                </a:r>
                <a:r>
                  <a:rPr lang="en-US" sz="1400">
                    <a:effectLst/>
                    <a:latin typeface="Times New Roman" panose="02020603050405020304" pitchFamily="18" charset="0"/>
                    <a:ea typeface="Times New Roman" panose="02020603050405020304" pitchFamily="18" charset="0"/>
                    <a:cs typeface="Times New Roman" panose="02020603050405020304" pitchFamily="18" charset="0"/>
                  </a:rPr>
                  <a:t> </a:t>
                </a:r>
                <a14:m>
                  <m:oMath xmlns:m="http://schemas.openxmlformats.org/officeDocument/2006/math">
                    <m:r>
                      <a:rPr lang="vi-VN" sz="1400">
                        <a:effectLst/>
                        <a:latin typeface="Cambria Math" panose="02040503050406030204" pitchFamily="18" charset="0"/>
                        <a:ea typeface="Calibri" panose="020F0502020204030204" pitchFamily="34" charset="0"/>
                        <a:cs typeface="Calibri" panose="020F0502020204030204" pitchFamily="34" charset="0"/>
                      </a:rPr>
                      <m:t>​</m:t>
                    </m:r>
                    <m:sSub>
                      <m:sSubPr>
                        <m:ctrlPr>
                          <a:rPr lang="en-US" sz="1400" i="1">
                            <a:effectLst/>
                            <a:latin typeface="Cambria Math" panose="02040503050406030204" pitchFamily="18" charset="0"/>
                            <a:ea typeface="Calibri" panose="020F0502020204030204" pitchFamily="34" charset="0"/>
                            <a:cs typeface="Calibri" panose="020F0502020204030204" pitchFamily="34" charset="0"/>
                          </a:rPr>
                        </m:ctrlPr>
                      </m:sSubPr>
                      <m:e>
                        <m:r>
                          <m:rPr>
                            <m:sty m:val="p"/>
                          </m:rPr>
                          <a:rPr lang="vi-VN" sz="1400">
                            <a:effectLst/>
                            <a:latin typeface="Cambria Math" panose="02040503050406030204" pitchFamily="18" charset="0"/>
                            <a:ea typeface="Calibri" panose="020F0502020204030204" pitchFamily="34" charset="0"/>
                            <a:cs typeface="Calibri" panose="020F0502020204030204" pitchFamily="34" charset="0"/>
                          </a:rPr>
                          <m:t>X</m:t>
                        </m:r>
                      </m:e>
                      <m:sub>
                        <m:r>
                          <m:rPr>
                            <m:sty m:val="p"/>
                          </m:rPr>
                          <a:rPr lang="vi-VN" sz="1400">
                            <a:effectLst/>
                            <a:latin typeface="Cambria Math" panose="02040503050406030204" pitchFamily="18" charset="0"/>
                            <a:ea typeface="Calibri" panose="020F0502020204030204" pitchFamily="34" charset="0"/>
                            <a:cs typeface="Calibri" panose="020F0502020204030204" pitchFamily="34" charset="0"/>
                          </a:rPr>
                          <m:t>p</m:t>
                        </m:r>
                      </m:sub>
                    </m:sSub>
                  </m:oMath>
                </a14:m>
                <a:r>
                  <a:rPr lang="en-US" sz="14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err="1">
                    <a:effectLst/>
                    <a:latin typeface="Times New Roman" panose="02020603050405020304" pitchFamily="18" charset="0"/>
                    <a:ea typeface="Times New Roman" panose="02020603050405020304" pitchFamily="18" charset="0"/>
                    <a:cs typeface="Times New Roman" panose="02020603050405020304" pitchFamily="18" charset="0"/>
                  </a:rPr>
                  <a:t>đều</a:t>
                </a:r>
                <a:r>
                  <a:rPr lang="en-US" sz="14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err="1">
                    <a:effectLst/>
                    <a:latin typeface="Times New Roman" panose="02020603050405020304" pitchFamily="18" charset="0"/>
                    <a:ea typeface="Times New Roman" panose="02020603050405020304" pitchFamily="18" charset="0"/>
                    <a:cs typeface="Times New Roman" panose="02020603050405020304" pitchFamily="18" charset="0"/>
                  </a:rPr>
                  <a:t>bằng</a:t>
                </a:r>
                <a:r>
                  <a:rPr lang="en-US" sz="14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err="1">
                    <a:effectLst/>
                    <a:latin typeface="Times New Roman" panose="02020603050405020304" pitchFamily="18" charset="0"/>
                    <a:ea typeface="Times New Roman" panose="02020603050405020304" pitchFamily="18" charset="0"/>
                    <a:cs typeface="Times New Roman" panose="02020603050405020304" pitchFamily="18" charset="0"/>
                  </a:rPr>
                  <a:t>không</a:t>
                </a:r>
                <a:r>
                  <a:rPr lang="en-US" sz="1400">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1400">
                  <a:effectLst/>
                  <a:latin typeface="Times New Roman" panose="02020603050405020304" pitchFamily="18" charset="0"/>
                  <a:ea typeface="Calibri" panose="020F0502020204030204" pitchFamily="34" charset="0"/>
                  <a:cs typeface="Calibri" panose="020F0502020204030204" pitchFamily="34" charset="0"/>
                </a:endParaRPr>
              </a:p>
              <a:p>
                <a:pPr marL="342900" marR="0" lvl="0" indent="-342900" algn="l">
                  <a:lnSpc>
                    <a:spcPct val="106000"/>
                  </a:lnSpc>
                  <a:spcBef>
                    <a:spcPts val="0"/>
                  </a:spcBef>
                  <a:spcAft>
                    <a:spcPts val="800"/>
                  </a:spcAft>
                  <a:buSzPts val="1000"/>
                  <a:buFont typeface="Symbol" panose="05050102010706020507" pitchFamily="18" charset="2"/>
                  <a:buChar char=""/>
                  <a:tabLst>
                    <a:tab pos="457200" algn="l"/>
                  </a:tabLst>
                </a:pPr>
                <a14:m>
                  <m:oMath xmlns:m="http://schemas.openxmlformats.org/officeDocument/2006/math">
                    <m:sSub>
                      <m:sSubPr>
                        <m:ctrlPr>
                          <a:rPr lang="en-US" sz="1400" i="1">
                            <a:effectLst/>
                            <a:latin typeface="Cambria Math" panose="02040503050406030204" pitchFamily="18" charset="0"/>
                            <a:ea typeface="Calibri" panose="020F0502020204030204" pitchFamily="34" charset="0"/>
                            <a:cs typeface="Calibri" panose="020F0502020204030204" pitchFamily="34" charset="0"/>
                          </a:rPr>
                        </m:ctrlPr>
                      </m:sSubPr>
                      <m:e>
                        <m:r>
                          <m:rPr>
                            <m:sty m:val="p"/>
                          </m:rPr>
                          <a:rPr lang="vi-VN" sz="1400">
                            <a:effectLst/>
                            <a:latin typeface="Cambria Math" panose="02040503050406030204" pitchFamily="18" charset="0"/>
                            <a:ea typeface="Calibri" panose="020F0502020204030204" pitchFamily="34" charset="0"/>
                            <a:cs typeface="Calibri" panose="020F0502020204030204" pitchFamily="34" charset="0"/>
                          </a:rPr>
                          <m:t>b</m:t>
                        </m:r>
                      </m:e>
                      <m:sub>
                        <m:r>
                          <a:rPr lang="vi-VN" sz="1400" i="1">
                            <a:effectLst/>
                            <a:latin typeface="Cambria Math" panose="02040503050406030204" pitchFamily="18" charset="0"/>
                            <a:ea typeface="Calibri" panose="020F0502020204030204" pitchFamily="34" charset="0"/>
                            <a:cs typeface="Calibri" panose="020F0502020204030204" pitchFamily="34" charset="0"/>
                          </a:rPr>
                          <m:t>1</m:t>
                        </m:r>
                      </m:sub>
                    </m:sSub>
                  </m:oMath>
                </a14:m>
                <a:r>
                  <a:rPr lang="en-US" sz="14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err="1">
                    <a:effectLst/>
                    <a:latin typeface="Times New Roman" panose="02020603050405020304" pitchFamily="18" charset="0"/>
                    <a:ea typeface="Times New Roman" panose="02020603050405020304" pitchFamily="18" charset="0"/>
                    <a:cs typeface="Times New Roman" panose="02020603050405020304" pitchFamily="18" charset="0"/>
                  </a:rPr>
                  <a:t>đến</a:t>
                </a:r>
                <a:r>
                  <a:rPr lang="en-US" sz="1400">
                    <a:effectLst/>
                    <a:latin typeface="Times New Roman" panose="02020603050405020304" pitchFamily="18" charset="0"/>
                    <a:ea typeface="Times New Roman" panose="02020603050405020304" pitchFamily="18" charset="0"/>
                    <a:cs typeface="Times New Roman" panose="02020603050405020304" pitchFamily="18" charset="0"/>
                  </a:rPr>
                  <a:t> </a:t>
                </a:r>
                <a14:m>
                  <m:oMath xmlns:m="http://schemas.openxmlformats.org/officeDocument/2006/math">
                    <m:sSub>
                      <m:sSubPr>
                        <m:ctrlPr>
                          <a:rPr lang="en-US" sz="1400" i="1">
                            <a:effectLst/>
                            <a:latin typeface="Cambria Math" panose="02040503050406030204" pitchFamily="18" charset="0"/>
                            <a:ea typeface="Calibri" panose="020F0502020204030204" pitchFamily="34" charset="0"/>
                            <a:cs typeface="Calibri" panose="020F0502020204030204" pitchFamily="34" charset="0"/>
                          </a:rPr>
                        </m:ctrlPr>
                      </m:sSubPr>
                      <m:e>
                        <m:r>
                          <m:rPr>
                            <m:sty m:val="p"/>
                          </m:rPr>
                          <a:rPr lang="vi-VN" sz="1400">
                            <a:effectLst/>
                            <a:latin typeface="Cambria Math" panose="02040503050406030204" pitchFamily="18" charset="0"/>
                            <a:ea typeface="Calibri" panose="020F0502020204030204" pitchFamily="34" charset="0"/>
                            <a:cs typeface="Calibri" panose="020F0502020204030204" pitchFamily="34" charset="0"/>
                          </a:rPr>
                          <m:t>b</m:t>
                        </m:r>
                      </m:e>
                      <m:sub>
                        <m:r>
                          <m:rPr>
                            <m:sty m:val="p"/>
                          </m:rPr>
                          <a:rPr lang="vi-VN" sz="1400">
                            <a:effectLst/>
                            <a:latin typeface="Cambria Math" panose="02040503050406030204" pitchFamily="18" charset="0"/>
                            <a:ea typeface="Calibri" panose="020F0502020204030204" pitchFamily="34" charset="0"/>
                            <a:cs typeface="Calibri" panose="020F0502020204030204" pitchFamily="34" charset="0"/>
                          </a:rPr>
                          <m:t>p</m:t>
                        </m:r>
                      </m:sub>
                    </m:sSub>
                  </m:oMath>
                </a14:m>
                <a:r>
                  <a:rPr lang="en-US" sz="14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err="1">
                    <a:effectLst/>
                    <a:latin typeface="Times New Roman" panose="02020603050405020304" pitchFamily="18" charset="0"/>
                    <a:ea typeface="Times New Roman" panose="02020603050405020304" pitchFamily="18" charset="0"/>
                    <a:cs typeface="Times New Roman" panose="02020603050405020304" pitchFamily="18" charset="0"/>
                  </a:rPr>
                  <a:t>là</a:t>
                </a:r>
                <a:r>
                  <a:rPr lang="en-US" sz="14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err="1">
                    <a:effectLst/>
                    <a:latin typeface="Times New Roman" panose="02020603050405020304" pitchFamily="18" charset="0"/>
                    <a:ea typeface="Times New Roman" panose="02020603050405020304" pitchFamily="18" charset="0"/>
                    <a:cs typeface="Times New Roman" panose="02020603050405020304" pitchFamily="18" charset="0"/>
                  </a:rPr>
                  <a:t>các</a:t>
                </a:r>
                <a:r>
                  <a:rPr lang="en-US" sz="14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err="1">
                    <a:effectLst/>
                    <a:latin typeface="Times New Roman" panose="02020603050405020304" pitchFamily="18" charset="0"/>
                    <a:ea typeface="Times New Roman" panose="02020603050405020304" pitchFamily="18" charset="0"/>
                    <a:cs typeface="Times New Roman" panose="02020603050405020304" pitchFamily="18" charset="0"/>
                  </a:rPr>
                  <a:t>hệ</a:t>
                </a:r>
                <a:r>
                  <a:rPr lang="en-US" sz="14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err="1">
                    <a:effectLst/>
                    <a:latin typeface="Times New Roman" panose="02020603050405020304" pitchFamily="18" charset="0"/>
                    <a:ea typeface="Times New Roman" panose="02020603050405020304" pitchFamily="18" charset="0"/>
                    <a:cs typeface="Times New Roman" panose="02020603050405020304" pitchFamily="18" charset="0"/>
                  </a:rPr>
                  <a:t>số</a:t>
                </a:r>
                <a:r>
                  <a:rPr lang="en-US" sz="14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err="1">
                    <a:effectLst/>
                    <a:latin typeface="Times New Roman" panose="02020603050405020304" pitchFamily="18" charset="0"/>
                    <a:ea typeface="Times New Roman" panose="02020603050405020304" pitchFamily="18" charset="0"/>
                    <a:cs typeface="Times New Roman" panose="02020603050405020304" pitchFamily="18" charset="0"/>
                  </a:rPr>
                  <a:t>hồi</a:t>
                </a:r>
                <a:r>
                  <a:rPr lang="en-US" sz="14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err="1">
                    <a:effectLst/>
                    <a:latin typeface="Times New Roman" panose="02020603050405020304" pitchFamily="18" charset="0"/>
                    <a:ea typeface="Times New Roman" panose="02020603050405020304" pitchFamily="18" charset="0"/>
                    <a:cs typeface="Times New Roman" panose="02020603050405020304" pitchFamily="18" charset="0"/>
                  </a:rPr>
                  <a:t>quy</a:t>
                </a:r>
                <a:r>
                  <a:rPr lang="en-US" sz="14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err="1">
                    <a:effectLst/>
                    <a:latin typeface="Times New Roman" panose="02020603050405020304" pitchFamily="18" charset="0"/>
                    <a:ea typeface="Times New Roman" panose="02020603050405020304" pitchFamily="18" charset="0"/>
                    <a:cs typeface="Times New Roman" panose="02020603050405020304" pitchFamily="18" charset="0"/>
                  </a:rPr>
                  <a:t>ước</a:t>
                </a:r>
                <a:r>
                  <a:rPr lang="en-US" sz="14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err="1">
                    <a:effectLst/>
                    <a:latin typeface="Times New Roman" panose="02020603050405020304" pitchFamily="18" charset="0"/>
                    <a:ea typeface="Times New Roman" panose="02020603050405020304" pitchFamily="18" charset="0"/>
                    <a:cs typeface="Times New Roman" panose="02020603050405020304" pitchFamily="18" charset="0"/>
                  </a:rPr>
                  <a:t>lượng</a:t>
                </a:r>
                <a:r>
                  <a:rPr lang="en-US" sz="1400">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1400">
                  <a:effectLst/>
                  <a:latin typeface="Times New Roman" panose="02020603050405020304" pitchFamily="18" charset="0"/>
                  <a:ea typeface="Calibri" panose="020F0502020204030204" pitchFamily="34" charset="0"/>
                  <a:cs typeface="Calibri" panose="020F0502020204030204" pitchFamily="34" charset="0"/>
                </a:endParaRPr>
              </a:p>
            </p:txBody>
          </p:sp>
        </mc:Choice>
        <mc:Fallback xmlns="">
          <p:sp>
            <p:nvSpPr>
              <p:cNvPr id="14" name="TextBox 13">
                <a:extLst>
                  <a:ext uri="{FF2B5EF4-FFF2-40B4-BE49-F238E27FC236}">
                    <a16:creationId xmlns:a16="http://schemas.microsoft.com/office/drawing/2014/main" id="{A069158C-39FD-1B37-3A01-3897C9B032F0}"/>
                  </a:ext>
                </a:extLst>
              </p:cNvPr>
              <p:cNvSpPr txBox="1">
                <a:spLocks noRot="1" noChangeAspect="1" noMove="1" noResize="1" noEditPoints="1" noAdjustHandles="1" noChangeArrowheads="1" noChangeShapeType="1" noTextEdit="1"/>
              </p:cNvSpPr>
              <p:nvPr/>
            </p:nvSpPr>
            <p:spPr>
              <a:xfrm>
                <a:off x="4682837" y="1149373"/>
                <a:ext cx="4572000" cy="3175741"/>
              </a:xfrm>
              <a:prstGeom prst="rect">
                <a:avLst/>
              </a:prstGeom>
              <a:blipFill>
                <a:blip r:embed="rId3"/>
                <a:stretch>
                  <a:fillRect l="-400" t="-384" b="-38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DD3AE4B1-019C-C495-E495-4168EFB37D7C}"/>
                  </a:ext>
                </a:extLst>
              </p:cNvPr>
              <p:cNvSpPr txBox="1"/>
              <p:nvPr/>
            </p:nvSpPr>
            <p:spPr>
              <a:xfrm>
                <a:off x="325582" y="1149373"/>
                <a:ext cx="4031672" cy="3040769"/>
              </a:xfrm>
              <a:prstGeom prst="rect">
                <a:avLst/>
              </a:prstGeom>
              <a:noFill/>
            </p:spPr>
            <p:txBody>
              <a:bodyPr wrap="square">
                <a:spAutoFit/>
              </a:bodyPr>
              <a:lstStyle/>
              <a:p>
                <a:pPr marL="0" marR="0" algn="just">
                  <a:lnSpc>
                    <a:spcPct val="106000"/>
                  </a:lnSpc>
                  <a:spcBef>
                    <a:spcPts val="0"/>
                  </a:spcBef>
                  <a:spcAft>
                    <a:spcPts val="800"/>
                  </a:spcAft>
                </a:pPr>
                <a:r>
                  <a:rPr lang="vi-VN" sz="1400">
                    <a:effectLst/>
                    <a:latin typeface="Times New Roman" panose="02020603050405020304" pitchFamily="18" charset="0"/>
                    <a:ea typeface="Calibri" panose="020F0502020204030204" pitchFamily="34" charset="0"/>
                    <a:cs typeface="Calibri" panose="020F0502020204030204" pitchFamily="34" charset="0"/>
                  </a:rPr>
                  <a:t>Công thức hồi quy tuyến tính đa biến</a:t>
                </a:r>
                <a:r>
                  <a:rPr lang="en-US" sz="1400">
                    <a:effectLst/>
                    <a:latin typeface="Times New Roman" panose="02020603050405020304" pitchFamily="18" charset="0"/>
                    <a:ea typeface="Calibri" panose="020F0502020204030204" pitchFamily="34" charset="0"/>
                    <a:cs typeface="Calibri" panose="020F0502020204030204" pitchFamily="34" charset="0"/>
                  </a:rPr>
                  <a:t>:</a:t>
                </a:r>
              </a:p>
              <a:p>
                <a:pPr marL="0" marR="0" algn="ctr">
                  <a:lnSpc>
                    <a:spcPct val="106000"/>
                  </a:lnSpc>
                  <a:spcBef>
                    <a:spcPts val="0"/>
                  </a:spcBef>
                  <a:spcAft>
                    <a:spcPts val="800"/>
                  </a:spcAft>
                </a:pPr>
                <a14:m>
                  <m:oMathPara xmlns:m="http://schemas.openxmlformats.org/officeDocument/2006/math">
                    <m:oMathParaPr>
                      <m:jc m:val="centerGroup"/>
                    </m:oMathParaPr>
                    <m:oMath xmlns:m="http://schemas.openxmlformats.org/officeDocument/2006/math">
                      <m:sSub>
                        <m:sSubPr>
                          <m:ctrlPr>
                            <a:rPr lang="en-US" sz="1400" i="1">
                              <a:effectLst/>
                              <a:latin typeface="Cambria Math" panose="02040503050406030204" pitchFamily="18" charset="0"/>
                              <a:ea typeface="Calibri" panose="020F0502020204030204" pitchFamily="34" charset="0"/>
                              <a:cs typeface="Calibri" panose="020F0502020204030204" pitchFamily="34" charset="0"/>
                            </a:rPr>
                          </m:ctrlPr>
                        </m:sSubPr>
                        <m:e>
                          <m:r>
                            <m:rPr>
                              <m:sty m:val="p"/>
                            </m:rPr>
                            <a:rPr lang="vi-VN" sz="1400">
                              <a:effectLst/>
                              <a:latin typeface="Cambria Math" panose="02040503050406030204" pitchFamily="18" charset="0"/>
                              <a:ea typeface="Calibri" panose="020F0502020204030204" pitchFamily="34" charset="0"/>
                              <a:cs typeface="Calibri" panose="020F0502020204030204" pitchFamily="34" charset="0"/>
                            </a:rPr>
                            <m:t>y</m:t>
                          </m:r>
                        </m:e>
                        <m:sub>
                          <m:r>
                            <a:rPr lang="vi-VN" sz="1400" i="1">
                              <a:effectLst/>
                              <a:latin typeface="Cambria Math" panose="02040503050406030204" pitchFamily="18" charset="0"/>
                              <a:ea typeface="Calibri" panose="020F0502020204030204" pitchFamily="34" charset="0"/>
                              <a:cs typeface="Calibri" panose="020F0502020204030204" pitchFamily="34" charset="0"/>
                            </a:rPr>
                            <m:t>𝑖</m:t>
                          </m:r>
                        </m:sub>
                      </m:sSub>
                      <m:r>
                        <a:rPr lang="vi-VN" sz="1400">
                          <a:effectLst/>
                          <a:latin typeface="Cambria Math" panose="02040503050406030204" pitchFamily="18" charset="0"/>
                          <a:ea typeface="Calibri" panose="020F0502020204030204" pitchFamily="34" charset="0"/>
                          <a:cs typeface="Calibri" panose="020F0502020204030204" pitchFamily="34" charset="0"/>
                        </a:rPr>
                        <m:t>​=</m:t>
                      </m:r>
                      <m:sSub>
                        <m:sSubPr>
                          <m:ctrlPr>
                            <a:rPr lang="en-US" sz="1400" i="1">
                              <a:effectLst/>
                              <a:latin typeface="Cambria Math" panose="02040503050406030204" pitchFamily="18" charset="0"/>
                              <a:ea typeface="Calibri" panose="020F0502020204030204" pitchFamily="34" charset="0"/>
                              <a:cs typeface="Calibri" panose="020F0502020204030204" pitchFamily="34" charset="0"/>
                            </a:rPr>
                          </m:ctrlPr>
                        </m:sSubPr>
                        <m:e>
                          <m:r>
                            <m:rPr>
                              <m:sty m:val="p"/>
                            </m:rPr>
                            <a:rPr lang="vi-VN" sz="1400">
                              <a:effectLst/>
                              <a:latin typeface="Cambria Math" panose="02040503050406030204" pitchFamily="18" charset="0"/>
                              <a:ea typeface="Calibri" panose="020F0502020204030204" pitchFamily="34" charset="0"/>
                              <a:cs typeface="Calibri" panose="020F0502020204030204" pitchFamily="34" charset="0"/>
                            </a:rPr>
                            <m:t>β</m:t>
                          </m:r>
                        </m:e>
                        <m:sub>
                          <m:r>
                            <a:rPr lang="vi-VN" sz="1400" i="1">
                              <a:effectLst/>
                              <a:latin typeface="Cambria Math" panose="02040503050406030204" pitchFamily="18" charset="0"/>
                              <a:ea typeface="Calibri" panose="020F0502020204030204" pitchFamily="34" charset="0"/>
                              <a:cs typeface="Calibri" panose="020F0502020204030204" pitchFamily="34" charset="0"/>
                            </a:rPr>
                            <m:t>0</m:t>
                          </m:r>
                        </m:sub>
                      </m:sSub>
                      <m:r>
                        <a:rPr lang="vi-VN" sz="1400">
                          <a:effectLst/>
                          <a:latin typeface="Cambria Math" panose="02040503050406030204" pitchFamily="18" charset="0"/>
                          <a:ea typeface="Calibri" panose="020F0502020204030204" pitchFamily="34" charset="0"/>
                          <a:cs typeface="Calibri" panose="020F0502020204030204" pitchFamily="34" charset="0"/>
                        </a:rPr>
                        <m:t>​​+</m:t>
                      </m:r>
                      <m:sSub>
                        <m:sSubPr>
                          <m:ctrlPr>
                            <a:rPr lang="en-US" sz="1400" i="1">
                              <a:effectLst/>
                              <a:latin typeface="Cambria Math" panose="02040503050406030204" pitchFamily="18" charset="0"/>
                              <a:ea typeface="Calibri" panose="020F0502020204030204" pitchFamily="34" charset="0"/>
                              <a:cs typeface="Calibri" panose="020F0502020204030204" pitchFamily="34" charset="0"/>
                            </a:rPr>
                          </m:ctrlPr>
                        </m:sSubPr>
                        <m:e>
                          <m:r>
                            <m:rPr>
                              <m:sty m:val="p"/>
                            </m:rPr>
                            <a:rPr lang="vi-VN" sz="1400">
                              <a:effectLst/>
                              <a:latin typeface="Cambria Math" panose="02040503050406030204" pitchFamily="18" charset="0"/>
                              <a:ea typeface="Calibri" panose="020F0502020204030204" pitchFamily="34" charset="0"/>
                              <a:cs typeface="Calibri" panose="020F0502020204030204" pitchFamily="34" charset="0"/>
                            </a:rPr>
                            <m:t>β</m:t>
                          </m:r>
                        </m:e>
                        <m:sub>
                          <m:r>
                            <a:rPr lang="vi-VN" sz="1400" i="1">
                              <a:effectLst/>
                              <a:latin typeface="Cambria Math" panose="02040503050406030204" pitchFamily="18" charset="0"/>
                              <a:ea typeface="Calibri" panose="020F0502020204030204" pitchFamily="34" charset="0"/>
                              <a:cs typeface="Calibri" panose="020F0502020204030204" pitchFamily="34" charset="0"/>
                            </a:rPr>
                            <m:t>1</m:t>
                          </m:r>
                        </m:sub>
                      </m:sSub>
                      <m:r>
                        <a:rPr lang="vi-VN" sz="1400">
                          <a:effectLst/>
                          <a:latin typeface="Cambria Math" panose="02040503050406030204" pitchFamily="18" charset="0"/>
                          <a:ea typeface="Calibri" panose="020F0502020204030204" pitchFamily="34" charset="0"/>
                          <a:cs typeface="Calibri" panose="020F0502020204030204" pitchFamily="34" charset="0"/>
                        </a:rPr>
                        <m:t>​</m:t>
                      </m:r>
                      <m:sSub>
                        <m:sSubPr>
                          <m:ctrlPr>
                            <a:rPr lang="en-US" sz="1400" i="1">
                              <a:effectLst/>
                              <a:latin typeface="Cambria Math" panose="02040503050406030204" pitchFamily="18" charset="0"/>
                              <a:ea typeface="Calibri" panose="020F0502020204030204" pitchFamily="34" charset="0"/>
                              <a:cs typeface="Calibri" panose="020F0502020204030204" pitchFamily="34" charset="0"/>
                            </a:rPr>
                          </m:ctrlPr>
                        </m:sSubPr>
                        <m:e>
                          <m:r>
                            <m:rPr>
                              <m:sty m:val="p"/>
                            </m:rPr>
                            <a:rPr lang="vi-VN" sz="1400">
                              <a:effectLst/>
                              <a:latin typeface="Cambria Math" panose="02040503050406030204" pitchFamily="18" charset="0"/>
                              <a:ea typeface="Calibri" panose="020F0502020204030204" pitchFamily="34" charset="0"/>
                              <a:cs typeface="Calibri" panose="020F0502020204030204" pitchFamily="34" charset="0"/>
                            </a:rPr>
                            <m:t>x</m:t>
                          </m:r>
                        </m:e>
                        <m:sub>
                          <m:r>
                            <m:rPr>
                              <m:sty m:val="p"/>
                            </m:rPr>
                            <a:rPr lang="vi-VN" sz="1400">
                              <a:effectLst/>
                              <a:latin typeface="Cambria Math" panose="02040503050406030204" pitchFamily="18" charset="0"/>
                              <a:ea typeface="Calibri" panose="020F0502020204030204" pitchFamily="34" charset="0"/>
                              <a:cs typeface="Calibri" panose="020F0502020204030204" pitchFamily="34" charset="0"/>
                            </a:rPr>
                            <m:t>i</m:t>
                          </m:r>
                          <m:r>
                            <a:rPr lang="vi-VN" sz="1400">
                              <a:effectLst/>
                              <a:latin typeface="Cambria Math" panose="02040503050406030204" pitchFamily="18" charset="0"/>
                              <a:ea typeface="Calibri" panose="020F0502020204030204" pitchFamily="34" charset="0"/>
                              <a:cs typeface="Calibri" panose="020F0502020204030204" pitchFamily="34" charset="0"/>
                            </a:rPr>
                            <m:t>1</m:t>
                          </m:r>
                        </m:sub>
                      </m:sSub>
                      <m:r>
                        <a:rPr lang="vi-VN" sz="1400">
                          <a:effectLst/>
                          <a:latin typeface="Cambria Math" panose="02040503050406030204" pitchFamily="18" charset="0"/>
                          <a:ea typeface="Calibri" panose="020F0502020204030204" pitchFamily="34" charset="0"/>
                          <a:cs typeface="Calibri" panose="020F0502020204030204" pitchFamily="34" charset="0"/>
                        </a:rPr>
                        <m:t>​+</m:t>
                      </m:r>
                      <m:sSub>
                        <m:sSubPr>
                          <m:ctrlPr>
                            <a:rPr lang="en-US" sz="1400" i="1">
                              <a:effectLst/>
                              <a:latin typeface="Cambria Math" panose="02040503050406030204" pitchFamily="18" charset="0"/>
                              <a:ea typeface="Calibri" panose="020F0502020204030204" pitchFamily="34" charset="0"/>
                              <a:cs typeface="Calibri" panose="020F0502020204030204" pitchFamily="34" charset="0"/>
                            </a:rPr>
                          </m:ctrlPr>
                        </m:sSubPr>
                        <m:e>
                          <m:r>
                            <m:rPr>
                              <m:sty m:val="p"/>
                            </m:rPr>
                            <a:rPr lang="vi-VN" sz="1400">
                              <a:effectLst/>
                              <a:latin typeface="Cambria Math" panose="02040503050406030204" pitchFamily="18" charset="0"/>
                              <a:ea typeface="Calibri" panose="020F0502020204030204" pitchFamily="34" charset="0"/>
                              <a:cs typeface="Calibri" panose="020F0502020204030204" pitchFamily="34" charset="0"/>
                            </a:rPr>
                            <m:t>β</m:t>
                          </m:r>
                        </m:e>
                        <m:sub>
                          <m:r>
                            <a:rPr lang="vi-VN" sz="1400">
                              <a:effectLst/>
                              <a:latin typeface="Cambria Math" panose="02040503050406030204" pitchFamily="18" charset="0"/>
                              <a:ea typeface="Calibri" panose="020F0502020204030204" pitchFamily="34" charset="0"/>
                              <a:cs typeface="Calibri" panose="020F0502020204030204" pitchFamily="34" charset="0"/>
                            </a:rPr>
                            <m:t>2</m:t>
                          </m:r>
                        </m:sub>
                      </m:sSub>
                      <m:r>
                        <a:rPr lang="vi-VN" sz="1400">
                          <a:effectLst/>
                          <a:latin typeface="Cambria Math" panose="02040503050406030204" pitchFamily="18" charset="0"/>
                          <a:ea typeface="Calibri" panose="020F0502020204030204" pitchFamily="34" charset="0"/>
                          <a:cs typeface="Calibri" panose="020F0502020204030204" pitchFamily="34" charset="0"/>
                        </a:rPr>
                        <m:t>​</m:t>
                      </m:r>
                      <m:sSub>
                        <m:sSubPr>
                          <m:ctrlPr>
                            <a:rPr lang="en-US" sz="1400" i="1">
                              <a:effectLst/>
                              <a:latin typeface="Cambria Math" panose="02040503050406030204" pitchFamily="18" charset="0"/>
                              <a:ea typeface="Calibri" panose="020F0502020204030204" pitchFamily="34" charset="0"/>
                              <a:cs typeface="Calibri" panose="020F0502020204030204" pitchFamily="34" charset="0"/>
                            </a:rPr>
                          </m:ctrlPr>
                        </m:sSubPr>
                        <m:e>
                          <m:r>
                            <m:rPr>
                              <m:sty m:val="p"/>
                            </m:rPr>
                            <a:rPr lang="vi-VN" sz="1400">
                              <a:effectLst/>
                              <a:latin typeface="Cambria Math" panose="02040503050406030204" pitchFamily="18" charset="0"/>
                              <a:ea typeface="Calibri" panose="020F0502020204030204" pitchFamily="34" charset="0"/>
                              <a:cs typeface="Calibri" panose="020F0502020204030204" pitchFamily="34" charset="0"/>
                            </a:rPr>
                            <m:t>x</m:t>
                          </m:r>
                        </m:e>
                        <m:sub>
                          <m:r>
                            <m:rPr>
                              <m:sty m:val="p"/>
                            </m:rPr>
                            <a:rPr lang="vi-VN" sz="1400">
                              <a:effectLst/>
                              <a:latin typeface="Cambria Math" panose="02040503050406030204" pitchFamily="18" charset="0"/>
                              <a:ea typeface="Calibri" panose="020F0502020204030204" pitchFamily="34" charset="0"/>
                              <a:cs typeface="Calibri" panose="020F0502020204030204" pitchFamily="34" charset="0"/>
                            </a:rPr>
                            <m:t>i</m:t>
                          </m:r>
                          <m:r>
                            <a:rPr lang="vi-VN" sz="1400">
                              <a:effectLst/>
                              <a:latin typeface="Cambria Math" panose="02040503050406030204" pitchFamily="18" charset="0"/>
                              <a:ea typeface="Calibri" panose="020F0502020204030204" pitchFamily="34" charset="0"/>
                              <a:cs typeface="Calibri" panose="020F0502020204030204" pitchFamily="34" charset="0"/>
                            </a:rPr>
                            <m:t>2</m:t>
                          </m:r>
                        </m:sub>
                      </m:sSub>
                      <m:r>
                        <a:rPr lang="vi-VN" sz="1400">
                          <a:effectLst/>
                          <a:latin typeface="Cambria Math" panose="02040503050406030204" pitchFamily="18" charset="0"/>
                          <a:ea typeface="Calibri" panose="020F0502020204030204" pitchFamily="34" charset="0"/>
                          <a:cs typeface="Calibri" panose="020F0502020204030204" pitchFamily="34" charset="0"/>
                        </a:rPr>
                        <m:t>​+…+</m:t>
                      </m:r>
                      <m:sSub>
                        <m:sSubPr>
                          <m:ctrlPr>
                            <a:rPr lang="en-US" sz="1400" i="1">
                              <a:effectLst/>
                              <a:latin typeface="Cambria Math" panose="02040503050406030204" pitchFamily="18" charset="0"/>
                              <a:ea typeface="Calibri" panose="020F0502020204030204" pitchFamily="34" charset="0"/>
                              <a:cs typeface="Calibri" panose="020F0502020204030204" pitchFamily="34" charset="0"/>
                            </a:rPr>
                          </m:ctrlPr>
                        </m:sSubPr>
                        <m:e>
                          <m:r>
                            <m:rPr>
                              <m:sty m:val="p"/>
                            </m:rPr>
                            <a:rPr lang="vi-VN" sz="1400">
                              <a:effectLst/>
                              <a:latin typeface="Cambria Math" panose="02040503050406030204" pitchFamily="18" charset="0"/>
                              <a:ea typeface="Calibri" panose="020F0502020204030204" pitchFamily="34" charset="0"/>
                              <a:cs typeface="Calibri" panose="020F0502020204030204" pitchFamily="34" charset="0"/>
                            </a:rPr>
                            <m:t>β</m:t>
                          </m:r>
                        </m:e>
                        <m:sub>
                          <m:r>
                            <m:rPr>
                              <m:sty m:val="p"/>
                            </m:rPr>
                            <a:rPr lang="vi-VN" sz="1400">
                              <a:effectLst/>
                              <a:latin typeface="Cambria Math" panose="02040503050406030204" pitchFamily="18" charset="0"/>
                              <a:ea typeface="Calibri" panose="020F0502020204030204" pitchFamily="34" charset="0"/>
                              <a:cs typeface="Calibri" panose="020F0502020204030204" pitchFamily="34" charset="0"/>
                            </a:rPr>
                            <m:t>p</m:t>
                          </m:r>
                        </m:sub>
                      </m:sSub>
                      <m:r>
                        <a:rPr lang="vi-VN" sz="1400">
                          <a:effectLst/>
                          <a:latin typeface="Cambria Math" panose="02040503050406030204" pitchFamily="18" charset="0"/>
                          <a:ea typeface="Calibri" panose="020F0502020204030204" pitchFamily="34" charset="0"/>
                          <a:cs typeface="Calibri" panose="020F0502020204030204" pitchFamily="34" charset="0"/>
                        </a:rPr>
                        <m:t>​</m:t>
                      </m:r>
                      <m:sSub>
                        <m:sSubPr>
                          <m:ctrlPr>
                            <a:rPr lang="en-US" sz="1400" i="1">
                              <a:effectLst/>
                              <a:latin typeface="Cambria Math" panose="02040503050406030204" pitchFamily="18" charset="0"/>
                              <a:ea typeface="Calibri" panose="020F0502020204030204" pitchFamily="34" charset="0"/>
                              <a:cs typeface="Calibri" panose="020F0502020204030204" pitchFamily="34" charset="0"/>
                            </a:rPr>
                          </m:ctrlPr>
                        </m:sSubPr>
                        <m:e>
                          <m:r>
                            <m:rPr>
                              <m:sty m:val="p"/>
                            </m:rPr>
                            <a:rPr lang="vi-VN" sz="1400">
                              <a:effectLst/>
                              <a:latin typeface="Cambria Math" panose="02040503050406030204" pitchFamily="18" charset="0"/>
                              <a:ea typeface="Calibri" panose="020F0502020204030204" pitchFamily="34" charset="0"/>
                              <a:cs typeface="Calibri" panose="020F0502020204030204" pitchFamily="34" charset="0"/>
                            </a:rPr>
                            <m:t>x</m:t>
                          </m:r>
                        </m:e>
                        <m:sub>
                          <m:r>
                            <m:rPr>
                              <m:sty m:val="p"/>
                            </m:rPr>
                            <a:rPr lang="vi-VN" sz="1400">
                              <a:effectLst/>
                              <a:latin typeface="Cambria Math" panose="02040503050406030204" pitchFamily="18" charset="0"/>
                              <a:ea typeface="Calibri" panose="020F0502020204030204" pitchFamily="34" charset="0"/>
                              <a:cs typeface="Calibri" panose="020F0502020204030204" pitchFamily="34" charset="0"/>
                            </a:rPr>
                            <m:t>ip</m:t>
                          </m:r>
                        </m:sub>
                      </m:sSub>
                      <m:r>
                        <a:rPr lang="vi-VN" sz="1400">
                          <a:effectLst/>
                          <a:latin typeface="Cambria Math" panose="02040503050406030204" pitchFamily="18" charset="0"/>
                          <a:ea typeface="Calibri" panose="020F0502020204030204" pitchFamily="34" charset="0"/>
                          <a:cs typeface="Calibri" panose="020F0502020204030204" pitchFamily="34" charset="0"/>
                        </a:rPr>
                        <m:t>​+</m:t>
                      </m:r>
                      <m:r>
                        <m:rPr>
                          <m:sty m:val="p"/>
                        </m:rPr>
                        <a:rPr lang="vi-VN" sz="1400">
                          <a:effectLst/>
                          <a:latin typeface="Cambria Math" panose="02040503050406030204" pitchFamily="18" charset="0"/>
                          <a:ea typeface="Calibri" panose="020F0502020204030204" pitchFamily="34" charset="0"/>
                          <a:cs typeface="Calibri" panose="020F0502020204030204" pitchFamily="34" charset="0"/>
                        </a:rPr>
                        <m:t>ϵ</m:t>
                      </m:r>
                    </m:oMath>
                  </m:oMathPara>
                </a14:m>
                <a:endParaRPr lang="en-US" sz="1400">
                  <a:effectLst/>
                  <a:latin typeface="Times New Roman" panose="02020603050405020304" pitchFamily="18" charset="0"/>
                  <a:ea typeface="Calibri" panose="020F0502020204030204" pitchFamily="34" charset="0"/>
                  <a:cs typeface="Calibri" panose="020F0502020204030204" pitchFamily="34" charset="0"/>
                </a:endParaRPr>
              </a:p>
              <a:p>
                <a:pPr marL="0" marR="0" algn="just">
                  <a:lnSpc>
                    <a:spcPct val="106000"/>
                  </a:lnSpc>
                  <a:spcBef>
                    <a:spcPts val="0"/>
                  </a:spcBef>
                  <a:spcAft>
                    <a:spcPts val="800"/>
                  </a:spcAft>
                </a:pPr>
                <a:r>
                  <a:rPr lang="en-US" sz="1400" i="1">
                    <a:effectLst/>
                    <a:latin typeface="Times New Roman" panose="02020603050405020304" pitchFamily="18" charset="0"/>
                    <a:ea typeface="Calibri" panose="020F0502020204030204" pitchFamily="34" charset="0"/>
                    <a:cs typeface="Calibri" panose="020F0502020204030204" pitchFamily="34" charset="0"/>
                  </a:rPr>
                  <a:t> </a:t>
                </a:r>
                <a:endParaRPr lang="en-US" sz="1400">
                  <a:effectLst/>
                  <a:latin typeface="Times New Roman" panose="02020603050405020304" pitchFamily="18" charset="0"/>
                  <a:ea typeface="Calibri" panose="020F0502020204030204" pitchFamily="34" charset="0"/>
                  <a:cs typeface="Calibri" panose="020F0502020204030204" pitchFamily="34" charset="0"/>
                </a:endParaRPr>
              </a:p>
              <a:p>
                <a:pPr marL="0" marR="0" algn="just">
                  <a:lnSpc>
                    <a:spcPct val="106000"/>
                  </a:lnSpc>
                  <a:spcBef>
                    <a:spcPts val="0"/>
                  </a:spcBef>
                  <a:spcAft>
                    <a:spcPts val="800"/>
                  </a:spcAft>
                </a:pPr>
                <a:r>
                  <a:rPr lang="vi-VN" sz="1400">
                    <a:effectLst/>
                    <a:latin typeface="Times New Roman" panose="02020603050405020304" pitchFamily="18" charset="0"/>
                    <a:ea typeface="Calibri" panose="020F0502020204030204" pitchFamily="34" charset="0"/>
                    <a:cs typeface="Calibri" panose="020F0502020204030204" pitchFamily="34" charset="0"/>
                  </a:rPr>
                  <a:t>Trong đó, với </a:t>
                </a:r>
                <a:r>
                  <a:rPr lang="vi-VN" sz="1400" i="1" spc="5">
                    <a:solidFill>
                      <a:srgbClr val="111111"/>
                    </a:solidFill>
                    <a:effectLst/>
                    <a:highlight>
                      <a:srgbClr val="FFFFFF"/>
                    </a:highlight>
                    <a:latin typeface="KaTeX_Math"/>
                    <a:ea typeface="Calibri" panose="020F0502020204030204" pitchFamily="34" charset="0"/>
                    <a:cs typeface="Calibri" panose="020F0502020204030204" pitchFamily="34" charset="0"/>
                  </a:rPr>
                  <a:t>i </a:t>
                </a:r>
                <a:r>
                  <a:rPr lang="vi-VN" sz="1400">
                    <a:effectLst/>
                    <a:latin typeface="Times New Roman" panose="02020603050405020304" pitchFamily="18" charset="0"/>
                    <a:ea typeface="Calibri" panose="020F0502020204030204" pitchFamily="34" charset="0"/>
                    <a:cs typeface="Calibri" panose="020F0502020204030204" pitchFamily="34" charset="0"/>
                  </a:rPr>
                  <a:t>là số quan sát</a:t>
                </a:r>
                <a:r>
                  <a:rPr lang="vi-VN" sz="1400" spc="5">
                    <a:solidFill>
                      <a:srgbClr val="111111"/>
                    </a:solidFill>
                    <a:effectLst/>
                    <a:highlight>
                      <a:srgbClr val="FFFFFF"/>
                    </a:highlight>
                    <a:latin typeface="Times New Roman" panose="02020603050405020304" pitchFamily="18" charset="0"/>
                    <a:ea typeface="Calibri" panose="020F0502020204030204" pitchFamily="34" charset="0"/>
                    <a:cs typeface="Calibri" panose="020F0502020204030204" pitchFamily="34" charset="0"/>
                  </a:rPr>
                  <a:t>:</a:t>
                </a:r>
                <a:endParaRPr lang="en-US" sz="1400">
                  <a:effectLst/>
                  <a:latin typeface="Times New Roman" panose="02020603050405020304" pitchFamily="18" charset="0"/>
                  <a:ea typeface="Calibri" panose="020F0502020204030204" pitchFamily="34" charset="0"/>
                  <a:cs typeface="Calibri" panose="020F0502020204030204" pitchFamily="34" charset="0"/>
                </a:endParaRPr>
              </a:p>
              <a:p>
                <a:pPr marL="342900" marR="0" lvl="0" indent="-342900" algn="just">
                  <a:lnSpc>
                    <a:spcPct val="106000"/>
                  </a:lnSpc>
                  <a:spcBef>
                    <a:spcPts val="0"/>
                  </a:spcBef>
                  <a:spcAft>
                    <a:spcPts val="0"/>
                  </a:spcAft>
                  <a:buFont typeface="Symbol" panose="05050102010706020507" pitchFamily="18" charset="2"/>
                  <a:buChar char=""/>
                </a:pPr>
                <a14:m>
                  <m:oMath xmlns:m="http://schemas.openxmlformats.org/officeDocument/2006/math">
                    <m:sSub>
                      <m:sSubPr>
                        <m:ctrlPr>
                          <a:rPr lang="en-US" sz="1400" i="1">
                            <a:effectLst/>
                            <a:latin typeface="Cambria Math" panose="02040503050406030204" pitchFamily="18" charset="0"/>
                            <a:ea typeface="Calibri" panose="020F0502020204030204" pitchFamily="34" charset="0"/>
                            <a:cs typeface="Calibri" panose="020F0502020204030204" pitchFamily="34" charset="0"/>
                          </a:rPr>
                        </m:ctrlPr>
                      </m:sSubPr>
                      <m:e>
                        <m:r>
                          <m:rPr>
                            <m:sty m:val="p"/>
                          </m:rPr>
                          <a:rPr lang="vi-VN" sz="1400">
                            <a:effectLst/>
                            <a:latin typeface="Cambria Math" panose="02040503050406030204" pitchFamily="18" charset="0"/>
                            <a:ea typeface="Calibri" panose="020F0502020204030204" pitchFamily="34" charset="0"/>
                            <a:cs typeface="Calibri" panose="020F0502020204030204" pitchFamily="34" charset="0"/>
                          </a:rPr>
                          <m:t>y</m:t>
                        </m:r>
                      </m:e>
                      <m:sub>
                        <m:r>
                          <a:rPr lang="vi-VN" sz="1400" i="1">
                            <a:effectLst/>
                            <a:latin typeface="Cambria Math" panose="02040503050406030204" pitchFamily="18" charset="0"/>
                            <a:ea typeface="Calibri" panose="020F0502020204030204" pitchFamily="34" charset="0"/>
                            <a:cs typeface="Calibri" panose="020F0502020204030204" pitchFamily="34" charset="0"/>
                          </a:rPr>
                          <m:t>𝑖</m:t>
                        </m:r>
                      </m:sub>
                    </m:sSub>
                  </m:oMath>
                </a14:m>
                <a:r>
                  <a:rPr lang="vi-VN" sz="1400" i="1" spc="5">
                    <a:solidFill>
                      <a:srgbClr val="111111"/>
                    </a:solidFill>
                    <a:effectLst/>
                    <a:highlight>
                      <a:srgbClr val="FFFFFF"/>
                    </a:highlight>
                    <a:latin typeface="KaTeX_Math"/>
                    <a:ea typeface="Calibri" panose="020F0502020204030204" pitchFamily="34" charset="0"/>
                    <a:cs typeface="Calibri" panose="020F0502020204030204" pitchFamily="34" charset="0"/>
                  </a:rPr>
                  <a:t> </a:t>
                </a:r>
                <a:r>
                  <a:rPr lang="en-US" sz="1400" err="1">
                    <a:effectLst/>
                    <a:latin typeface="Times New Roman" panose="02020603050405020304" pitchFamily="18" charset="0"/>
                    <a:ea typeface="Times New Roman" panose="02020603050405020304" pitchFamily="18" charset="0"/>
                    <a:cs typeface="Times New Roman" panose="02020603050405020304" pitchFamily="18" charset="0"/>
                  </a:rPr>
                  <a:t>là</a:t>
                </a:r>
                <a:r>
                  <a:rPr lang="en-US" sz="1400">
                    <a:effectLst/>
                    <a:latin typeface="Times New Roman" panose="02020603050405020304" pitchFamily="18" charset="0"/>
                    <a:ea typeface="Times New Roman" panose="02020603050405020304" pitchFamily="18" charset="0"/>
                    <a:cs typeface="Times New Roman" panose="02020603050405020304" pitchFamily="18" charset="0"/>
                  </a:rPr>
                  <a:t> </a:t>
                </a:r>
                <a:r>
                  <a:rPr lang="vi-VN" sz="1400">
                    <a:effectLst/>
                    <a:latin typeface="Times New Roman" panose="02020603050405020304" pitchFamily="18" charset="0"/>
                    <a:ea typeface="Calibri" panose="020F0502020204030204" pitchFamily="34" charset="0"/>
                    <a:cs typeface="Calibri" panose="020F0502020204030204" pitchFamily="34" charset="0"/>
                  </a:rPr>
                  <a:t>biến phụ thuộc.</a:t>
                </a:r>
                <a:endParaRPr lang="en-US" sz="1400">
                  <a:effectLst/>
                  <a:latin typeface="Times New Roman" panose="02020603050405020304" pitchFamily="18" charset="0"/>
                  <a:ea typeface="Calibri" panose="020F0502020204030204" pitchFamily="34" charset="0"/>
                  <a:cs typeface="Calibri" panose="020F0502020204030204" pitchFamily="34" charset="0"/>
                </a:endParaRPr>
              </a:p>
              <a:p>
                <a:pPr marL="342900" marR="0" lvl="0" indent="-342900" algn="just">
                  <a:lnSpc>
                    <a:spcPct val="106000"/>
                  </a:lnSpc>
                  <a:spcBef>
                    <a:spcPts val="0"/>
                  </a:spcBef>
                  <a:spcAft>
                    <a:spcPts val="0"/>
                  </a:spcAft>
                  <a:buFont typeface="Symbol" panose="05050102010706020507" pitchFamily="18" charset="2"/>
                  <a:buChar char=""/>
                </a:pPr>
                <a14:m>
                  <m:oMath xmlns:m="http://schemas.openxmlformats.org/officeDocument/2006/math">
                    <m:sSub>
                      <m:sSubPr>
                        <m:ctrlPr>
                          <a:rPr lang="en-US" sz="1400" i="1">
                            <a:effectLst/>
                            <a:latin typeface="Cambria Math" panose="02040503050406030204" pitchFamily="18" charset="0"/>
                            <a:ea typeface="Calibri" panose="020F0502020204030204" pitchFamily="34" charset="0"/>
                            <a:cs typeface="Calibri" panose="020F0502020204030204" pitchFamily="34" charset="0"/>
                          </a:rPr>
                        </m:ctrlPr>
                      </m:sSubPr>
                      <m:e>
                        <m:r>
                          <m:rPr>
                            <m:sty m:val="p"/>
                          </m:rPr>
                          <a:rPr lang="vi-VN" sz="1400">
                            <a:effectLst/>
                            <a:latin typeface="Cambria Math" panose="02040503050406030204" pitchFamily="18" charset="0"/>
                            <a:ea typeface="Calibri" panose="020F0502020204030204" pitchFamily="34" charset="0"/>
                            <a:cs typeface="Calibri" panose="020F0502020204030204" pitchFamily="34" charset="0"/>
                          </a:rPr>
                          <m:t>x</m:t>
                        </m:r>
                      </m:e>
                      <m:sub>
                        <m:r>
                          <m:rPr>
                            <m:sty m:val="p"/>
                          </m:rPr>
                          <a:rPr lang="vi-VN" sz="1400">
                            <a:effectLst/>
                            <a:latin typeface="Cambria Math" panose="02040503050406030204" pitchFamily="18" charset="0"/>
                            <a:ea typeface="Calibri" panose="020F0502020204030204" pitchFamily="34" charset="0"/>
                            <a:cs typeface="Calibri" panose="020F0502020204030204" pitchFamily="34" charset="0"/>
                          </a:rPr>
                          <m:t>i</m:t>
                        </m:r>
                      </m:sub>
                    </m:sSub>
                  </m:oMath>
                </a14:m>
                <a:r>
                  <a:rPr lang="vi-VN" sz="1400" spc="5">
                    <a:solidFill>
                      <a:srgbClr val="111111"/>
                    </a:solidFill>
                    <a:effectLst/>
                    <a:highlight>
                      <a:srgbClr val="FFFFFF"/>
                    </a:highlight>
                    <a:latin typeface="Times New Roman" panose="02020603050405020304" pitchFamily="18" charset="0"/>
                    <a:ea typeface="Calibri" panose="020F0502020204030204" pitchFamily="34" charset="0"/>
                    <a:cs typeface="Calibri" panose="020F0502020204030204" pitchFamily="34" charset="0"/>
                  </a:rPr>
                  <a:t>​ </a:t>
                </a:r>
                <a:r>
                  <a:rPr lang="en-US" sz="1400" err="1">
                    <a:effectLst/>
                    <a:latin typeface="Times New Roman" panose="02020603050405020304" pitchFamily="18" charset="0"/>
                    <a:ea typeface="Times New Roman" panose="02020603050405020304" pitchFamily="18" charset="0"/>
                    <a:cs typeface="Times New Roman" panose="02020603050405020304" pitchFamily="18" charset="0"/>
                  </a:rPr>
                  <a:t>là</a:t>
                </a:r>
                <a:r>
                  <a:rPr lang="en-US" sz="1400" spc="5">
                    <a:solidFill>
                      <a:srgbClr val="111111"/>
                    </a:solidFill>
                    <a:effectLst/>
                    <a:highlight>
                      <a:srgbClr val="FFFFFF"/>
                    </a:highlight>
                    <a:latin typeface="Times New Roman" panose="02020603050405020304" pitchFamily="18" charset="0"/>
                    <a:ea typeface="Calibri" panose="020F0502020204030204" pitchFamily="34" charset="0"/>
                    <a:cs typeface="Calibri" panose="020F0502020204030204" pitchFamily="34" charset="0"/>
                  </a:rPr>
                  <a:t> </a:t>
                </a:r>
                <a:r>
                  <a:rPr lang="vi-VN" sz="1400">
                    <a:effectLst/>
                    <a:latin typeface="Times New Roman" panose="02020603050405020304" pitchFamily="18" charset="0"/>
                    <a:ea typeface="Calibri" panose="020F0502020204030204" pitchFamily="34" charset="0"/>
                    <a:cs typeface="Calibri" panose="020F0502020204030204" pitchFamily="34" charset="0"/>
                  </a:rPr>
                  <a:t>các biến độc lập</a:t>
                </a:r>
                <a:r>
                  <a:rPr lang="en-US" sz="1400">
                    <a:effectLst/>
                    <a:latin typeface="Times New Roman" panose="02020603050405020304" pitchFamily="18" charset="0"/>
                    <a:ea typeface="Calibri" panose="020F0502020204030204" pitchFamily="34" charset="0"/>
                    <a:cs typeface="Calibri" panose="020F0502020204030204" pitchFamily="34" charset="0"/>
                  </a:rPr>
                  <a:t>.</a:t>
                </a:r>
              </a:p>
              <a:p>
                <a:pPr marL="342900" marR="0" lvl="0" indent="-342900" algn="just">
                  <a:lnSpc>
                    <a:spcPct val="106000"/>
                  </a:lnSpc>
                  <a:spcBef>
                    <a:spcPts val="0"/>
                  </a:spcBef>
                  <a:spcAft>
                    <a:spcPts val="0"/>
                  </a:spcAft>
                  <a:buFont typeface="Symbol" panose="05050102010706020507" pitchFamily="18" charset="2"/>
                  <a:buChar char=""/>
                </a:pPr>
                <a14:m>
                  <m:oMath xmlns:m="http://schemas.openxmlformats.org/officeDocument/2006/math">
                    <m:sSub>
                      <m:sSubPr>
                        <m:ctrlPr>
                          <a:rPr lang="en-US" sz="1400" i="1">
                            <a:effectLst/>
                            <a:latin typeface="Cambria Math" panose="02040503050406030204" pitchFamily="18" charset="0"/>
                            <a:ea typeface="Calibri" panose="020F0502020204030204" pitchFamily="34" charset="0"/>
                            <a:cs typeface="Calibri" panose="020F0502020204030204" pitchFamily="34" charset="0"/>
                          </a:rPr>
                        </m:ctrlPr>
                      </m:sSubPr>
                      <m:e>
                        <m:r>
                          <m:rPr>
                            <m:sty m:val="p"/>
                          </m:rPr>
                          <a:rPr lang="vi-VN" sz="1400">
                            <a:effectLst/>
                            <a:latin typeface="Cambria Math" panose="02040503050406030204" pitchFamily="18" charset="0"/>
                            <a:ea typeface="Calibri" panose="020F0502020204030204" pitchFamily="34" charset="0"/>
                            <a:cs typeface="Calibri" panose="020F0502020204030204" pitchFamily="34" charset="0"/>
                          </a:rPr>
                          <m:t>β</m:t>
                        </m:r>
                      </m:e>
                      <m:sub>
                        <m:r>
                          <a:rPr lang="vi-VN" sz="1400" i="1">
                            <a:effectLst/>
                            <a:latin typeface="Cambria Math" panose="02040503050406030204" pitchFamily="18" charset="0"/>
                            <a:ea typeface="Calibri" panose="020F0502020204030204" pitchFamily="34" charset="0"/>
                            <a:cs typeface="Calibri" panose="020F0502020204030204" pitchFamily="34" charset="0"/>
                          </a:rPr>
                          <m:t>0</m:t>
                        </m:r>
                      </m:sub>
                    </m:sSub>
                  </m:oMath>
                </a14:m>
                <a:r>
                  <a:rPr lang="vi-VN" sz="1400" spc="5">
                    <a:solidFill>
                      <a:srgbClr val="111111"/>
                    </a:solidFill>
                    <a:effectLst/>
                    <a:highlight>
                      <a:srgbClr val="FFFFFF"/>
                    </a:highlight>
                    <a:latin typeface="Times New Roman" panose="02020603050405020304" pitchFamily="18" charset="0"/>
                    <a:ea typeface="Calibri" panose="020F0502020204030204" pitchFamily="34" charset="0"/>
                    <a:cs typeface="Calibri" panose="020F0502020204030204" pitchFamily="34" charset="0"/>
                  </a:rPr>
                  <a:t>​ </a:t>
                </a:r>
                <a:r>
                  <a:rPr lang="en-US" sz="1400" err="1">
                    <a:effectLst/>
                    <a:latin typeface="Times New Roman" panose="02020603050405020304" pitchFamily="18" charset="0"/>
                    <a:ea typeface="Times New Roman" panose="02020603050405020304" pitchFamily="18" charset="0"/>
                    <a:cs typeface="Times New Roman" panose="02020603050405020304" pitchFamily="18" charset="0"/>
                  </a:rPr>
                  <a:t>là</a:t>
                </a:r>
                <a:r>
                  <a:rPr lang="en-US" sz="1400" spc="5">
                    <a:solidFill>
                      <a:srgbClr val="111111"/>
                    </a:solidFill>
                    <a:effectLst/>
                    <a:highlight>
                      <a:srgbClr val="FFFFFF"/>
                    </a:highlight>
                    <a:latin typeface="Times New Roman" panose="02020603050405020304" pitchFamily="18" charset="0"/>
                    <a:ea typeface="Calibri" panose="020F0502020204030204" pitchFamily="34" charset="0"/>
                    <a:cs typeface="Calibri" panose="020F0502020204030204" pitchFamily="34" charset="0"/>
                  </a:rPr>
                  <a:t> </a:t>
                </a:r>
                <a:r>
                  <a:rPr lang="vi-VN" sz="1400">
                    <a:effectLst/>
                    <a:latin typeface="Times New Roman" panose="02020603050405020304" pitchFamily="18" charset="0"/>
                    <a:ea typeface="Calibri" panose="020F0502020204030204" pitchFamily="34" charset="0"/>
                    <a:cs typeface="Calibri" panose="020F0502020204030204" pitchFamily="34" charset="0"/>
                  </a:rPr>
                  <a:t>hệ số chặn (giá trị khi tất cả các biến độc lập bằng 0)</a:t>
                </a:r>
                <a:r>
                  <a:rPr lang="en-US" sz="1400">
                    <a:effectLst/>
                    <a:latin typeface="Times New Roman" panose="02020603050405020304" pitchFamily="18" charset="0"/>
                    <a:ea typeface="Calibri" panose="020F0502020204030204" pitchFamily="34" charset="0"/>
                    <a:cs typeface="Calibri" panose="020F0502020204030204" pitchFamily="34" charset="0"/>
                  </a:rPr>
                  <a:t>.</a:t>
                </a:r>
              </a:p>
              <a:p>
                <a:pPr marL="342900" marR="0" lvl="0" indent="-342900" algn="just">
                  <a:lnSpc>
                    <a:spcPct val="106000"/>
                  </a:lnSpc>
                  <a:spcBef>
                    <a:spcPts val="0"/>
                  </a:spcBef>
                  <a:spcAft>
                    <a:spcPts val="0"/>
                  </a:spcAft>
                  <a:buFont typeface="Symbol" panose="05050102010706020507" pitchFamily="18" charset="2"/>
                  <a:buChar char=""/>
                </a:pPr>
                <a14:m>
                  <m:oMath xmlns:m="http://schemas.openxmlformats.org/officeDocument/2006/math">
                    <m:sSub>
                      <m:sSubPr>
                        <m:ctrlPr>
                          <a:rPr lang="en-US" sz="1400" i="1">
                            <a:effectLst/>
                            <a:latin typeface="Cambria Math" panose="02040503050406030204" pitchFamily="18" charset="0"/>
                            <a:ea typeface="Calibri" panose="020F0502020204030204" pitchFamily="34" charset="0"/>
                            <a:cs typeface="Calibri" panose="020F0502020204030204" pitchFamily="34" charset="0"/>
                          </a:rPr>
                        </m:ctrlPr>
                      </m:sSubPr>
                      <m:e>
                        <m:r>
                          <m:rPr>
                            <m:sty m:val="p"/>
                          </m:rPr>
                          <a:rPr lang="vi-VN" sz="1400">
                            <a:effectLst/>
                            <a:latin typeface="Cambria Math" panose="02040503050406030204" pitchFamily="18" charset="0"/>
                            <a:ea typeface="Calibri" panose="020F0502020204030204" pitchFamily="34" charset="0"/>
                            <a:cs typeface="Calibri" panose="020F0502020204030204" pitchFamily="34" charset="0"/>
                          </a:rPr>
                          <m:t>β</m:t>
                        </m:r>
                      </m:e>
                      <m:sub>
                        <m:r>
                          <m:rPr>
                            <m:sty m:val="p"/>
                          </m:rPr>
                          <a:rPr lang="vi-VN" sz="1400">
                            <a:effectLst/>
                            <a:latin typeface="Cambria Math" panose="02040503050406030204" pitchFamily="18" charset="0"/>
                            <a:ea typeface="Calibri" panose="020F0502020204030204" pitchFamily="34" charset="0"/>
                            <a:cs typeface="Calibri" panose="020F0502020204030204" pitchFamily="34" charset="0"/>
                          </a:rPr>
                          <m:t>p</m:t>
                        </m:r>
                      </m:sub>
                    </m:sSub>
                  </m:oMath>
                </a14:m>
                <a:r>
                  <a:rPr lang="vi-VN" sz="1400" i="1" spc="5">
                    <a:solidFill>
                      <a:srgbClr val="111111"/>
                    </a:solidFill>
                    <a:effectLst/>
                    <a:highlight>
                      <a:srgbClr val="FFFFFF"/>
                    </a:highlight>
                    <a:latin typeface="KaTeX_Math"/>
                    <a:ea typeface="Calibri" panose="020F0502020204030204" pitchFamily="34" charset="0"/>
                    <a:cs typeface="Calibri" panose="020F0502020204030204" pitchFamily="34" charset="0"/>
                  </a:rPr>
                  <a:t> </a:t>
                </a:r>
                <a:r>
                  <a:rPr lang="en-US" sz="1400" err="1">
                    <a:effectLst/>
                    <a:latin typeface="Times New Roman" panose="02020603050405020304" pitchFamily="18" charset="0"/>
                    <a:ea typeface="Times New Roman" panose="02020603050405020304" pitchFamily="18" charset="0"/>
                    <a:cs typeface="Times New Roman" panose="02020603050405020304" pitchFamily="18" charset="0"/>
                  </a:rPr>
                  <a:t>là</a:t>
                </a:r>
                <a:r>
                  <a:rPr lang="en-US" sz="1400" spc="5">
                    <a:solidFill>
                      <a:srgbClr val="111111"/>
                    </a:solidFill>
                    <a:effectLst/>
                    <a:highlight>
                      <a:srgbClr val="FFFFFF"/>
                    </a:highlight>
                    <a:latin typeface="Times New Roman" panose="02020603050405020304" pitchFamily="18" charset="0"/>
                    <a:ea typeface="Calibri" panose="020F0502020204030204" pitchFamily="34" charset="0"/>
                    <a:cs typeface="Calibri" panose="020F0502020204030204" pitchFamily="34" charset="0"/>
                  </a:rPr>
                  <a:t> </a:t>
                </a:r>
                <a:r>
                  <a:rPr lang="vi-VN" sz="1400">
                    <a:effectLst/>
                    <a:latin typeface="Times New Roman" panose="02020603050405020304" pitchFamily="18" charset="0"/>
                    <a:ea typeface="Calibri" panose="020F0502020204030204" pitchFamily="34" charset="0"/>
                    <a:cs typeface="Calibri" panose="020F0502020204030204" pitchFamily="34" charset="0"/>
                  </a:rPr>
                  <a:t>các hệ số hồi quy cho từng biến độc lập.</a:t>
                </a:r>
                <a:endParaRPr lang="en-US" sz="1400">
                  <a:effectLst/>
                  <a:latin typeface="Times New Roman" panose="02020603050405020304" pitchFamily="18" charset="0"/>
                  <a:ea typeface="Calibri" panose="020F0502020204030204" pitchFamily="34" charset="0"/>
                  <a:cs typeface="Calibri" panose="020F0502020204030204" pitchFamily="34" charset="0"/>
                </a:endParaRPr>
              </a:p>
              <a:p>
                <a:pPr marL="342900" marR="0" lvl="0" indent="-342900" algn="just">
                  <a:lnSpc>
                    <a:spcPct val="106000"/>
                  </a:lnSpc>
                  <a:spcBef>
                    <a:spcPts val="0"/>
                  </a:spcBef>
                  <a:spcAft>
                    <a:spcPts val="800"/>
                  </a:spcAft>
                  <a:buFont typeface="Symbol" panose="05050102010706020507" pitchFamily="18" charset="2"/>
                  <a:buChar char=""/>
                </a:pPr>
                <a14:m>
                  <m:oMath xmlns:m="http://schemas.openxmlformats.org/officeDocument/2006/math">
                    <m:r>
                      <m:rPr>
                        <m:sty m:val="p"/>
                      </m:rPr>
                      <a:rPr lang="vi-VN" sz="1400">
                        <a:effectLst/>
                        <a:latin typeface="Cambria Math" panose="02040503050406030204" pitchFamily="18" charset="0"/>
                        <a:ea typeface="Calibri" panose="020F0502020204030204" pitchFamily="34" charset="0"/>
                        <a:cs typeface="Calibri" panose="020F0502020204030204" pitchFamily="34" charset="0"/>
                      </a:rPr>
                      <m:t>ϵ</m:t>
                    </m:r>
                  </m:oMath>
                </a14:m>
                <a:r>
                  <a:rPr lang="vi-VN" sz="1400" i="1" spc="5">
                    <a:solidFill>
                      <a:srgbClr val="111111"/>
                    </a:solidFill>
                    <a:effectLst/>
                    <a:highlight>
                      <a:srgbClr val="FFFFFF"/>
                    </a:highlight>
                    <a:latin typeface="KaTeX_Math"/>
                    <a:ea typeface="Calibri" panose="020F0502020204030204" pitchFamily="34" charset="0"/>
                    <a:cs typeface="Calibri" panose="020F0502020204030204" pitchFamily="34" charset="0"/>
                  </a:rPr>
                  <a:t> </a:t>
                </a:r>
                <a:r>
                  <a:rPr lang="en-US" sz="1400" err="1">
                    <a:effectLst/>
                    <a:latin typeface="Times New Roman" panose="02020603050405020304" pitchFamily="18" charset="0"/>
                    <a:ea typeface="Times New Roman" panose="02020603050405020304" pitchFamily="18" charset="0"/>
                    <a:cs typeface="Times New Roman" panose="02020603050405020304" pitchFamily="18" charset="0"/>
                  </a:rPr>
                  <a:t>là</a:t>
                </a:r>
                <a:r>
                  <a:rPr lang="en-US" sz="1400" spc="5">
                    <a:solidFill>
                      <a:srgbClr val="111111"/>
                    </a:solidFill>
                    <a:effectLst/>
                    <a:highlight>
                      <a:srgbClr val="FFFFFF"/>
                    </a:highlight>
                    <a:latin typeface="Times New Roman" panose="02020603050405020304" pitchFamily="18" charset="0"/>
                    <a:ea typeface="Calibri" panose="020F0502020204030204" pitchFamily="34" charset="0"/>
                    <a:cs typeface="Calibri" panose="020F0502020204030204" pitchFamily="34" charset="0"/>
                  </a:rPr>
                  <a:t> </a:t>
                </a:r>
                <a:r>
                  <a:rPr lang="vi-VN" sz="1400">
                    <a:effectLst/>
                    <a:latin typeface="Times New Roman" panose="02020603050405020304" pitchFamily="18" charset="0"/>
                    <a:ea typeface="Calibri" panose="020F0502020204030204" pitchFamily="34" charset="0"/>
                    <a:cs typeface="Calibri" panose="020F0502020204030204" pitchFamily="34" charset="0"/>
                  </a:rPr>
                  <a:t>sai số của mô hình (còn được gọi là phần dư).</a:t>
                </a:r>
                <a:endParaRPr lang="en-US" sz="1400">
                  <a:effectLst/>
                  <a:latin typeface="Times New Roman" panose="02020603050405020304" pitchFamily="18" charset="0"/>
                  <a:ea typeface="Calibri" panose="020F0502020204030204" pitchFamily="34" charset="0"/>
                  <a:cs typeface="Calibri" panose="020F0502020204030204" pitchFamily="34" charset="0"/>
                </a:endParaRPr>
              </a:p>
            </p:txBody>
          </p:sp>
        </mc:Choice>
        <mc:Fallback xmlns="">
          <p:sp>
            <p:nvSpPr>
              <p:cNvPr id="16" name="TextBox 15">
                <a:extLst>
                  <a:ext uri="{FF2B5EF4-FFF2-40B4-BE49-F238E27FC236}">
                    <a16:creationId xmlns:a16="http://schemas.microsoft.com/office/drawing/2014/main" id="{DD3AE4B1-019C-C495-E495-4168EFB37D7C}"/>
                  </a:ext>
                </a:extLst>
              </p:cNvPr>
              <p:cNvSpPr txBox="1">
                <a:spLocks noRot="1" noChangeAspect="1" noMove="1" noResize="1" noEditPoints="1" noAdjustHandles="1" noChangeArrowheads="1" noChangeShapeType="1" noTextEdit="1"/>
              </p:cNvSpPr>
              <p:nvPr/>
            </p:nvSpPr>
            <p:spPr>
              <a:xfrm>
                <a:off x="325582" y="1149373"/>
                <a:ext cx="4031672" cy="3040769"/>
              </a:xfrm>
              <a:prstGeom prst="rect">
                <a:avLst/>
              </a:prstGeom>
              <a:blipFill>
                <a:blip r:embed="rId4"/>
                <a:stretch>
                  <a:fillRect l="-453" t="-402" r="-302" b="-1205"/>
                </a:stretch>
              </a:blipFill>
            </p:spPr>
            <p:txBody>
              <a:bodyPr/>
              <a:lstStyle/>
              <a:p>
                <a:r>
                  <a:rPr lang="en-US">
                    <a:noFill/>
                  </a:rPr>
                  <a:t> </a:t>
                </a:r>
              </a:p>
            </p:txBody>
          </p:sp>
        </mc:Fallback>
      </mc:AlternateContent>
    </p:spTree>
    <p:extLst>
      <p:ext uri="{BB962C8B-B14F-4D97-AF65-F5344CB8AC3E}">
        <p14:creationId xmlns:p14="http://schemas.microsoft.com/office/powerpoint/2010/main" val="81893879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931"/>
        <p:cNvGrpSpPr/>
        <p:nvPr/>
      </p:nvGrpSpPr>
      <p:grpSpPr>
        <a:xfrm>
          <a:off x="0" y="0"/>
          <a:ext cx="0" cy="0"/>
          <a:chOff x="0" y="0"/>
          <a:chExt cx="0" cy="0"/>
        </a:xfrm>
      </p:grpSpPr>
      <p:sp>
        <p:nvSpPr>
          <p:cNvPr id="937" name="Google Shape;937;p32"/>
          <p:cNvSpPr txBox="1">
            <a:spLocks noGrp="1"/>
          </p:cNvSpPr>
          <p:nvPr>
            <p:ph type="title"/>
          </p:nvPr>
        </p:nvSpPr>
        <p:spPr>
          <a:xfrm>
            <a:off x="457200" y="106394"/>
            <a:ext cx="8229600" cy="481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err="1">
                <a:solidFill>
                  <a:schemeClr val="dk1"/>
                </a:solidFill>
              </a:rPr>
              <a:t>Công</a:t>
            </a:r>
            <a:r>
              <a:rPr lang="en-US">
                <a:solidFill>
                  <a:schemeClr val="dk1"/>
                </a:solidFill>
              </a:rPr>
              <a:t> </a:t>
            </a:r>
            <a:r>
              <a:rPr lang="en-US" err="1">
                <a:solidFill>
                  <a:schemeClr val="dk1"/>
                </a:solidFill>
              </a:rPr>
              <a:t>thức</a:t>
            </a:r>
            <a:endParaRPr lang="vi-VN">
              <a:solidFill>
                <a:schemeClr val="dk1"/>
              </a:solidFill>
            </a:endParaRPr>
          </a:p>
        </p:txBody>
      </p:sp>
      <p:sp>
        <p:nvSpPr>
          <p:cNvPr id="8" name="TextBox 7">
            <a:extLst>
              <a:ext uri="{FF2B5EF4-FFF2-40B4-BE49-F238E27FC236}">
                <a16:creationId xmlns:a16="http://schemas.microsoft.com/office/drawing/2014/main" id="{388F9495-DC35-70DE-CA1C-C50B48F34372}"/>
              </a:ext>
            </a:extLst>
          </p:cNvPr>
          <p:cNvSpPr txBox="1"/>
          <p:nvPr/>
        </p:nvSpPr>
        <p:spPr>
          <a:xfrm>
            <a:off x="8760562" y="4835723"/>
            <a:ext cx="383438" cy="307777"/>
          </a:xfrm>
          <a:prstGeom prst="rect">
            <a:avLst/>
          </a:prstGeom>
          <a:noFill/>
        </p:spPr>
        <p:txBody>
          <a:bodyPr wrap="none" rtlCol="0">
            <a:spAutoFit/>
          </a:bodyPr>
          <a:lstStyle/>
          <a:p>
            <a:r>
              <a:rPr lang="en-US"/>
              <a:t>29</a:t>
            </a:r>
          </a:p>
        </p:txBody>
      </p:sp>
      <p:pic>
        <p:nvPicPr>
          <p:cNvPr id="3075" name="Picture 3">
            <a:extLst>
              <a:ext uri="{FF2B5EF4-FFF2-40B4-BE49-F238E27FC236}">
                <a16:creationId xmlns:a16="http://schemas.microsoft.com/office/drawing/2014/main" id="{6208C41A-ACA4-078E-9089-5D22E69EBF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95653" y="1193767"/>
            <a:ext cx="1647825" cy="1066800"/>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5CC4BB19-964D-D09D-3C8D-47D57B8A2F3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94616" y="1171634"/>
            <a:ext cx="628650" cy="1047750"/>
          </a:xfrm>
          <a:prstGeom prst="rect">
            <a:avLst/>
          </a:prstGeom>
          <a:noFill/>
          <a:extLst>
            <a:ext uri="{909E8E84-426E-40DD-AFC4-6F175D3DCCD1}">
              <a14:hiddenFill xmlns:a14="http://schemas.microsoft.com/office/drawing/2010/main">
                <a:solidFill>
                  <a:srgbClr val="FFFFFF"/>
                </a:solidFill>
              </a14:hiddenFill>
            </a:ext>
          </a:extLst>
        </p:spPr>
      </p:pic>
      <p:pic>
        <p:nvPicPr>
          <p:cNvPr id="3073" name="Picture 1">
            <a:extLst>
              <a:ext uri="{FF2B5EF4-FFF2-40B4-BE49-F238E27FC236}">
                <a16:creationId xmlns:a16="http://schemas.microsoft.com/office/drawing/2014/main" id="{B537D9E5-DC65-A80F-5533-0964B14E22C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48453" y="1162109"/>
            <a:ext cx="657225" cy="1057275"/>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4">
            <a:extLst>
              <a:ext uri="{FF2B5EF4-FFF2-40B4-BE49-F238E27FC236}">
                <a16:creationId xmlns:a16="http://schemas.microsoft.com/office/drawing/2014/main" id="{A33A74A7-61C3-E502-E8BC-2B0B1A68C60D}"/>
              </a:ext>
            </a:extLst>
          </p:cNvPr>
          <p:cNvSpPr>
            <a:spLocks noChangeArrowheads="1"/>
          </p:cNvSpPr>
          <p:nvPr/>
        </p:nvSpPr>
        <p:spPr bwMode="auto">
          <a:xfrm>
            <a:off x="590551" y="621828"/>
            <a:ext cx="2354234"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err="1">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Với</a:t>
            </a:r>
            <a:r>
              <a:rPr kumimoji="0" lang="en-US" altLang="en-US" b="0" i="0" u="none" strike="noStrike" cap="none" normalizeH="0" baseline="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kumimoji="0" lang="en-US" altLang="en-US" b="0" i="0" u="none" strike="noStrike" cap="none" normalizeH="0" baseline="0" err="1">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các</a:t>
            </a:r>
            <a:r>
              <a:rPr kumimoji="0" lang="en-US" altLang="en-US" b="0" i="0" u="none" strike="noStrike" cap="none" normalizeH="0" baseline="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ma </a:t>
            </a:r>
            <a:r>
              <a:rPr kumimoji="0" lang="en-US" altLang="en-US" b="0" i="0" u="none" strike="noStrike" cap="none" normalizeH="0" baseline="0" err="1">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trận</a:t>
            </a:r>
            <a:r>
              <a:rPr kumimoji="0" lang="en-US" altLang="en-US" b="0" i="0" u="none" strike="noStrike" cap="none" normalizeH="0" baseline="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X B Y:</a:t>
            </a:r>
            <a:endParaRPr kumimoji="0" lang="en-US" altLang="en-US"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 name="Rectangle 5">
            <a:extLst>
              <a:ext uri="{FF2B5EF4-FFF2-40B4-BE49-F238E27FC236}">
                <a16:creationId xmlns:a16="http://schemas.microsoft.com/office/drawing/2014/main" id="{490DEA7C-9218-AD45-307F-D80A4BA0AAF1}"/>
              </a:ext>
            </a:extLst>
          </p:cNvPr>
          <p:cNvSpPr>
            <a:spLocks noChangeArrowheads="1"/>
          </p:cNvSpPr>
          <p:nvPr/>
        </p:nvSpPr>
        <p:spPr bwMode="auto">
          <a:xfrm>
            <a:off x="900546" y="217516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vi-VN" altLang="ja-JP" sz="1300" b="0" i="0" u="none" strike="noStrike" cap="none" normalizeH="0" baseline="0">
                <a:ln>
                  <a:noFill/>
                </a:ln>
                <a:solidFill>
                  <a:schemeClr val="tx1"/>
                </a:solidFill>
                <a:effectLst/>
                <a:latin typeface="Calibri" panose="020F0502020204030204" pitchFamily="34" charset="0"/>
                <a:ea typeface="Yu Mincho" panose="02020400000000000000" pitchFamily="18" charset="-128"/>
                <a:cs typeface="Calibri" panose="020F0502020204030204" pitchFamily="34" charset="0"/>
              </a:rPr>
              <a:t> </a:t>
            </a:r>
            <a:endParaRPr kumimoji="0" lang="vi-VN" altLang="ja-JP" sz="1800" b="0" i="0" u="none" strike="noStrike" cap="none" normalizeH="0" baseline="0">
              <a:ln>
                <a:noFill/>
              </a:ln>
              <a:solidFill>
                <a:schemeClr val="tx1"/>
              </a:solidFill>
              <a:effectLst/>
              <a:latin typeface="Arial" panose="020B0604020202020204" pitchFamily="34" charset="0"/>
            </a:endParaRPr>
          </a:p>
        </p:txBody>
      </p:sp>
      <mc:AlternateContent xmlns:mc="http://schemas.openxmlformats.org/markup-compatibility/2006" xmlns:a14="http://schemas.microsoft.com/office/drawing/2010/main">
        <mc:Choice Requires="a14">
          <p:sp>
            <p:nvSpPr>
              <p:cNvPr id="4" name="Rectangle 6">
                <a:extLst>
                  <a:ext uri="{FF2B5EF4-FFF2-40B4-BE49-F238E27FC236}">
                    <a16:creationId xmlns:a16="http://schemas.microsoft.com/office/drawing/2014/main" id="{1AFF458D-5AD8-9E7F-D5D8-7EC54BEE18DA}"/>
                  </a:ext>
                </a:extLst>
              </p:cNvPr>
              <p:cNvSpPr>
                <a:spLocks noChangeArrowheads="1"/>
              </p:cNvSpPr>
              <p:nvPr/>
            </p:nvSpPr>
            <p:spPr bwMode="auto">
              <a:xfrm>
                <a:off x="590551" y="2617667"/>
                <a:ext cx="2548968" cy="987193"/>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r>
                  <a:rPr lang="en-US">
                    <a:latin typeface="Times New Roman" panose="02020603050405020304" pitchFamily="18" charset="0"/>
                    <a:cs typeface="Times New Roman" panose="02020603050405020304" pitchFamily="18" charset="0"/>
                  </a:rPr>
                  <a:t>Ta </a:t>
                </a:r>
                <a:r>
                  <a:rPr lang="en-US" err="1">
                    <a:latin typeface="Times New Roman" panose="02020603050405020304" pitchFamily="18" charset="0"/>
                    <a:cs typeface="Times New Roman" panose="02020603050405020304" pitchFamily="18" charset="0"/>
                  </a:rPr>
                  <a:t>có</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hệ</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phương</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trình</a:t>
                </a:r>
                <a:r>
                  <a:rPr lang="en-US">
                    <a:latin typeface="Times New Roman" panose="02020603050405020304" pitchFamily="18" charset="0"/>
                    <a:cs typeface="Times New Roman" panose="02020603050405020304" pitchFamily="18" charset="0"/>
                  </a:rPr>
                  <a:t>:</a:t>
                </a:r>
                <a:endParaRPr lang="en-US" i="1">
                  <a:latin typeface="Times New Roman" panose="020206030504050203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a:rPr lang="vi-VN">
                          <a:latin typeface="Cambria Math" panose="02040503050406030204" pitchFamily="18" charset="0"/>
                        </a:rPr>
                        <m:t>​</m:t>
                      </m:r>
                      <m:d>
                        <m:dPr>
                          <m:begChr m:val="{"/>
                          <m:endChr m:val=""/>
                          <m:ctrlPr>
                            <a:rPr lang="en-US" i="1">
                              <a:latin typeface="Cambria Math" panose="02040503050406030204" pitchFamily="18" charset="0"/>
                            </a:rPr>
                          </m:ctrlPr>
                        </m:dPr>
                        <m:e>
                          <m:eqArr>
                            <m:eqArrPr>
                              <m:ctrlPr>
                                <a:rPr lang="en-US" i="1">
                                  <a:latin typeface="Cambria Math" panose="02040503050406030204" pitchFamily="18" charset="0"/>
                                </a:rPr>
                              </m:ctrlPr>
                            </m:eqArrPr>
                            <m:e>
                              <m:sSup>
                                <m:sSupPr>
                                  <m:ctrlPr>
                                    <a:rPr lang="en-US" i="1">
                                      <a:latin typeface="Cambria Math" panose="02040503050406030204" pitchFamily="18" charset="0"/>
                                    </a:rPr>
                                  </m:ctrlPr>
                                </m:sSupPr>
                                <m:e>
                                  <m:r>
                                    <a:rPr lang="vi-VN" i="1">
                                      <a:latin typeface="Cambria Math" panose="02040503050406030204" pitchFamily="18" charset="0"/>
                                    </a:rPr>
                                    <m:t>𝑋</m:t>
                                  </m:r>
                                </m:e>
                                <m:sup>
                                  <m:r>
                                    <a:rPr lang="vi-VN" i="1">
                                      <a:latin typeface="Cambria Math" panose="02040503050406030204" pitchFamily="18" charset="0"/>
                                    </a:rPr>
                                    <m:t>𝑇</m:t>
                                  </m:r>
                                </m:sup>
                              </m:sSup>
                              <m:r>
                                <a:rPr lang="vi-VN" i="1">
                                  <a:latin typeface="Cambria Math" panose="02040503050406030204" pitchFamily="18" charset="0"/>
                                </a:rPr>
                                <m:t>.</m:t>
                              </m:r>
                              <m:r>
                                <a:rPr lang="vi-VN" i="1">
                                  <a:latin typeface="Cambria Math" panose="02040503050406030204" pitchFamily="18" charset="0"/>
                                </a:rPr>
                                <m:t>𝑋</m:t>
                              </m:r>
                              <m:r>
                                <a:rPr lang="en-US" i="1">
                                  <a:latin typeface="Cambria Math" panose="02040503050406030204" pitchFamily="18" charset="0"/>
                                </a:rPr>
                                <m:t>.</m:t>
                              </m:r>
                              <m:r>
                                <a:rPr lang="en-US" i="1">
                                  <a:latin typeface="Cambria Math" panose="02040503050406030204" pitchFamily="18" charset="0"/>
                                </a:rPr>
                                <m:t>𝐵</m:t>
                              </m:r>
                              <m:r>
                                <a:rPr lang="en-US" i="1">
                                  <a:latin typeface="Cambria Math" panose="02040503050406030204" pitchFamily="18" charset="0"/>
                                </a:rPr>
                                <m:t>= </m:t>
                              </m:r>
                              <m:sSup>
                                <m:sSupPr>
                                  <m:ctrlPr>
                                    <a:rPr lang="en-US" i="1">
                                      <a:latin typeface="Cambria Math" panose="02040503050406030204" pitchFamily="18" charset="0"/>
                                    </a:rPr>
                                  </m:ctrlPr>
                                </m:sSupPr>
                                <m:e>
                                  <m:r>
                                    <a:rPr lang="vi-VN" i="1">
                                      <a:latin typeface="Cambria Math" panose="02040503050406030204" pitchFamily="18" charset="0"/>
                                    </a:rPr>
                                    <m:t>𝑋</m:t>
                                  </m:r>
                                </m:e>
                                <m:sup>
                                  <m:r>
                                    <a:rPr lang="vi-VN" i="1">
                                      <a:latin typeface="Cambria Math" panose="02040503050406030204" pitchFamily="18" charset="0"/>
                                    </a:rPr>
                                    <m:t>𝑇</m:t>
                                  </m:r>
                                </m:sup>
                              </m:sSup>
                              <m:r>
                                <a:rPr lang="en-US" i="1">
                                  <a:latin typeface="Cambria Math" panose="02040503050406030204" pitchFamily="18" charset="0"/>
                                </a:rPr>
                                <m:t>.</m:t>
                              </m:r>
                              <m:r>
                                <a:rPr lang="en-US" i="1">
                                  <a:latin typeface="Cambria Math" panose="02040503050406030204" pitchFamily="18" charset="0"/>
                                </a:rPr>
                                <m:t>𝑌</m:t>
                              </m:r>
                              <m:r>
                                <a:rPr lang="en-US" i="1">
                                  <a:latin typeface="Cambria Math" panose="02040503050406030204" pitchFamily="18" charset="0"/>
                                </a:rPr>
                                <m:t> </m:t>
                              </m:r>
                            </m:e>
                            <m:e>
                              <m:r>
                                <a:rPr lang="vi-VN" i="1">
                                  <a:latin typeface="Cambria Math" panose="02040503050406030204" pitchFamily="18" charset="0"/>
                                </a:rPr>
                                <m:t>𝐵</m:t>
                              </m:r>
                              <m:r>
                                <a:rPr lang="en-US" i="1">
                                  <a:latin typeface="Cambria Math" panose="02040503050406030204" pitchFamily="18" charset="0"/>
                                </a:rPr>
                                <m:t>=( </m:t>
                              </m:r>
                              <m:sSup>
                                <m:sSupPr>
                                  <m:ctrlPr>
                                    <a:rPr lang="en-US" i="1">
                                      <a:latin typeface="Cambria Math" panose="02040503050406030204" pitchFamily="18" charset="0"/>
                                    </a:rPr>
                                  </m:ctrlPr>
                                </m:sSupPr>
                                <m:e>
                                  <m:sSup>
                                    <m:sSupPr>
                                      <m:ctrlPr>
                                        <a:rPr lang="en-US" i="1">
                                          <a:latin typeface="Cambria Math" panose="02040503050406030204" pitchFamily="18" charset="0"/>
                                        </a:rPr>
                                      </m:ctrlPr>
                                    </m:sSupPr>
                                    <m:e>
                                      <m:r>
                                        <a:rPr lang="vi-VN" i="1">
                                          <a:latin typeface="Cambria Math" panose="02040503050406030204" pitchFamily="18" charset="0"/>
                                        </a:rPr>
                                        <m:t>𝑋</m:t>
                                      </m:r>
                                    </m:e>
                                    <m:sup>
                                      <m:r>
                                        <a:rPr lang="vi-VN" i="1">
                                          <a:latin typeface="Cambria Math" panose="02040503050406030204" pitchFamily="18" charset="0"/>
                                        </a:rPr>
                                        <m:t>𝑇</m:t>
                                      </m:r>
                                    </m:sup>
                                  </m:sSup>
                                  <m:r>
                                    <a:rPr lang="vi-VN" i="1">
                                      <a:latin typeface="Cambria Math" panose="02040503050406030204" pitchFamily="18" charset="0"/>
                                    </a:rPr>
                                    <m:t>.</m:t>
                                  </m:r>
                                  <m:r>
                                    <a:rPr lang="en-US" i="1">
                                      <a:latin typeface="Cambria Math" panose="02040503050406030204" pitchFamily="18" charset="0"/>
                                    </a:rPr>
                                    <m:t>𝑋</m:t>
                                  </m:r>
                                  <m:r>
                                    <a:rPr lang="vi-VN" i="1">
                                      <a:latin typeface="Cambria Math" panose="02040503050406030204" pitchFamily="18" charset="0"/>
                                    </a:rPr>
                                    <m:t>)</m:t>
                                  </m:r>
                                </m:e>
                                <m:sup>
                                  <m:r>
                                    <a:rPr lang="vi-VN" i="1">
                                      <a:latin typeface="Cambria Math" panose="02040503050406030204" pitchFamily="18" charset="0"/>
                                    </a:rPr>
                                    <m:t>−</m:t>
                                  </m:r>
                                  <m:r>
                                    <a:rPr lang="en-US" i="1">
                                      <a:latin typeface="Cambria Math" panose="02040503050406030204" pitchFamily="18" charset="0"/>
                                    </a:rPr>
                                    <m:t>1</m:t>
                                  </m:r>
                                </m:sup>
                              </m:sSup>
                              <m:r>
                                <a:rPr lang="vi-VN" i="1">
                                  <a:latin typeface="Cambria Math" panose="02040503050406030204" pitchFamily="18" charset="0"/>
                                </a:rPr>
                                <m:t>(</m:t>
                              </m:r>
                              <m:sSup>
                                <m:sSupPr>
                                  <m:ctrlPr>
                                    <a:rPr lang="en-US" i="1">
                                      <a:latin typeface="Cambria Math" panose="02040503050406030204" pitchFamily="18" charset="0"/>
                                    </a:rPr>
                                  </m:ctrlPr>
                                </m:sSupPr>
                                <m:e>
                                  <m:r>
                                    <a:rPr lang="vi-VN" i="1">
                                      <a:latin typeface="Cambria Math" panose="02040503050406030204" pitchFamily="18" charset="0"/>
                                    </a:rPr>
                                    <m:t>𝑋</m:t>
                                  </m:r>
                                </m:e>
                                <m:sup>
                                  <m:r>
                                    <a:rPr lang="vi-VN" i="1">
                                      <a:latin typeface="Cambria Math" panose="02040503050406030204" pitchFamily="18" charset="0"/>
                                    </a:rPr>
                                    <m:t>𝑇</m:t>
                                  </m:r>
                                </m:sup>
                              </m:sSup>
                              <m:r>
                                <a:rPr lang="vi-VN" i="1">
                                  <a:latin typeface="Cambria Math" panose="02040503050406030204" pitchFamily="18" charset="0"/>
                                </a:rPr>
                                <m:t>.</m:t>
                              </m:r>
                              <m:r>
                                <a:rPr lang="en-US" i="1">
                                  <a:latin typeface="Cambria Math" panose="02040503050406030204" pitchFamily="18" charset="0"/>
                                </a:rPr>
                                <m:t>𝑌</m:t>
                              </m:r>
                              <m:r>
                                <a:rPr lang="en-US" i="1">
                                  <a:latin typeface="Cambria Math" panose="02040503050406030204" pitchFamily="18" charset="0"/>
                                </a:rPr>
                                <m:t>)</m:t>
                              </m:r>
                            </m:e>
                          </m:eqArr>
                        </m:e>
                      </m:d>
                    </m:oMath>
                  </m:oMathPara>
                </a14:m>
                <a:endParaRPr lang="en-US"/>
              </a:p>
            </p:txBody>
          </p:sp>
        </mc:Choice>
        <mc:Fallback xmlns="">
          <p:sp>
            <p:nvSpPr>
              <p:cNvPr id="4" name="Rectangle 6">
                <a:extLst>
                  <a:ext uri="{FF2B5EF4-FFF2-40B4-BE49-F238E27FC236}">
                    <a16:creationId xmlns:a16="http://schemas.microsoft.com/office/drawing/2014/main" id="{1AFF458D-5AD8-9E7F-D5D8-7EC54BEE18DA}"/>
                  </a:ext>
                </a:extLst>
              </p:cNvPr>
              <p:cNvSpPr>
                <a:spLocks noRot="1" noChangeAspect="1" noMove="1" noResize="1" noEditPoints="1" noAdjustHandles="1" noChangeArrowheads="1" noChangeShapeType="1" noTextEdit="1"/>
              </p:cNvSpPr>
              <p:nvPr/>
            </p:nvSpPr>
            <p:spPr bwMode="auto">
              <a:xfrm>
                <a:off x="590551" y="2617667"/>
                <a:ext cx="2548968" cy="987193"/>
              </a:xfrm>
              <a:prstGeom prst="rect">
                <a:avLst/>
              </a:prstGeom>
              <a:blipFill>
                <a:blip r:embed="rId6"/>
                <a:stretch>
                  <a:fillRect l="-2153" t="-2469"/>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29DE54EF-4EF5-DC3B-A059-1A591BC1ED7C}"/>
                  </a:ext>
                </a:extLst>
              </p:cNvPr>
              <p:cNvSpPr txBox="1"/>
              <p:nvPr/>
            </p:nvSpPr>
            <p:spPr>
              <a:xfrm>
                <a:off x="3994616" y="2653996"/>
                <a:ext cx="4907972" cy="1093569"/>
              </a:xfrm>
              <a:prstGeom prst="rect">
                <a:avLst/>
              </a:prstGeom>
              <a:noFill/>
            </p:spPr>
            <p:txBody>
              <a:bodyPr wrap="square">
                <a:spAutoFit/>
              </a:bodyPr>
              <a:lstStyle/>
              <a:p>
                <a:pPr marL="0" marR="0" algn="just">
                  <a:lnSpc>
                    <a:spcPct val="106000"/>
                  </a:lnSpc>
                  <a:spcBef>
                    <a:spcPts val="0"/>
                  </a:spcBef>
                  <a:spcAft>
                    <a:spcPts val="800"/>
                  </a:spcAft>
                </a:pPr>
                <a:r>
                  <a:rPr lang="en-US">
                    <a:effectLst/>
                    <a:latin typeface="Times New Roman" panose="02020603050405020304" pitchFamily="18" charset="0"/>
                    <a:ea typeface="Calibri" panose="020F0502020204030204" pitchFamily="34" charset="0"/>
                    <a:cs typeface="Times New Roman" panose="02020603050405020304" pitchFamily="18" charset="0"/>
                  </a:rPr>
                  <a:t>Trong </a:t>
                </a:r>
                <a:r>
                  <a:rPr lang="en-US" err="1">
                    <a:effectLst/>
                    <a:latin typeface="Times New Roman" panose="02020603050405020304" pitchFamily="18" charset="0"/>
                    <a:ea typeface="Calibri" panose="020F0502020204030204" pitchFamily="34" charset="0"/>
                    <a:cs typeface="Times New Roman" panose="02020603050405020304" pitchFamily="18" charset="0"/>
                  </a:rPr>
                  <a:t>đó</a:t>
                </a:r>
                <a:r>
                  <a:rPr lang="en-US">
                    <a:effectLst/>
                    <a:latin typeface="Times New Roman" panose="02020603050405020304" pitchFamily="18" charset="0"/>
                    <a:ea typeface="Calibri" panose="020F0502020204030204" pitchFamily="34" charset="0"/>
                    <a:cs typeface="Times New Roman" panose="02020603050405020304" pitchFamily="18" charset="0"/>
                  </a:rPr>
                  <a:t>:</a:t>
                </a:r>
                <a:endParaRPr lang="en-US">
                  <a:effectLst/>
                  <a:latin typeface="Times New Roman" panose="02020603050405020304" pitchFamily="18" charset="0"/>
                  <a:ea typeface="Calibri" panose="020F0502020204030204" pitchFamily="34" charset="0"/>
                  <a:cs typeface="Calibri" panose="020F0502020204030204" pitchFamily="34" charset="0"/>
                </a:endParaRPr>
              </a:p>
              <a:p>
                <a:pPr marL="342900" marR="0" lvl="0" indent="-342900" algn="just">
                  <a:lnSpc>
                    <a:spcPct val="106000"/>
                  </a:lnSpc>
                  <a:spcBef>
                    <a:spcPts val="0"/>
                  </a:spcBef>
                  <a:spcAft>
                    <a:spcPts val="0"/>
                  </a:spcAft>
                  <a:buFont typeface="Times New Roman" panose="02020603050405020304" pitchFamily="18" charset="0"/>
                  <a:buChar char="-"/>
                </a:pPr>
                <a14:m>
                  <m:oMath xmlns:m="http://schemas.openxmlformats.org/officeDocument/2006/math">
                    <m:r>
                      <a:rPr lang="vi-VN" sz="1400" i="1">
                        <a:effectLst/>
                        <a:latin typeface="Cambria Math" panose="02040503050406030204" pitchFamily="18" charset="0"/>
                        <a:ea typeface="Calibri" panose="020F0502020204030204" pitchFamily="34" charset="0"/>
                        <a:cs typeface="Calibri" panose="020F0502020204030204" pitchFamily="34" charset="0"/>
                      </a:rPr>
                      <m:t>𝐵</m:t>
                    </m:r>
                  </m:oMath>
                </a14:m>
                <a:r>
                  <a:rPr lang="en-US" sz="140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err="1">
                    <a:effectLst/>
                    <a:latin typeface="Times New Roman" panose="02020603050405020304" pitchFamily="18" charset="0"/>
                    <a:ea typeface="Calibri" panose="020F0502020204030204" pitchFamily="34" charset="0"/>
                    <a:cs typeface="Times New Roman" panose="02020603050405020304" pitchFamily="18" charset="0"/>
                  </a:rPr>
                  <a:t>là</a:t>
                </a:r>
                <a:r>
                  <a:rPr lang="en-US" sz="1400">
                    <a:effectLst/>
                    <a:latin typeface="Times New Roman" panose="02020603050405020304" pitchFamily="18" charset="0"/>
                    <a:ea typeface="Calibri" panose="020F0502020204030204" pitchFamily="34" charset="0"/>
                    <a:cs typeface="Times New Roman" panose="02020603050405020304" pitchFamily="18" charset="0"/>
                  </a:rPr>
                  <a:t> ma </a:t>
                </a:r>
                <a:r>
                  <a:rPr lang="en-US" sz="1400" err="1">
                    <a:effectLst/>
                    <a:latin typeface="Times New Roman" panose="02020603050405020304" pitchFamily="18" charset="0"/>
                    <a:ea typeface="Calibri" panose="020F0502020204030204" pitchFamily="34" charset="0"/>
                    <a:cs typeface="Times New Roman" panose="02020603050405020304" pitchFamily="18" charset="0"/>
                  </a:rPr>
                  <a:t>trận</a:t>
                </a:r>
                <a:r>
                  <a:rPr lang="en-US" sz="140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err="1">
                    <a:effectLst/>
                    <a:latin typeface="Times New Roman" panose="02020603050405020304" pitchFamily="18" charset="0"/>
                    <a:ea typeface="Calibri" panose="020F0502020204030204" pitchFamily="34" charset="0"/>
                    <a:cs typeface="Times New Roman" panose="02020603050405020304" pitchFamily="18" charset="0"/>
                  </a:rPr>
                  <a:t>cần</a:t>
                </a:r>
                <a:r>
                  <a:rPr lang="en-US" sz="140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err="1">
                    <a:effectLst/>
                    <a:latin typeface="Times New Roman" panose="02020603050405020304" pitchFamily="18" charset="0"/>
                    <a:ea typeface="Calibri" panose="020F0502020204030204" pitchFamily="34" charset="0"/>
                    <a:cs typeface="Times New Roman" panose="02020603050405020304" pitchFamily="18" charset="0"/>
                  </a:rPr>
                  <a:t>tìm</a:t>
                </a:r>
                <a:endParaRPr lang="en-US" sz="1400">
                  <a:effectLst/>
                  <a:latin typeface="Times New Roman" panose="02020603050405020304" pitchFamily="18" charset="0"/>
                  <a:ea typeface="Calibri" panose="020F0502020204030204" pitchFamily="34" charset="0"/>
                  <a:cs typeface="Calibri" panose="020F0502020204030204" pitchFamily="34" charset="0"/>
                </a:endParaRPr>
              </a:p>
              <a:p>
                <a:pPr marL="342900" marR="0" lvl="0" indent="-342900" algn="just">
                  <a:lnSpc>
                    <a:spcPct val="106000"/>
                  </a:lnSpc>
                  <a:spcBef>
                    <a:spcPts val="0"/>
                  </a:spcBef>
                  <a:spcAft>
                    <a:spcPts val="0"/>
                  </a:spcAft>
                  <a:buFont typeface="Times New Roman" panose="02020603050405020304" pitchFamily="18" charset="0"/>
                  <a:buChar char="-"/>
                </a:pPr>
                <a14:m>
                  <m:oMath xmlns:m="http://schemas.openxmlformats.org/officeDocument/2006/math">
                    <m:r>
                      <a:rPr lang="vi-VN" sz="1400" i="1">
                        <a:effectLst/>
                        <a:latin typeface="Cambria Math" panose="02040503050406030204" pitchFamily="18" charset="0"/>
                        <a:ea typeface="Calibri" panose="020F0502020204030204" pitchFamily="34" charset="0"/>
                        <a:cs typeface="Calibri" panose="020F0502020204030204" pitchFamily="34" charset="0"/>
                      </a:rPr>
                      <m:t>𝐵</m:t>
                    </m:r>
                  </m:oMath>
                </a14:m>
                <a:r>
                  <a:rPr lang="en-US" sz="140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err="1">
                    <a:effectLst/>
                    <a:latin typeface="Times New Roman" panose="02020603050405020304" pitchFamily="18" charset="0"/>
                    <a:ea typeface="Calibri" panose="020F0502020204030204" pitchFamily="34" charset="0"/>
                    <a:cs typeface="Times New Roman" panose="02020603050405020304" pitchFamily="18" charset="0"/>
                  </a:rPr>
                  <a:t>là</a:t>
                </a:r>
                <a:r>
                  <a:rPr lang="en-US" sz="1400">
                    <a:effectLst/>
                    <a:latin typeface="Times New Roman" panose="02020603050405020304" pitchFamily="18" charset="0"/>
                    <a:ea typeface="Calibri" panose="020F0502020204030204" pitchFamily="34" charset="0"/>
                    <a:cs typeface="Times New Roman" panose="02020603050405020304" pitchFamily="18" charset="0"/>
                  </a:rPr>
                  <a:t> ma </a:t>
                </a:r>
                <a:r>
                  <a:rPr lang="en-US" sz="1400" err="1">
                    <a:effectLst/>
                    <a:latin typeface="Times New Roman" panose="02020603050405020304" pitchFamily="18" charset="0"/>
                    <a:ea typeface="Calibri" panose="020F0502020204030204" pitchFamily="34" charset="0"/>
                    <a:cs typeface="Times New Roman" panose="02020603050405020304" pitchFamily="18" charset="0"/>
                  </a:rPr>
                  <a:t>trận</a:t>
                </a:r>
                <a:r>
                  <a:rPr lang="en-US" sz="140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err="1">
                    <a:effectLst/>
                    <a:latin typeface="Times New Roman" panose="02020603050405020304" pitchFamily="18" charset="0"/>
                    <a:ea typeface="Calibri" panose="020F0502020204030204" pitchFamily="34" charset="0"/>
                    <a:cs typeface="Times New Roman" panose="02020603050405020304" pitchFamily="18" charset="0"/>
                  </a:rPr>
                  <a:t>gồm</a:t>
                </a:r>
                <a:r>
                  <a:rPr lang="en-US" sz="140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err="1">
                    <a:effectLst/>
                    <a:latin typeface="Times New Roman" panose="02020603050405020304" pitchFamily="18" charset="0"/>
                    <a:ea typeface="Calibri" panose="020F0502020204030204" pitchFamily="34" charset="0"/>
                    <a:cs typeface="Times New Roman" panose="02020603050405020304" pitchFamily="18" charset="0"/>
                  </a:rPr>
                  <a:t>các</a:t>
                </a:r>
                <a:r>
                  <a:rPr lang="en-US" sz="140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err="1">
                    <a:effectLst/>
                    <a:latin typeface="Times New Roman" panose="02020603050405020304" pitchFamily="18" charset="0"/>
                    <a:ea typeface="Calibri" panose="020F0502020204030204" pitchFamily="34" charset="0"/>
                    <a:cs typeface="Times New Roman" panose="02020603050405020304" pitchFamily="18" charset="0"/>
                  </a:rPr>
                  <a:t>thuộc</a:t>
                </a:r>
                <a:r>
                  <a:rPr lang="en-US" sz="140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err="1">
                    <a:effectLst/>
                    <a:latin typeface="Times New Roman" panose="02020603050405020304" pitchFamily="18" charset="0"/>
                    <a:ea typeface="Calibri" panose="020F0502020204030204" pitchFamily="34" charset="0"/>
                    <a:cs typeface="Times New Roman" panose="02020603050405020304" pitchFamily="18" charset="0"/>
                  </a:rPr>
                  <a:t>tính</a:t>
                </a:r>
                <a:r>
                  <a:rPr lang="en-US" sz="140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err="1">
                    <a:effectLst/>
                    <a:latin typeface="Times New Roman" panose="02020603050405020304" pitchFamily="18" charset="0"/>
                    <a:ea typeface="Calibri" panose="020F0502020204030204" pitchFamily="34" charset="0"/>
                    <a:cs typeface="Times New Roman" panose="02020603050405020304" pitchFamily="18" charset="0"/>
                  </a:rPr>
                  <a:t>độc</a:t>
                </a:r>
                <a:r>
                  <a:rPr lang="en-US" sz="140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err="1">
                    <a:effectLst/>
                    <a:latin typeface="Times New Roman" panose="02020603050405020304" pitchFamily="18" charset="0"/>
                    <a:ea typeface="Calibri" panose="020F0502020204030204" pitchFamily="34" charset="0"/>
                    <a:cs typeface="Times New Roman" panose="02020603050405020304" pitchFamily="18" charset="0"/>
                  </a:rPr>
                  <a:t>lập</a:t>
                </a:r>
                <a:r>
                  <a:rPr lang="en-US" sz="140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err="1">
                    <a:effectLst/>
                    <a:latin typeface="Times New Roman" panose="02020603050405020304" pitchFamily="18" charset="0"/>
                    <a:ea typeface="Calibri" panose="020F0502020204030204" pitchFamily="34" charset="0"/>
                    <a:cs typeface="Times New Roman" panose="02020603050405020304" pitchFamily="18" charset="0"/>
                  </a:rPr>
                  <a:t>trong</a:t>
                </a:r>
                <a:r>
                  <a:rPr lang="en-US" sz="140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err="1">
                    <a:effectLst/>
                    <a:latin typeface="Times New Roman" panose="02020603050405020304" pitchFamily="18" charset="0"/>
                    <a:ea typeface="Calibri" panose="020F0502020204030204" pitchFamily="34" charset="0"/>
                    <a:cs typeface="Times New Roman" panose="02020603050405020304" pitchFamily="18" charset="0"/>
                  </a:rPr>
                  <a:t>dữ</a:t>
                </a:r>
                <a:r>
                  <a:rPr lang="en-US" sz="140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err="1">
                    <a:effectLst/>
                    <a:latin typeface="Times New Roman" panose="02020603050405020304" pitchFamily="18" charset="0"/>
                    <a:ea typeface="Calibri" panose="020F0502020204030204" pitchFamily="34" charset="0"/>
                    <a:cs typeface="Times New Roman" panose="02020603050405020304" pitchFamily="18" charset="0"/>
                  </a:rPr>
                  <a:t>liệu</a:t>
                </a:r>
                <a:endParaRPr lang="en-US" sz="1400">
                  <a:effectLst/>
                  <a:latin typeface="Times New Roman" panose="02020603050405020304" pitchFamily="18" charset="0"/>
                  <a:ea typeface="Calibri" panose="020F0502020204030204" pitchFamily="34" charset="0"/>
                  <a:cs typeface="Calibri" panose="020F0502020204030204" pitchFamily="34" charset="0"/>
                </a:endParaRPr>
              </a:p>
              <a:p>
                <a:pPr marL="342900" marR="0" lvl="0" indent="-342900" algn="just">
                  <a:lnSpc>
                    <a:spcPct val="106000"/>
                  </a:lnSpc>
                  <a:spcBef>
                    <a:spcPts val="0"/>
                  </a:spcBef>
                  <a:spcAft>
                    <a:spcPts val="800"/>
                  </a:spcAft>
                  <a:buFont typeface="Times New Roman" panose="02020603050405020304" pitchFamily="18" charset="0"/>
                  <a:buChar char="-"/>
                </a:pPr>
                <a14:m>
                  <m:oMath xmlns:m="http://schemas.openxmlformats.org/officeDocument/2006/math">
                    <m:r>
                      <a:rPr lang="en-US" sz="1400" i="1">
                        <a:effectLst/>
                        <a:latin typeface="Cambria Math" panose="02040503050406030204" pitchFamily="18" charset="0"/>
                        <a:ea typeface="Calibri" panose="020F0502020204030204" pitchFamily="34" charset="0"/>
                        <a:cs typeface="Calibri" panose="020F0502020204030204" pitchFamily="34" charset="0"/>
                      </a:rPr>
                      <m:t>𝑌</m:t>
                    </m:r>
                  </m:oMath>
                </a14:m>
                <a:r>
                  <a:rPr lang="en-US" sz="140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err="1">
                    <a:effectLst/>
                    <a:latin typeface="Times New Roman" panose="02020603050405020304" pitchFamily="18" charset="0"/>
                    <a:ea typeface="Calibri" panose="020F0502020204030204" pitchFamily="34" charset="0"/>
                    <a:cs typeface="Times New Roman" panose="02020603050405020304" pitchFamily="18" charset="0"/>
                  </a:rPr>
                  <a:t>là</a:t>
                </a:r>
                <a:r>
                  <a:rPr lang="en-US" sz="1400">
                    <a:effectLst/>
                    <a:latin typeface="Times New Roman" panose="02020603050405020304" pitchFamily="18" charset="0"/>
                    <a:ea typeface="Calibri" panose="020F0502020204030204" pitchFamily="34" charset="0"/>
                    <a:cs typeface="Times New Roman" panose="02020603050405020304" pitchFamily="18" charset="0"/>
                  </a:rPr>
                  <a:t> ma </a:t>
                </a:r>
                <a:r>
                  <a:rPr lang="en-US" sz="1400" err="1">
                    <a:effectLst/>
                    <a:latin typeface="Times New Roman" panose="02020603050405020304" pitchFamily="18" charset="0"/>
                    <a:ea typeface="Calibri" panose="020F0502020204030204" pitchFamily="34" charset="0"/>
                    <a:cs typeface="Times New Roman" panose="02020603050405020304" pitchFamily="18" charset="0"/>
                  </a:rPr>
                  <a:t>trân</a:t>
                </a:r>
                <a:r>
                  <a:rPr lang="en-US" sz="1400">
                    <a:effectLst/>
                    <a:latin typeface="Times New Roman" panose="02020603050405020304" pitchFamily="18" charset="0"/>
                    <a:ea typeface="Calibri" panose="020F0502020204030204" pitchFamily="34" charset="0"/>
                    <a:cs typeface="Times New Roman" panose="02020603050405020304" pitchFamily="18" charset="0"/>
                  </a:rPr>
                  <a:t> 1 </a:t>
                </a:r>
                <a:r>
                  <a:rPr lang="en-US" sz="1400" err="1">
                    <a:effectLst/>
                    <a:latin typeface="Times New Roman" panose="02020603050405020304" pitchFamily="18" charset="0"/>
                    <a:ea typeface="Calibri" panose="020F0502020204030204" pitchFamily="34" charset="0"/>
                    <a:cs typeface="Times New Roman" panose="02020603050405020304" pitchFamily="18" charset="0"/>
                  </a:rPr>
                  <a:t>cột</a:t>
                </a:r>
                <a:r>
                  <a:rPr lang="en-US" sz="140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err="1">
                    <a:effectLst/>
                    <a:latin typeface="Times New Roman" panose="02020603050405020304" pitchFamily="18" charset="0"/>
                    <a:ea typeface="Calibri" panose="020F0502020204030204" pitchFamily="34" charset="0"/>
                    <a:cs typeface="Times New Roman" panose="02020603050405020304" pitchFamily="18" charset="0"/>
                  </a:rPr>
                  <a:t>là</a:t>
                </a:r>
                <a:r>
                  <a:rPr lang="en-US" sz="140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err="1">
                    <a:effectLst/>
                    <a:latin typeface="Times New Roman" panose="02020603050405020304" pitchFamily="18" charset="0"/>
                    <a:ea typeface="Calibri" panose="020F0502020204030204" pitchFamily="34" charset="0"/>
                    <a:cs typeface="Times New Roman" panose="02020603050405020304" pitchFamily="18" charset="0"/>
                  </a:rPr>
                  <a:t>cột</a:t>
                </a:r>
                <a:r>
                  <a:rPr lang="en-US" sz="140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err="1">
                    <a:effectLst/>
                    <a:latin typeface="Times New Roman" panose="02020603050405020304" pitchFamily="18" charset="0"/>
                    <a:ea typeface="Calibri" panose="020F0502020204030204" pitchFamily="34" charset="0"/>
                    <a:cs typeface="Times New Roman" panose="02020603050405020304" pitchFamily="18" charset="0"/>
                  </a:rPr>
                  <a:t>cần</a:t>
                </a:r>
                <a:r>
                  <a:rPr lang="en-US" sz="140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err="1">
                    <a:effectLst/>
                    <a:latin typeface="Times New Roman" panose="02020603050405020304" pitchFamily="18" charset="0"/>
                    <a:ea typeface="Calibri" panose="020F0502020204030204" pitchFamily="34" charset="0"/>
                    <a:cs typeface="Times New Roman" panose="02020603050405020304" pitchFamily="18" charset="0"/>
                  </a:rPr>
                  <a:t>dự</a:t>
                </a:r>
                <a:r>
                  <a:rPr lang="en-US" sz="140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err="1">
                    <a:effectLst/>
                    <a:latin typeface="Times New Roman" panose="02020603050405020304" pitchFamily="18" charset="0"/>
                    <a:ea typeface="Calibri" panose="020F0502020204030204" pitchFamily="34" charset="0"/>
                    <a:cs typeface="Times New Roman" panose="02020603050405020304" pitchFamily="18" charset="0"/>
                  </a:rPr>
                  <a:t>đoán</a:t>
                </a:r>
                <a:endParaRPr lang="en-US" sz="1400">
                  <a:effectLst/>
                  <a:latin typeface="Times New Roman" panose="02020603050405020304" pitchFamily="18" charset="0"/>
                  <a:ea typeface="Calibri" panose="020F0502020204030204" pitchFamily="34" charset="0"/>
                  <a:cs typeface="Calibri" panose="020F0502020204030204" pitchFamily="34" charset="0"/>
                </a:endParaRPr>
              </a:p>
            </p:txBody>
          </p:sp>
        </mc:Choice>
        <mc:Fallback xmlns="">
          <p:sp>
            <p:nvSpPr>
              <p:cNvPr id="7" name="TextBox 6">
                <a:extLst>
                  <a:ext uri="{FF2B5EF4-FFF2-40B4-BE49-F238E27FC236}">
                    <a16:creationId xmlns:a16="http://schemas.microsoft.com/office/drawing/2014/main" id="{29DE54EF-4EF5-DC3B-A059-1A591BC1ED7C}"/>
                  </a:ext>
                </a:extLst>
              </p:cNvPr>
              <p:cNvSpPr txBox="1">
                <a:spLocks noRot="1" noChangeAspect="1" noMove="1" noResize="1" noEditPoints="1" noAdjustHandles="1" noChangeArrowheads="1" noChangeShapeType="1" noTextEdit="1"/>
              </p:cNvSpPr>
              <p:nvPr/>
            </p:nvSpPr>
            <p:spPr>
              <a:xfrm>
                <a:off x="3994616" y="2653996"/>
                <a:ext cx="4907972" cy="1093569"/>
              </a:xfrm>
              <a:prstGeom prst="rect">
                <a:avLst/>
              </a:prstGeom>
              <a:blipFill>
                <a:blip r:embed="rId7"/>
                <a:stretch>
                  <a:fillRect l="-994" t="-2778" b="-10556"/>
                </a:stretch>
              </a:blipFill>
            </p:spPr>
            <p:txBody>
              <a:bodyPr/>
              <a:lstStyle/>
              <a:p>
                <a:r>
                  <a:rPr lang="en-US">
                    <a:noFill/>
                  </a:rPr>
                  <a:t> </a:t>
                </a:r>
              </a:p>
            </p:txBody>
          </p:sp>
        </mc:Fallback>
      </mc:AlternateContent>
    </p:spTree>
    <p:extLst>
      <p:ext uri="{BB962C8B-B14F-4D97-AF65-F5344CB8AC3E}">
        <p14:creationId xmlns:p14="http://schemas.microsoft.com/office/powerpoint/2010/main" val="32080295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sp>
        <p:nvSpPr>
          <p:cNvPr id="58" name="Google Shape;58;p15"/>
          <p:cNvSpPr txBox="1">
            <a:spLocks noGrp="1"/>
          </p:cNvSpPr>
          <p:nvPr>
            <p:ph type="ctrTitle"/>
          </p:nvPr>
        </p:nvSpPr>
        <p:spPr>
          <a:xfrm>
            <a:off x="4469632" y="1572385"/>
            <a:ext cx="4372000" cy="2308200"/>
          </a:xfrm>
          <a:prstGeom prst="rect">
            <a:avLst/>
          </a:prstGeom>
        </p:spPr>
        <p:txBody>
          <a:bodyPr spcFirstLastPara="1" wrap="square" lIns="91425" tIns="91425" rIns="91425" bIns="91425" anchor="b" anchorCtr="0">
            <a:noAutofit/>
          </a:bodyPr>
          <a:lstStyle/>
          <a:p>
            <a:r>
              <a:rPr lang="en-US" sz="5400" b="1">
                <a:latin typeface="Fira Sans Extra Condensed"/>
                <a:ea typeface="Fira Sans Extra Condensed"/>
                <a:cs typeface="Fira Sans Extra Condensed"/>
                <a:sym typeface="Fira Sans Extra Condensed"/>
              </a:rPr>
              <a:t>Thông tin </a:t>
            </a:r>
            <a:r>
              <a:rPr lang="en-US" sz="5400" b="1" err="1">
                <a:latin typeface="Fira Sans Extra Condensed"/>
                <a:ea typeface="Fira Sans Extra Condensed"/>
                <a:cs typeface="Fira Sans Extra Condensed"/>
                <a:sym typeface="Fira Sans Extra Condensed"/>
              </a:rPr>
              <a:t>chung</a:t>
            </a:r>
            <a:br>
              <a:rPr lang="en-US" sz="5400" b="1">
                <a:latin typeface="Fira Sans Extra Condensed"/>
                <a:ea typeface="Fira Sans Extra Condensed"/>
                <a:cs typeface="Fira Sans Extra Condensed"/>
                <a:sym typeface="Fira Sans Extra Condensed"/>
              </a:rPr>
            </a:br>
            <a:endParaRPr/>
          </a:p>
        </p:txBody>
      </p:sp>
      <p:grpSp>
        <p:nvGrpSpPr>
          <p:cNvPr id="60" name="Google Shape;60;p15"/>
          <p:cNvGrpSpPr/>
          <p:nvPr/>
        </p:nvGrpSpPr>
        <p:grpSpPr>
          <a:xfrm>
            <a:off x="469942" y="926327"/>
            <a:ext cx="3914867" cy="3273296"/>
            <a:chOff x="469913" y="1013734"/>
            <a:chExt cx="4266885" cy="3567626"/>
          </a:xfrm>
        </p:grpSpPr>
        <p:sp>
          <p:nvSpPr>
            <p:cNvPr id="61" name="Google Shape;61;p15"/>
            <p:cNvSpPr/>
            <p:nvPr/>
          </p:nvSpPr>
          <p:spPr>
            <a:xfrm>
              <a:off x="3787006" y="1299861"/>
              <a:ext cx="949792" cy="1150771"/>
            </a:xfrm>
            <a:custGeom>
              <a:avLst/>
              <a:gdLst/>
              <a:ahLst/>
              <a:cxnLst/>
              <a:rect l="l" t="t" r="r" b="b"/>
              <a:pathLst>
                <a:path w="6843" h="8291" extrusionOk="0">
                  <a:moveTo>
                    <a:pt x="5862" y="2901"/>
                  </a:moveTo>
                  <a:cubicBezTo>
                    <a:pt x="5772" y="3357"/>
                    <a:pt x="6043" y="3768"/>
                    <a:pt x="6020" y="4219"/>
                  </a:cubicBezTo>
                  <a:cubicBezTo>
                    <a:pt x="6003" y="4613"/>
                    <a:pt x="5716" y="4900"/>
                    <a:pt x="5384" y="5069"/>
                  </a:cubicBezTo>
                  <a:cubicBezTo>
                    <a:pt x="4967" y="5272"/>
                    <a:pt x="4488" y="5266"/>
                    <a:pt x="4044" y="5368"/>
                  </a:cubicBezTo>
                  <a:cubicBezTo>
                    <a:pt x="3638" y="5464"/>
                    <a:pt x="3266" y="5666"/>
                    <a:pt x="3109" y="6072"/>
                  </a:cubicBezTo>
                  <a:cubicBezTo>
                    <a:pt x="3030" y="6280"/>
                    <a:pt x="3002" y="6500"/>
                    <a:pt x="2951" y="6714"/>
                  </a:cubicBezTo>
                  <a:cubicBezTo>
                    <a:pt x="2906" y="6911"/>
                    <a:pt x="2838" y="7102"/>
                    <a:pt x="2743" y="7283"/>
                  </a:cubicBezTo>
                  <a:cubicBezTo>
                    <a:pt x="2562" y="7620"/>
                    <a:pt x="2286" y="7919"/>
                    <a:pt x="1937" y="8088"/>
                  </a:cubicBezTo>
                  <a:cubicBezTo>
                    <a:pt x="1594" y="8257"/>
                    <a:pt x="1183" y="8291"/>
                    <a:pt x="817" y="8167"/>
                  </a:cubicBezTo>
                  <a:cubicBezTo>
                    <a:pt x="473" y="8048"/>
                    <a:pt x="197" y="7784"/>
                    <a:pt x="85" y="7429"/>
                  </a:cubicBezTo>
                  <a:cubicBezTo>
                    <a:pt x="0" y="7187"/>
                    <a:pt x="6" y="6916"/>
                    <a:pt x="96" y="6674"/>
                  </a:cubicBezTo>
                  <a:cubicBezTo>
                    <a:pt x="237" y="5920"/>
                    <a:pt x="1138" y="5644"/>
                    <a:pt x="1690" y="5221"/>
                  </a:cubicBezTo>
                  <a:cubicBezTo>
                    <a:pt x="1853" y="5092"/>
                    <a:pt x="1999" y="4945"/>
                    <a:pt x="2095" y="4760"/>
                  </a:cubicBezTo>
                  <a:cubicBezTo>
                    <a:pt x="2208" y="4551"/>
                    <a:pt x="2236" y="4309"/>
                    <a:pt x="2236" y="4073"/>
                  </a:cubicBezTo>
                  <a:cubicBezTo>
                    <a:pt x="2236" y="3661"/>
                    <a:pt x="2151" y="3250"/>
                    <a:pt x="2225" y="2839"/>
                  </a:cubicBezTo>
                  <a:cubicBezTo>
                    <a:pt x="2292" y="2484"/>
                    <a:pt x="2484" y="2163"/>
                    <a:pt x="2833" y="2028"/>
                  </a:cubicBezTo>
                  <a:cubicBezTo>
                    <a:pt x="3035" y="1949"/>
                    <a:pt x="3255" y="1938"/>
                    <a:pt x="3463" y="1882"/>
                  </a:cubicBezTo>
                  <a:cubicBezTo>
                    <a:pt x="3666" y="1831"/>
                    <a:pt x="3852" y="1730"/>
                    <a:pt x="4010" y="1595"/>
                  </a:cubicBezTo>
                  <a:cubicBezTo>
                    <a:pt x="4618" y="1082"/>
                    <a:pt x="4950" y="85"/>
                    <a:pt x="5857" y="23"/>
                  </a:cubicBezTo>
                  <a:cubicBezTo>
                    <a:pt x="6229" y="1"/>
                    <a:pt x="6578" y="181"/>
                    <a:pt x="6707" y="547"/>
                  </a:cubicBezTo>
                  <a:cubicBezTo>
                    <a:pt x="6842" y="936"/>
                    <a:pt x="6718" y="1341"/>
                    <a:pt x="6521" y="1685"/>
                  </a:cubicBezTo>
                  <a:cubicBezTo>
                    <a:pt x="6290" y="2079"/>
                    <a:pt x="5958" y="2439"/>
                    <a:pt x="5862" y="290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15"/>
            <p:cNvSpPr/>
            <p:nvPr/>
          </p:nvSpPr>
          <p:spPr>
            <a:xfrm>
              <a:off x="3858902" y="1374117"/>
              <a:ext cx="821543" cy="1026547"/>
            </a:xfrm>
            <a:custGeom>
              <a:avLst/>
              <a:gdLst/>
              <a:ahLst/>
              <a:cxnLst/>
              <a:rect l="l" t="t" r="r" b="b"/>
              <a:pathLst>
                <a:path w="5919" h="7396" extrusionOk="0">
                  <a:moveTo>
                    <a:pt x="5801" y="23"/>
                  </a:moveTo>
                  <a:cubicBezTo>
                    <a:pt x="5204" y="136"/>
                    <a:pt x="4680" y="558"/>
                    <a:pt x="4449" y="1122"/>
                  </a:cubicBezTo>
                  <a:cubicBezTo>
                    <a:pt x="4432" y="1172"/>
                    <a:pt x="4415" y="1217"/>
                    <a:pt x="4404" y="1268"/>
                  </a:cubicBezTo>
                  <a:cubicBezTo>
                    <a:pt x="4370" y="1161"/>
                    <a:pt x="4342" y="1054"/>
                    <a:pt x="4308" y="947"/>
                  </a:cubicBezTo>
                  <a:cubicBezTo>
                    <a:pt x="4297" y="902"/>
                    <a:pt x="4241" y="879"/>
                    <a:pt x="4196" y="896"/>
                  </a:cubicBezTo>
                  <a:cubicBezTo>
                    <a:pt x="4151" y="913"/>
                    <a:pt x="4134" y="964"/>
                    <a:pt x="4145" y="1003"/>
                  </a:cubicBezTo>
                  <a:lnTo>
                    <a:pt x="4331" y="1623"/>
                  </a:lnTo>
                  <a:cubicBezTo>
                    <a:pt x="4314" y="1769"/>
                    <a:pt x="4303" y="1921"/>
                    <a:pt x="4291" y="2068"/>
                  </a:cubicBezTo>
                  <a:cubicBezTo>
                    <a:pt x="4269" y="2389"/>
                    <a:pt x="4235" y="2738"/>
                    <a:pt x="4021" y="2997"/>
                  </a:cubicBezTo>
                  <a:cubicBezTo>
                    <a:pt x="3886" y="3160"/>
                    <a:pt x="3700" y="3262"/>
                    <a:pt x="3503" y="3340"/>
                  </a:cubicBezTo>
                  <a:cubicBezTo>
                    <a:pt x="3492" y="3318"/>
                    <a:pt x="3492" y="3284"/>
                    <a:pt x="3492" y="3262"/>
                  </a:cubicBezTo>
                  <a:cubicBezTo>
                    <a:pt x="3486" y="3217"/>
                    <a:pt x="3486" y="3177"/>
                    <a:pt x="3480" y="3132"/>
                  </a:cubicBezTo>
                  <a:lnTo>
                    <a:pt x="3469" y="2850"/>
                  </a:lnTo>
                  <a:cubicBezTo>
                    <a:pt x="3458" y="2665"/>
                    <a:pt x="3447" y="2484"/>
                    <a:pt x="3435" y="2304"/>
                  </a:cubicBezTo>
                  <a:cubicBezTo>
                    <a:pt x="3430" y="2192"/>
                    <a:pt x="3261" y="2208"/>
                    <a:pt x="3266" y="2315"/>
                  </a:cubicBezTo>
                  <a:cubicBezTo>
                    <a:pt x="3278" y="2524"/>
                    <a:pt x="3289" y="2732"/>
                    <a:pt x="3300" y="2935"/>
                  </a:cubicBezTo>
                  <a:cubicBezTo>
                    <a:pt x="3306" y="3036"/>
                    <a:pt x="3312" y="3143"/>
                    <a:pt x="3317" y="3245"/>
                  </a:cubicBezTo>
                  <a:cubicBezTo>
                    <a:pt x="3323" y="3295"/>
                    <a:pt x="3323" y="3352"/>
                    <a:pt x="3345" y="3402"/>
                  </a:cubicBezTo>
                  <a:cubicBezTo>
                    <a:pt x="3317" y="3408"/>
                    <a:pt x="3289" y="3419"/>
                    <a:pt x="3261" y="3431"/>
                  </a:cubicBezTo>
                  <a:cubicBezTo>
                    <a:pt x="2974" y="3526"/>
                    <a:pt x="2681" y="3622"/>
                    <a:pt x="2439" y="3813"/>
                  </a:cubicBezTo>
                  <a:cubicBezTo>
                    <a:pt x="2258" y="3954"/>
                    <a:pt x="2123" y="4129"/>
                    <a:pt x="2016" y="4320"/>
                  </a:cubicBezTo>
                  <a:cubicBezTo>
                    <a:pt x="2011" y="4275"/>
                    <a:pt x="1999" y="4230"/>
                    <a:pt x="1994" y="4185"/>
                  </a:cubicBezTo>
                  <a:cubicBezTo>
                    <a:pt x="1977" y="4095"/>
                    <a:pt x="1954" y="4005"/>
                    <a:pt x="1937" y="3915"/>
                  </a:cubicBezTo>
                  <a:lnTo>
                    <a:pt x="1830" y="3374"/>
                  </a:lnTo>
                  <a:cubicBezTo>
                    <a:pt x="1819" y="3329"/>
                    <a:pt x="1785" y="3290"/>
                    <a:pt x="1740" y="3295"/>
                  </a:cubicBezTo>
                  <a:cubicBezTo>
                    <a:pt x="1695" y="3301"/>
                    <a:pt x="1650" y="3346"/>
                    <a:pt x="1661" y="3391"/>
                  </a:cubicBezTo>
                  <a:lnTo>
                    <a:pt x="1780" y="3994"/>
                  </a:lnTo>
                  <a:cubicBezTo>
                    <a:pt x="1802" y="4095"/>
                    <a:pt x="1825" y="4202"/>
                    <a:pt x="1842" y="4309"/>
                  </a:cubicBezTo>
                  <a:cubicBezTo>
                    <a:pt x="1859" y="4388"/>
                    <a:pt x="1870" y="4472"/>
                    <a:pt x="1909" y="4546"/>
                  </a:cubicBezTo>
                  <a:cubicBezTo>
                    <a:pt x="1774" y="4878"/>
                    <a:pt x="1695" y="5244"/>
                    <a:pt x="1611" y="5587"/>
                  </a:cubicBezTo>
                  <a:cubicBezTo>
                    <a:pt x="1526" y="5948"/>
                    <a:pt x="1425" y="6325"/>
                    <a:pt x="1200" y="6635"/>
                  </a:cubicBezTo>
                  <a:lnTo>
                    <a:pt x="946" y="5655"/>
                  </a:lnTo>
                  <a:cubicBezTo>
                    <a:pt x="918" y="5554"/>
                    <a:pt x="755" y="5610"/>
                    <a:pt x="783" y="5717"/>
                  </a:cubicBezTo>
                  <a:cubicBezTo>
                    <a:pt x="879" y="6077"/>
                    <a:pt x="974" y="6438"/>
                    <a:pt x="1065" y="6793"/>
                  </a:cubicBezTo>
                  <a:cubicBezTo>
                    <a:pt x="828" y="7046"/>
                    <a:pt x="490" y="7215"/>
                    <a:pt x="135" y="7142"/>
                  </a:cubicBezTo>
                  <a:cubicBezTo>
                    <a:pt x="28" y="7119"/>
                    <a:pt x="0" y="7288"/>
                    <a:pt x="107" y="7311"/>
                  </a:cubicBezTo>
                  <a:cubicBezTo>
                    <a:pt x="535" y="7395"/>
                    <a:pt x="907" y="7204"/>
                    <a:pt x="1188" y="6905"/>
                  </a:cubicBezTo>
                  <a:cubicBezTo>
                    <a:pt x="1188" y="6905"/>
                    <a:pt x="1194" y="6905"/>
                    <a:pt x="1194" y="6905"/>
                  </a:cubicBezTo>
                  <a:cubicBezTo>
                    <a:pt x="1515" y="6826"/>
                    <a:pt x="1842" y="6748"/>
                    <a:pt x="2163" y="6669"/>
                  </a:cubicBezTo>
                  <a:cubicBezTo>
                    <a:pt x="2208" y="6657"/>
                    <a:pt x="2225" y="6595"/>
                    <a:pt x="2213" y="6556"/>
                  </a:cubicBezTo>
                  <a:cubicBezTo>
                    <a:pt x="2196" y="6511"/>
                    <a:pt x="2146" y="6494"/>
                    <a:pt x="2101" y="6505"/>
                  </a:cubicBezTo>
                  <a:lnTo>
                    <a:pt x="1363" y="6691"/>
                  </a:lnTo>
                  <a:cubicBezTo>
                    <a:pt x="1453" y="6562"/>
                    <a:pt x="1526" y="6427"/>
                    <a:pt x="1583" y="6286"/>
                  </a:cubicBezTo>
                  <a:cubicBezTo>
                    <a:pt x="1791" y="5762"/>
                    <a:pt x="1836" y="5171"/>
                    <a:pt x="2050" y="4653"/>
                  </a:cubicBezTo>
                  <a:cubicBezTo>
                    <a:pt x="2151" y="4686"/>
                    <a:pt x="2281" y="4664"/>
                    <a:pt x="2388" y="4653"/>
                  </a:cubicBezTo>
                  <a:cubicBezTo>
                    <a:pt x="2596" y="4641"/>
                    <a:pt x="2799" y="4624"/>
                    <a:pt x="3007" y="4608"/>
                  </a:cubicBezTo>
                  <a:cubicBezTo>
                    <a:pt x="3120" y="4602"/>
                    <a:pt x="3103" y="4433"/>
                    <a:pt x="2991" y="4439"/>
                  </a:cubicBezTo>
                  <a:lnTo>
                    <a:pt x="2456" y="4478"/>
                  </a:lnTo>
                  <a:cubicBezTo>
                    <a:pt x="2371" y="4484"/>
                    <a:pt x="2281" y="4495"/>
                    <a:pt x="2196" y="4495"/>
                  </a:cubicBezTo>
                  <a:cubicBezTo>
                    <a:pt x="2168" y="4501"/>
                    <a:pt x="2140" y="4501"/>
                    <a:pt x="2118" y="4495"/>
                  </a:cubicBezTo>
                  <a:cubicBezTo>
                    <a:pt x="2163" y="4410"/>
                    <a:pt x="2208" y="4332"/>
                    <a:pt x="2258" y="4253"/>
                  </a:cubicBezTo>
                  <a:cubicBezTo>
                    <a:pt x="2444" y="3982"/>
                    <a:pt x="2703" y="3819"/>
                    <a:pt x="3007" y="3701"/>
                  </a:cubicBezTo>
                  <a:cubicBezTo>
                    <a:pt x="3171" y="3639"/>
                    <a:pt x="3340" y="3588"/>
                    <a:pt x="3503" y="3526"/>
                  </a:cubicBezTo>
                  <a:cubicBezTo>
                    <a:pt x="3548" y="3532"/>
                    <a:pt x="3587" y="3532"/>
                    <a:pt x="3633" y="3532"/>
                  </a:cubicBezTo>
                  <a:cubicBezTo>
                    <a:pt x="3740" y="3532"/>
                    <a:pt x="3841" y="3526"/>
                    <a:pt x="3948" y="3526"/>
                  </a:cubicBezTo>
                  <a:lnTo>
                    <a:pt x="4579" y="3515"/>
                  </a:lnTo>
                  <a:cubicBezTo>
                    <a:pt x="4686" y="3515"/>
                    <a:pt x="4674" y="3346"/>
                    <a:pt x="4562" y="3346"/>
                  </a:cubicBezTo>
                  <a:cubicBezTo>
                    <a:pt x="4376" y="3352"/>
                    <a:pt x="4190" y="3352"/>
                    <a:pt x="4004" y="3357"/>
                  </a:cubicBezTo>
                  <a:cubicBezTo>
                    <a:pt x="3954" y="3357"/>
                    <a:pt x="3908" y="3357"/>
                    <a:pt x="3858" y="3357"/>
                  </a:cubicBezTo>
                  <a:cubicBezTo>
                    <a:pt x="4106" y="3205"/>
                    <a:pt x="4286" y="2974"/>
                    <a:pt x="4370" y="2693"/>
                  </a:cubicBezTo>
                  <a:cubicBezTo>
                    <a:pt x="4466" y="2372"/>
                    <a:pt x="4455" y="2034"/>
                    <a:pt x="4494" y="1702"/>
                  </a:cubicBezTo>
                  <a:cubicBezTo>
                    <a:pt x="4494" y="1696"/>
                    <a:pt x="4494" y="1690"/>
                    <a:pt x="4494" y="1685"/>
                  </a:cubicBezTo>
                  <a:lnTo>
                    <a:pt x="5142" y="1386"/>
                  </a:lnTo>
                  <a:cubicBezTo>
                    <a:pt x="5187" y="1369"/>
                    <a:pt x="5209" y="1324"/>
                    <a:pt x="5192" y="1279"/>
                  </a:cubicBezTo>
                  <a:cubicBezTo>
                    <a:pt x="5181" y="1234"/>
                    <a:pt x="5125" y="1206"/>
                    <a:pt x="5085" y="1229"/>
                  </a:cubicBezTo>
                  <a:lnTo>
                    <a:pt x="4528" y="1482"/>
                  </a:lnTo>
                  <a:cubicBezTo>
                    <a:pt x="4590" y="1206"/>
                    <a:pt x="4702" y="947"/>
                    <a:pt x="4900" y="727"/>
                  </a:cubicBezTo>
                  <a:cubicBezTo>
                    <a:pt x="5136" y="457"/>
                    <a:pt x="5457" y="260"/>
                    <a:pt x="5812" y="192"/>
                  </a:cubicBezTo>
                  <a:cubicBezTo>
                    <a:pt x="5919" y="176"/>
                    <a:pt x="5908" y="1"/>
                    <a:pt x="5801" y="2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15"/>
            <p:cNvSpPr/>
            <p:nvPr/>
          </p:nvSpPr>
          <p:spPr>
            <a:xfrm>
              <a:off x="3604767" y="1199095"/>
              <a:ext cx="611403" cy="1185886"/>
            </a:xfrm>
            <a:custGeom>
              <a:avLst/>
              <a:gdLst/>
              <a:ahLst/>
              <a:cxnLst/>
              <a:rect l="l" t="t" r="r" b="b"/>
              <a:pathLst>
                <a:path w="4405" h="8544" extrusionOk="0">
                  <a:moveTo>
                    <a:pt x="3768" y="3813"/>
                  </a:moveTo>
                  <a:cubicBezTo>
                    <a:pt x="3701" y="4016"/>
                    <a:pt x="3701" y="4218"/>
                    <a:pt x="3746" y="4427"/>
                  </a:cubicBezTo>
                  <a:cubicBezTo>
                    <a:pt x="3825" y="4793"/>
                    <a:pt x="4005" y="5148"/>
                    <a:pt x="3977" y="5536"/>
                  </a:cubicBezTo>
                  <a:cubicBezTo>
                    <a:pt x="3954" y="5857"/>
                    <a:pt x="3752" y="6099"/>
                    <a:pt x="3492" y="6274"/>
                  </a:cubicBezTo>
                  <a:cubicBezTo>
                    <a:pt x="3245" y="6443"/>
                    <a:pt x="2952" y="6567"/>
                    <a:pt x="2727" y="6770"/>
                  </a:cubicBezTo>
                  <a:cubicBezTo>
                    <a:pt x="2597" y="6882"/>
                    <a:pt x="2507" y="7029"/>
                    <a:pt x="2462" y="7198"/>
                  </a:cubicBezTo>
                  <a:cubicBezTo>
                    <a:pt x="2411" y="7400"/>
                    <a:pt x="2411" y="7614"/>
                    <a:pt x="2349" y="7817"/>
                  </a:cubicBezTo>
                  <a:cubicBezTo>
                    <a:pt x="2248" y="8161"/>
                    <a:pt x="1961" y="8425"/>
                    <a:pt x="1606" y="8493"/>
                  </a:cubicBezTo>
                  <a:cubicBezTo>
                    <a:pt x="1319" y="8543"/>
                    <a:pt x="1015" y="8448"/>
                    <a:pt x="801" y="8251"/>
                  </a:cubicBezTo>
                  <a:cubicBezTo>
                    <a:pt x="558" y="8110"/>
                    <a:pt x="350" y="7902"/>
                    <a:pt x="221" y="7648"/>
                  </a:cubicBezTo>
                  <a:cubicBezTo>
                    <a:pt x="40" y="7299"/>
                    <a:pt x="1" y="6882"/>
                    <a:pt x="125" y="6511"/>
                  </a:cubicBezTo>
                  <a:cubicBezTo>
                    <a:pt x="243" y="6128"/>
                    <a:pt x="564" y="5801"/>
                    <a:pt x="587" y="5384"/>
                  </a:cubicBezTo>
                  <a:cubicBezTo>
                    <a:pt x="603" y="5013"/>
                    <a:pt x="395" y="4669"/>
                    <a:pt x="271" y="4325"/>
                  </a:cubicBezTo>
                  <a:cubicBezTo>
                    <a:pt x="159" y="4004"/>
                    <a:pt x="130" y="3667"/>
                    <a:pt x="328" y="3368"/>
                  </a:cubicBezTo>
                  <a:cubicBezTo>
                    <a:pt x="508" y="3092"/>
                    <a:pt x="806" y="2923"/>
                    <a:pt x="1015" y="2670"/>
                  </a:cubicBezTo>
                  <a:cubicBezTo>
                    <a:pt x="1127" y="2535"/>
                    <a:pt x="1200" y="2377"/>
                    <a:pt x="1212" y="2197"/>
                  </a:cubicBezTo>
                  <a:cubicBezTo>
                    <a:pt x="1229" y="1994"/>
                    <a:pt x="1178" y="1780"/>
                    <a:pt x="1133" y="1583"/>
                  </a:cubicBezTo>
                  <a:cubicBezTo>
                    <a:pt x="1048" y="1206"/>
                    <a:pt x="998" y="828"/>
                    <a:pt x="1217" y="490"/>
                  </a:cubicBezTo>
                  <a:cubicBezTo>
                    <a:pt x="1409" y="198"/>
                    <a:pt x="1741" y="0"/>
                    <a:pt x="2090" y="12"/>
                  </a:cubicBezTo>
                  <a:cubicBezTo>
                    <a:pt x="2434" y="23"/>
                    <a:pt x="2772" y="214"/>
                    <a:pt x="2952" y="507"/>
                  </a:cubicBezTo>
                  <a:cubicBezTo>
                    <a:pt x="3059" y="682"/>
                    <a:pt x="3087" y="879"/>
                    <a:pt x="3132" y="1076"/>
                  </a:cubicBezTo>
                  <a:cubicBezTo>
                    <a:pt x="3177" y="1256"/>
                    <a:pt x="3256" y="1403"/>
                    <a:pt x="3402" y="1527"/>
                  </a:cubicBezTo>
                  <a:cubicBezTo>
                    <a:pt x="3650" y="1735"/>
                    <a:pt x="3982" y="1848"/>
                    <a:pt x="4168" y="2124"/>
                  </a:cubicBezTo>
                  <a:cubicBezTo>
                    <a:pt x="4405" y="2484"/>
                    <a:pt x="4247" y="2918"/>
                    <a:pt x="4056" y="3255"/>
                  </a:cubicBezTo>
                  <a:cubicBezTo>
                    <a:pt x="3954" y="3441"/>
                    <a:pt x="3842" y="3616"/>
                    <a:pt x="3768" y="381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15"/>
            <p:cNvSpPr/>
            <p:nvPr/>
          </p:nvSpPr>
          <p:spPr>
            <a:xfrm>
              <a:off x="3709557" y="1263913"/>
              <a:ext cx="345606" cy="1079706"/>
            </a:xfrm>
            <a:custGeom>
              <a:avLst/>
              <a:gdLst/>
              <a:ahLst/>
              <a:cxnLst/>
              <a:rect l="l" t="t" r="r" b="b"/>
              <a:pathLst>
                <a:path w="2490" h="7779" extrusionOk="0">
                  <a:moveTo>
                    <a:pt x="2326" y="1274"/>
                  </a:moveTo>
                  <a:lnTo>
                    <a:pt x="1673" y="1566"/>
                  </a:lnTo>
                  <a:cubicBezTo>
                    <a:pt x="1718" y="1493"/>
                    <a:pt x="1758" y="1426"/>
                    <a:pt x="1791" y="1352"/>
                  </a:cubicBezTo>
                  <a:cubicBezTo>
                    <a:pt x="1910" y="1105"/>
                    <a:pt x="1938" y="823"/>
                    <a:pt x="1831" y="564"/>
                  </a:cubicBezTo>
                  <a:cubicBezTo>
                    <a:pt x="1729" y="305"/>
                    <a:pt x="1521" y="97"/>
                    <a:pt x="1256" y="7"/>
                  </a:cubicBezTo>
                  <a:cubicBezTo>
                    <a:pt x="1245" y="7"/>
                    <a:pt x="1239" y="7"/>
                    <a:pt x="1228" y="7"/>
                  </a:cubicBezTo>
                  <a:cubicBezTo>
                    <a:pt x="1223" y="1"/>
                    <a:pt x="1211" y="1"/>
                    <a:pt x="1206" y="1"/>
                  </a:cubicBezTo>
                  <a:cubicBezTo>
                    <a:pt x="1138" y="1"/>
                    <a:pt x="1121" y="57"/>
                    <a:pt x="1132" y="108"/>
                  </a:cubicBezTo>
                  <a:cubicBezTo>
                    <a:pt x="1138" y="130"/>
                    <a:pt x="1149" y="153"/>
                    <a:pt x="1183" y="164"/>
                  </a:cubicBezTo>
                  <a:cubicBezTo>
                    <a:pt x="1183" y="164"/>
                    <a:pt x="1183" y="164"/>
                    <a:pt x="1183" y="164"/>
                  </a:cubicBezTo>
                  <a:cubicBezTo>
                    <a:pt x="1183" y="164"/>
                    <a:pt x="1183" y="164"/>
                    <a:pt x="1183" y="164"/>
                  </a:cubicBezTo>
                  <a:cubicBezTo>
                    <a:pt x="1431" y="249"/>
                    <a:pt x="1617" y="446"/>
                    <a:pt x="1696" y="694"/>
                  </a:cubicBezTo>
                  <a:cubicBezTo>
                    <a:pt x="1774" y="941"/>
                    <a:pt x="1696" y="1189"/>
                    <a:pt x="1572" y="1409"/>
                  </a:cubicBezTo>
                  <a:cubicBezTo>
                    <a:pt x="1527" y="1482"/>
                    <a:pt x="1482" y="1550"/>
                    <a:pt x="1437" y="1617"/>
                  </a:cubicBezTo>
                  <a:cubicBezTo>
                    <a:pt x="1352" y="1448"/>
                    <a:pt x="1268" y="1279"/>
                    <a:pt x="1189" y="1105"/>
                  </a:cubicBezTo>
                  <a:cubicBezTo>
                    <a:pt x="1138" y="1009"/>
                    <a:pt x="975" y="1065"/>
                    <a:pt x="1025" y="1167"/>
                  </a:cubicBezTo>
                  <a:lnTo>
                    <a:pt x="1324" y="1775"/>
                  </a:lnTo>
                  <a:cubicBezTo>
                    <a:pt x="1132" y="2051"/>
                    <a:pt x="947" y="2327"/>
                    <a:pt x="941" y="2681"/>
                  </a:cubicBezTo>
                  <a:cubicBezTo>
                    <a:pt x="935" y="2907"/>
                    <a:pt x="997" y="3121"/>
                    <a:pt x="1076" y="3323"/>
                  </a:cubicBezTo>
                  <a:cubicBezTo>
                    <a:pt x="1037" y="3284"/>
                    <a:pt x="992" y="3250"/>
                    <a:pt x="947" y="3211"/>
                  </a:cubicBezTo>
                  <a:cubicBezTo>
                    <a:pt x="800" y="3087"/>
                    <a:pt x="654" y="2957"/>
                    <a:pt x="507" y="2834"/>
                  </a:cubicBezTo>
                  <a:cubicBezTo>
                    <a:pt x="423" y="2766"/>
                    <a:pt x="316" y="2895"/>
                    <a:pt x="400" y="2969"/>
                  </a:cubicBezTo>
                  <a:cubicBezTo>
                    <a:pt x="564" y="3109"/>
                    <a:pt x="727" y="3250"/>
                    <a:pt x="896" y="3391"/>
                  </a:cubicBezTo>
                  <a:cubicBezTo>
                    <a:pt x="975" y="3459"/>
                    <a:pt x="1054" y="3537"/>
                    <a:pt x="1138" y="3599"/>
                  </a:cubicBezTo>
                  <a:cubicBezTo>
                    <a:pt x="1155" y="3611"/>
                    <a:pt x="1178" y="3622"/>
                    <a:pt x="1200" y="3628"/>
                  </a:cubicBezTo>
                  <a:cubicBezTo>
                    <a:pt x="1285" y="3830"/>
                    <a:pt x="1363" y="4039"/>
                    <a:pt x="1386" y="4253"/>
                  </a:cubicBezTo>
                  <a:cubicBezTo>
                    <a:pt x="1425" y="4619"/>
                    <a:pt x="1296" y="4957"/>
                    <a:pt x="1121" y="5272"/>
                  </a:cubicBezTo>
                  <a:cubicBezTo>
                    <a:pt x="918" y="4951"/>
                    <a:pt x="710" y="4630"/>
                    <a:pt x="502" y="4309"/>
                  </a:cubicBezTo>
                  <a:cubicBezTo>
                    <a:pt x="440" y="4219"/>
                    <a:pt x="305" y="4315"/>
                    <a:pt x="361" y="4410"/>
                  </a:cubicBezTo>
                  <a:cubicBezTo>
                    <a:pt x="586" y="4748"/>
                    <a:pt x="806" y="5092"/>
                    <a:pt x="1025" y="5435"/>
                  </a:cubicBezTo>
                  <a:cubicBezTo>
                    <a:pt x="918" y="5616"/>
                    <a:pt x="806" y="5784"/>
                    <a:pt x="710" y="5953"/>
                  </a:cubicBezTo>
                  <a:cubicBezTo>
                    <a:pt x="620" y="6100"/>
                    <a:pt x="541" y="6263"/>
                    <a:pt x="479" y="6432"/>
                  </a:cubicBezTo>
                  <a:lnTo>
                    <a:pt x="215" y="5897"/>
                  </a:lnTo>
                  <a:cubicBezTo>
                    <a:pt x="164" y="5801"/>
                    <a:pt x="1" y="5858"/>
                    <a:pt x="51" y="5959"/>
                  </a:cubicBezTo>
                  <a:cubicBezTo>
                    <a:pt x="169" y="6196"/>
                    <a:pt x="293" y="6432"/>
                    <a:pt x="412" y="6674"/>
                  </a:cubicBezTo>
                  <a:cubicBezTo>
                    <a:pt x="333" y="7023"/>
                    <a:pt x="350" y="7384"/>
                    <a:pt x="581" y="7694"/>
                  </a:cubicBezTo>
                  <a:cubicBezTo>
                    <a:pt x="648" y="7778"/>
                    <a:pt x="783" y="7682"/>
                    <a:pt x="721" y="7592"/>
                  </a:cubicBezTo>
                  <a:cubicBezTo>
                    <a:pt x="530" y="7333"/>
                    <a:pt x="507" y="7040"/>
                    <a:pt x="569" y="6747"/>
                  </a:cubicBezTo>
                  <a:lnTo>
                    <a:pt x="1425" y="6241"/>
                  </a:lnTo>
                  <a:cubicBezTo>
                    <a:pt x="1521" y="6184"/>
                    <a:pt x="1420" y="6049"/>
                    <a:pt x="1330" y="6100"/>
                  </a:cubicBezTo>
                  <a:cubicBezTo>
                    <a:pt x="1099" y="6241"/>
                    <a:pt x="868" y="6376"/>
                    <a:pt x="637" y="6511"/>
                  </a:cubicBezTo>
                  <a:cubicBezTo>
                    <a:pt x="704" y="6308"/>
                    <a:pt x="811" y="6117"/>
                    <a:pt x="913" y="5942"/>
                  </a:cubicBezTo>
                  <a:cubicBezTo>
                    <a:pt x="1003" y="5796"/>
                    <a:pt x="1099" y="5649"/>
                    <a:pt x="1189" y="5497"/>
                  </a:cubicBezTo>
                  <a:cubicBezTo>
                    <a:pt x="1549" y="5221"/>
                    <a:pt x="1915" y="4945"/>
                    <a:pt x="2276" y="4669"/>
                  </a:cubicBezTo>
                  <a:cubicBezTo>
                    <a:pt x="2366" y="4602"/>
                    <a:pt x="2270" y="4467"/>
                    <a:pt x="2180" y="4529"/>
                  </a:cubicBezTo>
                  <a:cubicBezTo>
                    <a:pt x="1915" y="4731"/>
                    <a:pt x="1645" y="4934"/>
                    <a:pt x="1380" y="5137"/>
                  </a:cubicBezTo>
                  <a:cubicBezTo>
                    <a:pt x="1510" y="4861"/>
                    <a:pt x="1589" y="4568"/>
                    <a:pt x="1560" y="4253"/>
                  </a:cubicBezTo>
                  <a:cubicBezTo>
                    <a:pt x="1538" y="4027"/>
                    <a:pt x="1453" y="3808"/>
                    <a:pt x="1363" y="3594"/>
                  </a:cubicBezTo>
                  <a:cubicBezTo>
                    <a:pt x="1425" y="3543"/>
                    <a:pt x="1470" y="3464"/>
                    <a:pt x="1521" y="3402"/>
                  </a:cubicBezTo>
                  <a:cubicBezTo>
                    <a:pt x="1583" y="3312"/>
                    <a:pt x="1645" y="3222"/>
                    <a:pt x="1713" y="3132"/>
                  </a:cubicBezTo>
                  <a:cubicBezTo>
                    <a:pt x="1842" y="2952"/>
                    <a:pt x="1972" y="2772"/>
                    <a:pt x="2107" y="2586"/>
                  </a:cubicBezTo>
                  <a:cubicBezTo>
                    <a:pt x="2169" y="2501"/>
                    <a:pt x="2039" y="2389"/>
                    <a:pt x="1972" y="2479"/>
                  </a:cubicBezTo>
                  <a:cubicBezTo>
                    <a:pt x="1752" y="2783"/>
                    <a:pt x="1538" y="3087"/>
                    <a:pt x="1313" y="3391"/>
                  </a:cubicBezTo>
                  <a:cubicBezTo>
                    <a:pt x="1313" y="3397"/>
                    <a:pt x="1301" y="3414"/>
                    <a:pt x="1296" y="3425"/>
                  </a:cubicBezTo>
                  <a:cubicBezTo>
                    <a:pt x="1194" y="3183"/>
                    <a:pt x="1104" y="2935"/>
                    <a:pt x="1110" y="2665"/>
                  </a:cubicBezTo>
                  <a:cubicBezTo>
                    <a:pt x="1121" y="2349"/>
                    <a:pt x="1301" y="2090"/>
                    <a:pt x="1482" y="1837"/>
                  </a:cubicBezTo>
                  <a:cubicBezTo>
                    <a:pt x="1786" y="1702"/>
                    <a:pt x="2084" y="1566"/>
                    <a:pt x="2388" y="1437"/>
                  </a:cubicBezTo>
                  <a:cubicBezTo>
                    <a:pt x="2490" y="1392"/>
                    <a:pt x="2428" y="1229"/>
                    <a:pt x="2326" y="127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15"/>
            <p:cNvSpPr/>
            <p:nvPr/>
          </p:nvSpPr>
          <p:spPr>
            <a:xfrm>
              <a:off x="612179" y="1214711"/>
              <a:ext cx="1096778" cy="1329681"/>
            </a:xfrm>
            <a:custGeom>
              <a:avLst/>
              <a:gdLst/>
              <a:ahLst/>
              <a:cxnLst/>
              <a:rect l="l" t="t" r="r" b="b"/>
              <a:pathLst>
                <a:path w="7902" h="9580" extrusionOk="0">
                  <a:moveTo>
                    <a:pt x="1132" y="3357"/>
                  </a:moveTo>
                  <a:cubicBezTo>
                    <a:pt x="1239" y="3880"/>
                    <a:pt x="924" y="4359"/>
                    <a:pt x="946" y="4877"/>
                  </a:cubicBezTo>
                  <a:cubicBezTo>
                    <a:pt x="974" y="5333"/>
                    <a:pt x="1301" y="5671"/>
                    <a:pt x="1690" y="5857"/>
                  </a:cubicBezTo>
                  <a:cubicBezTo>
                    <a:pt x="2168" y="6093"/>
                    <a:pt x="2720" y="6088"/>
                    <a:pt x="3233" y="6206"/>
                  </a:cubicBezTo>
                  <a:cubicBezTo>
                    <a:pt x="3700" y="6319"/>
                    <a:pt x="4128" y="6550"/>
                    <a:pt x="4314" y="7017"/>
                  </a:cubicBezTo>
                  <a:cubicBezTo>
                    <a:pt x="4404" y="7259"/>
                    <a:pt x="4438" y="7513"/>
                    <a:pt x="4500" y="7760"/>
                  </a:cubicBezTo>
                  <a:cubicBezTo>
                    <a:pt x="4550" y="7986"/>
                    <a:pt x="4629" y="8205"/>
                    <a:pt x="4736" y="8414"/>
                  </a:cubicBezTo>
                  <a:cubicBezTo>
                    <a:pt x="4950" y="8808"/>
                    <a:pt x="5266" y="9151"/>
                    <a:pt x="5666" y="9349"/>
                  </a:cubicBezTo>
                  <a:cubicBezTo>
                    <a:pt x="6065" y="9546"/>
                    <a:pt x="6544" y="9579"/>
                    <a:pt x="6961" y="9439"/>
                  </a:cubicBezTo>
                  <a:cubicBezTo>
                    <a:pt x="7361" y="9303"/>
                    <a:pt x="7682" y="8994"/>
                    <a:pt x="7811" y="8588"/>
                  </a:cubicBezTo>
                  <a:cubicBezTo>
                    <a:pt x="7901" y="8307"/>
                    <a:pt x="7901" y="7991"/>
                    <a:pt x="7794" y="7715"/>
                  </a:cubicBezTo>
                  <a:cubicBezTo>
                    <a:pt x="7637" y="6842"/>
                    <a:pt x="6595" y="6527"/>
                    <a:pt x="5958" y="6032"/>
                  </a:cubicBezTo>
                  <a:cubicBezTo>
                    <a:pt x="5767" y="5891"/>
                    <a:pt x="5592" y="5716"/>
                    <a:pt x="5485" y="5502"/>
                  </a:cubicBezTo>
                  <a:cubicBezTo>
                    <a:pt x="5356" y="5260"/>
                    <a:pt x="5322" y="4984"/>
                    <a:pt x="5322" y="4708"/>
                  </a:cubicBezTo>
                  <a:cubicBezTo>
                    <a:pt x="5328" y="4235"/>
                    <a:pt x="5423" y="3762"/>
                    <a:pt x="5339" y="3283"/>
                  </a:cubicBezTo>
                  <a:cubicBezTo>
                    <a:pt x="5260" y="2872"/>
                    <a:pt x="5040" y="2501"/>
                    <a:pt x="4629" y="2349"/>
                  </a:cubicBezTo>
                  <a:cubicBezTo>
                    <a:pt x="4398" y="2258"/>
                    <a:pt x="4145" y="2242"/>
                    <a:pt x="3903" y="2180"/>
                  </a:cubicBezTo>
                  <a:cubicBezTo>
                    <a:pt x="3666" y="2118"/>
                    <a:pt x="3458" y="2005"/>
                    <a:pt x="3272" y="1847"/>
                  </a:cubicBezTo>
                  <a:cubicBezTo>
                    <a:pt x="2568" y="1250"/>
                    <a:pt x="2191" y="102"/>
                    <a:pt x="1138" y="28"/>
                  </a:cubicBezTo>
                  <a:cubicBezTo>
                    <a:pt x="704" y="0"/>
                    <a:pt x="304" y="214"/>
                    <a:pt x="158" y="631"/>
                  </a:cubicBezTo>
                  <a:cubicBezTo>
                    <a:pt x="0" y="1081"/>
                    <a:pt x="147" y="1554"/>
                    <a:pt x="372" y="1949"/>
                  </a:cubicBezTo>
                  <a:cubicBezTo>
                    <a:pt x="637" y="2405"/>
                    <a:pt x="1020" y="2822"/>
                    <a:pt x="1132" y="3357"/>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15"/>
            <p:cNvSpPr/>
            <p:nvPr/>
          </p:nvSpPr>
          <p:spPr>
            <a:xfrm>
              <a:off x="676997" y="1301459"/>
              <a:ext cx="949792" cy="1185886"/>
            </a:xfrm>
            <a:custGeom>
              <a:avLst/>
              <a:gdLst/>
              <a:ahLst/>
              <a:cxnLst/>
              <a:rect l="l" t="t" r="r" b="b"/>
              <a:pathLst>
                <a:path w="6843" h="8544" extrusionOk="0">
                  <a:moveTo>
                    <a:pt x="141" y="23"/>
                  </a:moveTo>
                  <a:cubicBezTo>
                    <a:pt x="828" y="152"/>
                    <a:pt x="1437" y="642"/>
                    <a:pt x="1696" y="1296"/>
                  </a:cubicBezTo>
                  <a:cubicBezTo>
                    <a:pt x="1718" y="1346"/>
                    <a:pt x="1735" y="1403"/>
                    <a:pt x="1752" y="1459"/>
                  </a:cubicBezTo>
                  <a:cubicBezTo>
                    <a:pt x="1791" y="1335"/>
                    <a:pt x="1825" y="1211"/>
                    <a:pt x="1865" y="1087"/>
                  </a:cubicBezTo>
                  <a:cubicBezTo>
                    <a:pt x="1882" y="1036"/>
                    <a:pt x="1944" y="1014"/>
                    <a:pt x="1989" y="1031"/>
                  </a:cubicBezTo>
                  <a:cubicBezTo>
                    <a:pt x="2045" y="1048"/>
                    <a:pt x="2067" y="1104"/>
                    <a:pt x="2051" y="1160"/>
                  </a:cubicBezTo>
                  <a:lnTo>
                    <a:pt x="1837" y="1870"/>
                  </a:lnTo>
                  <a:cubicBezTo>
                    <a:pt x="1859" y="2045"/>
                    <a:pt x="1870" y="2213"/>
                    <a:pt x="1882" y="2388"/>
                  </a:cubicBezTo>
                  <a:cubicBezTo>
                    <a:pt x="1910" y="2760"/>
                    <a:pt x="1944" y="3160"/>
                    <a:pt x="2191" y="3458"/>
                  </a:cubicBezTo>
                  <a:cubicBezTo>
                    <a:pt x="2349" y="3650"/>
                    <a:pt x="2569" y="3762"/>
                    <a:pt x="2794" y="3852"/>
                  </a:cubicBezTo>
                  <a:cubicBezTo>
                    <a:pt x="2805" y="3830"/>
                    <a:pt x="2805" y="3790"/>
                    <a:pt x="2811" y="3762"/>
                  </a:cubicBezTo>
                  <a:cubicBezTo>
                    <a:pt x="2811" y="3717"/>
                    <a:pt x="2816" y="3666"/>
                    <a:pt x="2816" y="3616"/>
                  </a:cubicBezTo>
                  <a:lnTo>
                    <a:pt x="2833" y="3289"/>
                  </a:lnTo>
                  <a:cubicBezTo>
                    <a:pt x="2845" y="3075"/>
                    <a:pt x="2861" y="2867"/>
                    <a:pt x="2873" y="2658"/>
                  </a:cubicBezTo>
                  <a:cubicBezTo>
                    <a:pt x="2878" y="2529"/>
                    <a:pt x="3075" y="2546"/>
                    <a:pt x="3070" y="2675"/>
                  </a:cubicBezTo>
                  <a:cubicBezTo>
                    <a:pt x="3053" y="2912"/>
                    <a:pt x="3042" y="3148"/>
                    <a:pt x="3030" y="3390"/>
                  </a:cubicBezTo>
                  <a:cubicBezTo>
                    <a:pt x="3019" y="3509"/>
                    <a:pt x="3013" y="3627"/>
                    <a:pt x="3008" y="3745"/>
                  </a:cubicBezTo>
                  <a:cubicBezTo>
                    <a:pt x="3002" y="3807"/>
                    <a:pt x="2997" y="3869"/>
                    <a:pt x="2974" y="3925"/>
                  </a:cubicBezTo>
                  <a:cubicBezTo>
                    <a:pt x="3008" y="3937"/>
                    <a:pt x="3042" y="3948"/>
                    <a:pt x="3075" y="3959"/>
                  </a:cubicBezTo>
                  <a:cubicBezTo>
                    <a:pt x="3402" y="4072"/>
                    <a:pt x="3746" y="4179"/>
                    <a:pt x="4022" y="4399"/>
                  </a:cubicBezTo>
                  <a:cubicBezTo>
                    <a:pt x="4230" y="4567"/>
                    <a:pt x="4388" y="4770"/>
                    <a:pt x="4511" y="4990"/>
                  </a:cubicBezTo>
                  <a:cubicBezTo>
                    <a:pt x="4523" y="4939"/>
                    <a:pt x="4528" y="4883"/>
                    <a:pt x="4540" y="4832"/>
                  </a:cubicBezTo>
                  <a:cubicBezTo>
                    <a:pt x="4562" y="4725"/>
                    <a:pt x="4579" y="4624"/>
                    <a:pt x="4602" y="4522"/>
                  </a:cubicBezTo>
                  <a:lnTo>
                    <a:pt x="4725" y="3892"/>
                  </a:lnTo>
                  <a:cubicBezTo>
                    <a:pt x="4737" y="3841"/>
                    <a:pt x="4776" y="3802"/>
                    <a:pt x="4832" y="3807"/>
                  </a:cubicBezTo>
                  <a:cubicBezTo>
                    <a:pt x="4883" y="3807"/>
                    <a:pt x="4934" y="3858"/>
                    <a:pt x="4923" y="3914"/>
                  </a:cubicBezTo>
                  <a:lnTo>
                    <a:pt x="4782" y="4607"/>
                  </a:lnTo>
                  <a:cubicBezTo>
                    <a:pt x="4759" y="4731"/>
                    <a:pt x="4737" y="4849"/>
                    <a:pt x="4714" y="4973"/>
                  </a:cubicBezTo>
                  <a:cubicBezTo>
                    <a:pt x="4692" y="5063"/>
                    <a:pt x="4680" y="5164"/>
                    <a:pt x="4635" y="5243"/>
                  </a:cubicBezTo>
                  <a:cubicBezTo>
                    <a:pt x="4793" y="5632"/>
                    <a:pt x="4883" y="6054"/>
                    <a:pt x="4979" y="6448"/>
                  </a:cubicBezTo>
                  <a:cubicBezTo>
                    <a:pt x="5080" y="6871"/>
                    <a:pt x="5199" y="7310"/>
                    <a:pt x="5452" y="7659"/>
                  </a:cubicBezTo>
                  <a:cubicBezTo>
                    <a:pt x="5553" y="7287"/>
                    <a:pt x="5649" y="6910"/>
                    <a:pt x="5750" y="6533"/>
                  </a:cubicBezTo>
                  <a:cubicBezTo>
                    <a:pt x="5779" y="6409"/>
                    <a:pt x="5964" y="6482"/>
                    <a:pt x="5936" y="6600"/>
                  </a:cubicBezTo>
                  <a:cubicBezTo>
                    <a:pt x="5824" y="7017"/>
                    <a:pt x="5717" y="7434"/>
                    <a:pt x="5610" y="7845"/>
                  </a:cubicBezTo>
                  <a:cubicBezTo>
                    <a:pt x="5886" y="8138"/>
                    <a:pt x="6274" y="8329"/>
                    <a:pt x="6685" y="8250"/>
                  </a:cubicBezTo>
                  <a:cubicBezTo>
                    <a:pt x="6809" y="8222"/>
                    <a:pt x="6843" y="8419"/>
                    <a:pt x="6719" y="8442"/>
                  </a:cubicBezTo>
                  <a:cubicBezTo>
                    <a:pt x="6223" y="8543"/>
                    <a:pt x="5790" y="8318"/>
                    <a:pt x="5469" y="7975"/>
                  </a:cubicBezTo>
                  <a:cubicBezTo>
                    <a:pt x="5469" y="7975"/>
                    <a:pt x="5463" y="7975"/>
                    <a:pt x="5463" y="7975"/>
                  </a:cubicBezTo>
                  <a:lnTo>
                    <a:pt x="4343" y="7699"/>
                  </a:lnTo>
                  <a:cubicBezTo>
                    <a:pt x="4292" y="7687"/>
                    <a:pt x="4269" y="7620"/>
                    <a:pt x="4286" y="7575"/>
                  </a:cubicBezTo>
                  <a:cubicBezTo>
                    <a:pt x="4303" y="7518"/>
                    <a:pt x="4359" y="7501"/>
                    <a:pt x="4410" y="7518"/>
                  </a:cubicBezTo>
                  <a:lnTo>
                    <a:pt x="5266" y="7727"/>
                  </a:lnTo>
                  <a:cubicBezTo>
                    <a:pt x="5165" y="7580"/>
                    <a:pt x="5080" y="7417"/>
                    <a:pt x="5013" y="7259"/>
                  </a:cubicBezTo>
                  <a:cubicBezTo>
                    <a:pt x="4776" y="6657"/>
                    <a:pt x="4720" y="5975"/>
                    <a:pt x="4478" y="5373"/>
                  </a:cubicBezTo>
                  <a:cubicBezTo>
                    <a:pt x="4354" y="5412"/>
                    <a:pt x="4207" y="5384"/>
                    <a:pt x="4083" y="5373"/>
                  </a:cubicBezTo>
                  <a:cubicBezTo>
                    <a:pt x="3841" y="5356"/>
                    <a:pt x="3605" y="5339"/>
                    <a:pt x="3368" y="5322"/>
                  </a:cubicBezTo>
                  <a:cubicBezTo>
                    <a:pt x="3239" y="5311"/>
                    <a:pt x="3256" y="5114"/>
                    <a:pt x="3385" y="5125"/>
                  </a:cubicBezTo>
                  <a:lnTo>
                    <a:pt x="4005" y="5170"/>
                  </a:lnTo>
                  <a:cubicBezTo>
                    <a:pt x="4100" y="5176"/>
                    <a:pt x="4202" y="5187"/>
                    <a:pt x="4303" y="5193"/>
                  </a:cubicBezTo>
                  <a:cubicBezTo>
                    <a:pt x="4337" y="5193"/>
                    <a:pt x="4365" y="5193"/>
                    <a:pt x="4393" y="5187"/>
                  </a:cubicBezTo>
                  <a:cubicBezTo>
                    <a:pt x="4348" y="5097"/>
                    <a:pt x="4292" y="5001"/>
                    <a:pt x="4230" y="4911"/>
                  </a:cubicBezTo>
                  <a:cubicBezTo>
                    <a:pt x="4016" y="4601"/>
                    <a:pt x="3717" y="4410"/>
                    <a:pt x="3368" y="4275"/>
                  </a:cubicBezTo>
                  <a:cubicBezTo>
                    <a:pt x="3177" y="4201"/>
                    <a:pt x="2985" y="4139"/>
                    <a:pt x="2794" y="4066"/>
                  </a:cubicBezTo>
                  <a:cubicBezTo>
                    <a:pt x="2743" y="4078"/>
                    <a:pt x="2692" y="4078"/>
                    <a:pt x="2642" y="4078"/>
                  </a:cubicBezTo>
                  <a:cubicBezTo>
                    <a:pt x="2524" y="4072"/>
                    <a:pt x="2400" y="4072"/>
                    <a:pt x="2281" y="4072"/>
                  </a:cubicBezTo>
                  <a:lnTo>
                    <a:pt x="1549" y="4061"/>
                  </a:lnTo>
                  <a:cubicBezTo>
                    <a:pt x="1425" y="4061"/>
                    <a:pt x="1442" y="3864"/>
                    <a:pt x="1572" y="3864"/>
                  </a:cubicBezTo>
                  <a:cubicBezTo>
                    <a:pt x="1786" y="3864"/>
                    <a:pt x="2000" y="3869"/>
                    <a:pt x="2214" y="3875"/>
                  </a:cubicBezTo>
                  <a:cubicBezTo>
                    <a:pt x="2270" y="3875"/>
                    <a:pt x="2326" y="3875"/>
                    <a:pt x="2383" y="3875"/>
                  </a:cubicBezTo>
                  <a:cubicBezTo>
                    <a:pt x="2096" y="3700"/>
                    <a:pt x="1893" y="3436"/>
                    <a:pt x="1791" y="3109"/>
                  </a:cubicBezTo>
                  <a:cubicBezTo>
                    <a:pt x="1679" y="2737"/>
                    <a:pt x="1690" y="2343"/>
                    <a:pt x="1651" y="1960"/>
                  </a:cubicBezTo>
                  <a:cubicBezTo>
                    <a:pt x="1651" y="1954"/>
                    <a:pt x="1651" y="1949"/>
                    <a:pt x="1651" y="1943"/>
                  </a:cubicBezTo>
                  <a:cubicBezTo>
                    <a:pt x="1397" y="1831"/>
                    <a:pt x="1149" y="1712"/>
                    <a:pt x="896" y="1600"/>
                  </a:cubicBezTo>
                  <a:cubicBezTo>
                    <a:pt x="851" y="1577"/>
                    <a:pt x="817" y="1526"/>
                    <a:pt x="840" y="1470"/>
                  </a:cubicBezTo>
                  <a:cubicBezTo>
                    <a:pt x="857" y="1425"/>
                    <a:pt x="919" y="1391"/>
                    <a:pt x="964" y="1414"/>
                  </a:cubicBezTo>
                  <a:cubicBezTo>
                    <a:pt x="1178" y="1510"/>
                    <a:pt x="1397" y="1611"/>
                    <a:pt x="1611" y="1712"/>
                  </a:cubicBezTo>
                  <a:cubicBezTo>
                    <a:pt x="1544" y="1386"/>
                    <a:pt x="1409" y="1093"/>
                    <a:pt x="1183" y="834"/>
                  </a:cubicBezTo>
                  <a:cubicBezTo>
                    <a:pt x="907" y="518"/>
                    <a:pt x="530" y="299"/>
                    <a:pt x="125" y="220"/>
                  </a:cubicBezTo>
                  <a:cubicBezTo>
                    <a:pt x="1" y="197"/>
                    <a:pt x="18" y="0"/>
                    <a:pt x="141" y="2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15"/>
            <p:cNvSpPr/>
            <p:nvPr/>
          </p:nvSpPr>
          <p:spPr>
            <a:xfrm>
              <a:off x="1213165" y="1098955"/>
              <a:ext cx="706757" cy="1370348"/>
            </a:xfrm>
            <a:custGeom>
              <a:avLst/>
              <a:gdLst/>
              <a:ahLst/>
              <a:cxnLst/>
              <a:rect l="l" t="t" r="r" b="b"/>
              <a:pathLst>
                <a:path w="5092" h="9873" extrusionOk="0">
                  <a:moveTo>
                    <a:pt x="739" y="4405"/>
                  </a:moveTo>
                  <a:cubicBezTo>
                    <a:pt x="817" y="4641"/>
                    <a:pt x="817" y="4878"/>
                    <a:pt x="767" y="5114"/>
                  </a:cubicBezTo>
                  <a:cubicBezTo>
                    <a:pt x="677" y="5537"/>
                    <a:pt x="468" y="5948"/>
                    <a:pt x="496" y="6392"/>
                  </a:cubicBezTo>
                  <a:cubicBezTo>
                    <a:pt x="525" y="6764"/>
                    <a:pt x="761" y="7046"/>
                    <a:pt x="1060" y="7248"/>
                  </a:cubicBezTo>
                  <a:cubicBezTo>
                    <a:pt x="1347" y="7446"/>
                    <a:pt x="1679" y="7581"/>
                    <a:pt x="1944" y="7817"/>
                  </a:cubicBezTo>
                  <a:cubicBezTo>
                    <a:pt x="2096" y="7952"/>
                    <a:pt x="2203" y="8116"/>
                    <a:pt x="2248" y="8313"/>
                  </a:cubicBezTo>
                  <a:cubicBezTo>
                    <a:pt x="2310" y="8549"/>
                    <a:pt x="2310" y="8797"/>
                    <a:pt x="2377" y="9028"/>
                  </a:cubicBezTo>
                  <a:cubicBezTo>
                    <a:pt x="2496" y="9428"/>
                    <a:pt x="2828" y="9732"/>
                    <a:pt x="3239" y="9811"/>
                  </a:cubicBezTo>
                  <a:cubicBezTo>
                    <a:pt x="3571" y="9873"/>
                    <a:pt x="3920" y="9755"/>
                    <a:pt x="4168" y="9529"/>
                  </a:cubicBezTo>
                  <a:cubicBezTo>
                    <a:pt x="4450" y="9366"/>
                    <a:pt x="4692" y="9129"/>
                    <a:pt x="4838" y="8837"/>
                  </a:cubicBezTo>
                  <a:cubicBezTo>
                    <a:pt x="5047" y="8437"/>
                    <a:pt x="5092" y="7952"/>
                    <a:pt x="4951" y="7524"/>
                  </a:cubicBezTo>
                  <a:cubicBezTo>
                    <a:pt x="4810" y="7080"/>
                    <a:pt x="4439" y="6702"/>
                    <a:pt x="4416" y="6218"/>
                  </a:cubicBezTo>
                  <a:cubicBezTo>
                    <a:pt x="4399" y="5790"/>
                    <a:pt x="4641" y="5390"/>
                    <a:pt x="4776" y="4996"/>
                  </a:cubicBezTo>
                  <a:cubicBezTo>
                    <a:pt x="4912" y="4624"/>
                    <a:pt x="4945" y="4236"/>
                    <a:pt x="4714" y="3892"/>
                  </a:cubicBezTo>
                  <a:cubicBezTo>
                    <a:pt x="4506" y="3571"/>
                    <a:pt x="4163" y="3374"/>
                    <a:pt x="3926" y="3081"/>
                  </a:cubicBezTo>
                  <a:cubicBezTo>
                    <a:pt x="3791" y="2923"/>
                    <a:pt x="3706" y="2743"/>
                    <a:pt x="3690" y="2541"/>
                  </a:cubicBezTo>
                  <a:cubicBezTo>
                    <a:pt x="3673" y="2298"/>
                    <a:pt x="3735" y="2056"/>
                    <a:pt x="3785" y="1825"/>
                  </a:cubicBezTo>
                  <a:cubicBezTo>
                    <a:pt x="3881" y="1392"/>
                    <a:pt x="3943" y="952"/>
                    <a:pt x="3684" y="564"/>
                  </a:cubicBezTo>
                  <a:cubicBezTo>
                    <a:pt x="3470" y="226"/>
                    <a:pt x="3081" y="1"/>
                    <a:pt x="2676" y="12"/>
                  </a:cubicBezTo>
                  <a:cubicBezTo>
                    <a:pt x="2282" y="23"/>
                    <a:pt x="1893" y="249"/>
                    <a:pt x="1685" y="586"/>
                  </a:cubicBezTo>
                  <a:cubicBezTo>
                    <a:pt x="1561" y="789"/>
                    <a:pt x="1527" y="1014"/>
                    <a:pt x="1471" y="1240"/>
                  </a:cubicBezTo>
                  <a:cubicBezTo>
                    <a:pt x="1420" y="1448"/>
                    <a:pt x="1330" y="1623"/>
                    <a:pt x="1161" y="1763"/>
                  </a:cubicBezTo>
                  <a:cubicBezTo>
                    <a:pt x="879" y="2006"/>
                    <a:pt x="491" y="2135"/>
                    <a:pt x="277" y="2456"/>
                  </a:cubicBezTo>
                  <a:cubicBezTo>
                    <a:pt x="1" y="2867"/>
                    <a:pt x="187" y="3368"/>
                    <a:pt x="406" y="3763"/>
                  </a:cubicBezTo>
                  <a:cubicBezTo>
                    <a:pt x="525" y="3971"/>
                    <a:pt x="660" y="4179"/>
                    <a:pt x="739" y="440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15"/>
            <p:cNvSpPr/>
            <p:nvPr/>
          </p:nvSpPr>
          <p:spPr>
            <a:xfrm>
              <a:off x="1399984" y="1173211"/>
              <a:ext cx="398765" cy="1248484"/>
            </a:xfrm>
            <a:custGeom>
              <a:avLst/>
              <a:gdLst/>
              <a:ahLst/>
              <a:cxnLst/>
              <a:rect l="l" t="t" r="r" b="b"/>
              <a:pathLst>
                <a:path w="2873" h="8995" extrusionOk="0">
                  <a:moveTo>
                    <a:pt x="187" y="1476"/>
                  </a:moveTo>
                  <a:lnTo>
                    <a:pt x="941" y="1808"/>
                  </a:lnTo>
                  <a:cubicBezTo>
                    <a:pt x="891" y="1730"/>
                    <a:pt x="846" y="1651"/>
                    <a:pt x="806" y="1566"/>
                  </a:cubicBezTo>
                  <a:cubicBezTo>
                    <a:pt x="671" y="1273"/>
                    <a:pt x="637" y="952"/>
                    <a:pt x="761" y="654"/>
                  </a:cubicBezTo>
                  <a:cubicBezTo>
                    <a:pt x="879" y="355"/>
                    <a:pt x="1121" y="113"/>
                    <a:pt x="1426" y="12"/>
                  </a:cubicBezTo>
                  <a:cubicBezTo>
                    <a:pt x="1437" y="6"/>
                    <a:pt x="1448" y="6"/>
                    <a:pt x="1454" y="6"/>
                  </a:cubicBezTo>
                  <a:cubicBezTo>
                    <a:pt x="1465" y="6"/>
                    <a:pt x="1476" y="1"/>
                    <a:pt x="1488" y="1"/>
                  </a:cubicBezTo>
                  <a:cubicBezTo>
                    <a:pt x="1561" y="1"/>
                    <a:pt x="1583" y="68"/>
                    <a:pt x="1566" y="125"/>
                  </a:cubicBezTo>
                  <a:cubicBezTo>
                    <a:pt x="1561" y="153"/>
                    <a:pt x="1544" y="175"/>
                    <a:pt x="1510" y="192"/>
                  </a:cubicBezTo>
                  <a:cubicBezTo>
                    <a:pt x="1510" y="192"/>
                    <a:pt x="1510" y="192"/>
                    <a:pt x="1510" y="192"/>
                  </a:cubicBezTo>
                  <a:cubicBezTo>
                    <a:pt x="1510" y="192"/>
                    <a:pt x="1510" y="192"/>
                    <a:pt x="1510" y="192"/>
                  </a:cubicBezTo>
                  <a:cubicBezTo>
                    <a:pt x="1223" y="288"/>
                    <a:pt x="1003" y="513"/>
                    <a:pt x="919" y="806"/>
                  </a:cubicBezTo>
                  <a:cubicBezTo>
                    <a:pt x="829" y="1093"/>
                    <a:pt x="913" y="1375"/>
                    <a:pt x="1060" y="1628"/>
                  </a:cubicBezTo>
                  <a:cubicBezTo>
                    <a:pt x="1110" y="1713"/>
                    <a:pt x="1161" y="1792"/>
                    <a:pt x="1217" y="1870"/>
                  </a:cubicBezTo>
                  <a:cubicBezTo>
                    <a:pt x="1313" y="1673"/>
                    <a:pt x="1409" y="1476"/>
                    <a:pt x="1504" y="1279"/>
                  </a:cubicBezTo>
                  <a:cubicBezTo>
                    <a:pt x="1561" y="1166"/>
                    <a:pt x="1747" y="1234"/>
                    <a:pt x="1690" y="1352"/>
                  </a:cubicBezTo>
                  <a:lnTo>
                    <a:pt x="1347" y="2056"/>
                  </a:lnTo>
                  <a:cubicBezTo>
                    <a:pt x="1566" y="2372"/>
                    <a:pt x="1780" y="2693"/>
                    <a:pt x="1792" y="3104"/>
                  </a:cubicBezTo>
                  <a:cubicBezTo>
                    <a:pt x="1792" y="3363"/>
                    <a:pt x="1718" y="3605"/>
                    <a:pt x="1628" y="3847"/>
                  </a:cubicBezTo>
                  <a:cubicBezTo>
                    <a:pt x="1679" y="3802"/>
                    <a:pt x="1730" y="3757"/>
                    <a:pt x="1786" y="3712"/>
                  </a:cubicBezTo>
                  <a:cubicBezTo>
                    <a:pt x="1949" y="3565"/>
                    <a:pt x="2118" y="3425"/>
                    <a:pt x="2287" y="3278"/>
                  </a:cubicBezTo>
                  <a:cubicBezTo>
                    <a:pt x="2383" y="3194"/>
                    <a:pt x="2512" y="3346"/>
                    <a:pt x="2417" y="3430"/>
                  </a:cubicBezTo>
                  <a:cubicBezTo>
                    <a:pt x="2225" y="3594"/>
                    <a:pt x="2034" y="3757"/>
                    <a:pt x="1842" y="3920"/>
                  </a:cubicBezTo>
                  <a:cubicBezTo>
                    <a:pt x="1752" y="3999"/>
                    <a:pt x="1662" y="4089"/>
                    <a:pt x="1561" y="4157"/>
                  </a:cubicBezTo>
                  <a:cubicBezTo>
                    <a:pt x="1538" y="4179"/>
                    <a:pt x="1510" y="4191"/>
                    <a:pt x="1488" y="4196"/>
                  </a:cubicBezTo>
                  <a:cubicBezTo>
                    <a:pt x="1392" y="4433"/>
                    <a:pt x="1302" y="4669"/>
                    <a:pt x="1274" y="4917"/>
                  </a:cubicBezTo>
                  <a:cubicBezTo>
                    <a:pt x="1228" y="5339"/>
                    <a:pt x="1375" y="5728"/>
                    <a:pt x="1578" y="6094"/>
                  </a:cubicBezTo>
                  <a:cubicBezTo>
                    <a:pt x="1820" y="5722"/>
                    <a:pt x="2056" y="5351"/>
                    <a:pt x="2298" y="4979"/>
                  </a:cubicBezTo>
                  <a:cubicBezTo>
                    <a:pt x="2366" y="4872"/>
                    <a:pt x="2529" y="4990"/>
                    <a:pt x="2456" y="5097"/>
                  </a:cubicBezTo>
                  <a:cubicBezTo>
                    <a:pt x="2203" y="5491"/>
                    <a:pt x="1944" y="5891"/>
                    <a:pt x="1690" y="6285"/>
                  </a:cubicBezTo>
                  <a:cubicBezTo>
                    <a:pt x="1814" y="6488"/>
                    <a:pt x="1944" y="6685"/>
                    <a:pt x="2056" y="6877"/>
                  </a:cubicBezTo>
                  <a:cubicBezTo>
                    <a:pt x="2158" y="7051"/>
                    <a:pt x="2248" y="7243"/>
                    <a:pt x="2321" y="7440"/>
                  </a:cubicBezTo>
                  <a:cubicBezTo>
                    <a:pt x="2422" y="7232"/>
                    <a:pt x="2529" y="7023"/>
                    <a:pt x="2631" y="6820"/>
                  </a:cubicBezTo>
                  <a:cubicBezTo>
                    <a:pt x="2687" y="6708"/>
                    <a:pt x="2873" y="6775"/>
                    <a:pt x="2817" y="6888"/>
                  </a:cubicBezTo>
                  <a:lnTo>
                    <a:pt x="2400" y="7716"/>
                  </a:lnTo>
                  <a:cubicBezTo>
                    <a:pt x="2496" y="8116"/>
                    <a:pt x="2467" y="8532"/>
                    <a:pt x="2208" y="8893"/>
                  </a:cubicBezTo>
                  <a:cubicBezTo>
                    <a:pt x="2130" y="8994"/>
                    <a:pt x="1966" y="8882"/>
                    <a:pt x="2045" y="8775"/>
                  </a:cubicBezTo>
                  <a:cubicBezTo>
                    <a:pt x="2265" y="8476"/>
                    <a:pt x="2293" y="8138"/>
                    <a:pt x="2220" y="7800"/>
                  </a:cubicBezTo>
                  <a:cubicBezTo>
                    <a:pt x="1887" y="7603"/>
                    <a:pt x="1561" y="7412"/>
                    <a:pt x="1228" y="7215"/>
                  </a:cubicBezTo>
                  <a:cubicBezTo>
                    <a:pt x="1116" y="7153"/>
                    <a:pt x="1234" y="6989"/>
                    <a:pt x="1341" y="7051"/>
                  </a:cubicBezTo>
                  <a:cubicBezTo>
                    <a:pt x="1611" y="7209"/>
                    <a:pt x="1876" y="7367"/>
                    <a:pt x="2141" y="7524"/>
                  </a:cubicBezTo>
                  <a:cubicBezTo>
                    <a:pt x="2056" y="7294"/>
                    <a:pt x="1944" y="7068"/>
                    <a:pt x="1820" y="6871"/>
                  </a:cubicBezTo>
                  <a:cubicBezTo>
                    <a:pt x="1718" y="6702"/>
                    <a:pt x="1606" y="6528"/>
                    <a:pt x="1504" y="6353"/>
                  </a:cubicBezTo>
                  <a:cubicBezTo>
                    <a:pt x="1082" y="6038"/>
                    <a:pt x="665" y="5717"/>
                    <a:pt x="243" y="5401"/>
                  </a:cubicBezTo>
                  <a:cubicBezTo>
                    <a:pt x="142" y="5323"/>
                    <a:pt x="254" y="5159"/>
                    <a:pt x="356" y="5238"/>
                  </a:cubicBezTo>
                  <a:cubicBezTo>
                    <a:pt x="665" y="5469"/>
                    <a:pt x="975" y="5705"/>
                    <a:pt x="1279" y="5936"/>
                  </a:cubicBezTo>
                  <a:cubicBezTo>
                    <a:pt x="1133" y="5615"/>
                    <a:pt x="1037" y="5283"/>
                    <a:pt x="1076" y="4917"/>
                  </a:cubicBezTo>
                  <a:cubicBezTo>
                    <a:pt x="1099" y="4652"/>
                    <a:pt x="1195" y="4405"/>
                    <a:pt x="1302" y="4157"/>
                  </a:cubicBezTo>
                  <a:cubicBezTo>
                    <a:pt x="1228" y="4100"/>
                    <a:pt x="1172" y="4005"/>
                    <a:pt x="1121" y="3932"/>
                  </a:cubicBezTo>
                  <a:cubicBezTo>
                    <a:pt x="1048" y="3830"/>
                    <a:pt x="969" y="3729"/>
                    <a:pt x="896" y="3622"/>
                  </a:cubicBezTo>
                  <a:lnTo>
                    <a:pt x="446" y="2991"/>
                  </a:lnTo>
                  <a:cubicBezTo>
                    <a:pt x="367" y="2890"/>
                    <a:pt x="519" y="2760"/>
                    <a:pt x="592" y="2867"/>
                  </a:cubicBezTo>
                  <a:cubicBezTo>
                    <a:pt x="851" y="3216"/>
                    <a:pt x="1099" y="3571"/>
                    <a:pt x="1358" y="3920"/>
                  </a:cubicBezTo>
                  <a:cubicBezTo>
                    <a:pt x="1364" y="3932"/>
                    <a:pt x="1369" y="3943"/>
                    <a:pt x="1381" y="3960"/>
                  </a:cubicBezTo>
                  <a:cubicBezTo>
                    <a:pt x="1499" y="3678"/>
                    <a:pt x="1600" y="3391"/>
                    <a:pt x="1595" y="3087"/>
                  </a:cubicBezTo>
                  <a:cubicBezTo>
                    <a:pt x="1583" y="2715"/>
                    <a:pt x="1375" y="2417"/>
                    <a:pt x="1161" y="2124"/>
                  </a:cubicBezTo>
                  <a:lnTo>
                    <a:pt x="119" y="1662"/>
                  </a:lnTo>
                  <a:cubicBezTo>
                    <a:pt x="1" y="1606"/>
                    <a:pt x="68" y="1420"/>
                    <a:pt x="187" y="147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15"/>
            <p:cNvSpPr/>
            <p:nvPr/>
          </p:nvSpPr>
          <p:spPr>
            <a:xfrm>
              <a:off x="469913" y="1954080"/>
              <a:ext cx="1267916" cy="830287"/>
            </a:xfrm>
            <a:custGeom>
              <a:avLst/>
              <a:gdLst/>
              <a:ahLst/>
              <a:cxnLst/>
              <a:rect l="l" t="t" r="r" b="b"/>
              <a:pathLst>
                <a:path w="9135" h="5982" extrusionOk="0">
                  <a:moveTo>
                    <a:pt x="2912" y="4551"/>
                  </a:moveTo>
                  <a:cubicBezTo>
                    <a:pt x="3154" y="4602"/>
                    <a:pt x="3351" y="4731"/>
                    <a:pt x="3526" y="4900"/>
                  </a:cubicBezTo>
                  <a:cubicBezTo>
                    <a:pt x="3841" y="5199"/>
                    <a:pt x="4077" y="5598"/>
                    <a:pt x="4472" y="5807"/>
                  </a:cubicBezTo>
                  <a:cubicBezTo>
                    <a:pt x="4798" y="5981"/>
                    <a:pt x="5164" y="5931"/>
                    <a:pt x="5491" y="5784"/>
                  </a:cubicBezTo>
                  <a:cubicBezTo>
                    <a:pt x="5812" y="5643"/>
                    <a:pt x="6105" y="5435"/>
                    <a:pt x="6448" y="5334"/>
                  </a:cubicBezTo>
                  <a:cubicBezTo>
                    <a:pt x="6640" y="5283"/>
                    <a:pt x="6837" y="5277"/>
                    <a:pt x="7028" y="5339"/>
                  </a:cubicBezTo>
                  <a:cubicBezTo>
                    <a:pt x="7259" y="5412"/>
                    <a:pt x="7468" y="5548"/>
                    <a:pt x="7704" y="5610"/>
                  </a:cubicBezTo>
                  <a:cubicBezTo>
                    <a:pt x="8098" y="5722"/>
                    <a:pt x="8538" y="5604"/>
                    <a:pt x="8819" y="5300"/>
                  </a:cubicBezTo>
                  <a:cubicBezTo>
                    <a:pt x="9050" y="5046"/>
                    <a:pt x="9135" y="4692"/>
                    <a:pt x="9073" y="4359"/>
                  </a:cubicBezTo>
                  <a:cubicBezTo>
                    <a:pt x="9090" y="4033"/>
                    <a:pt x="9011" y="3706"/>
                    <a:pt x="8847" y="3419"/>
                  </a:cubicBezTo>
                  <a:cubicBezTo>
                    <a:pt x="8617" y="3030"/>
                    <a:pt x="8228" y="2743"/>
                    <a:pt x="7789" y="2631"/>
                  </a:cubicBezTo>
                  <a:cubicBezTo>
                    <a:pt x="7338" y="2512"/>
                    <a:pt x="6826" y="2631"/>
                    <a:pt x="6403" y="2394"/>
                  </a:cubicBezTo>
                  <a:cubicBezTo>
                    <a:pt x="6026" y="2180"/>
                    <a:pt x="5818" y="1763"/>
                    <a:pt x="5559" y="1437"/>
                  </a:cubicBezTo>
                  <a:cubicBezTo>
                    <a:pt x="5311" y="1127"/>
                    <a:pt x="5001" y="890"/>
                    <a:pt x="4584" y="902"/>
                  </a:cubicBezTo>
                  <a:cubicBezTo>
                    <a:pt x="4207" y="913"/>
                    <a:pt x="3858" y="1093"/>
                    <a:pt x="3481" y="1144"/>
                  </a:cubicBezTo>
                  <a:cubicBezTo>
                    <a:pt x="3278" y="1172"/>
                    <a:pt x="3081" y="1149"/>
                    <a:pt x="2901" y="1054"/>
                  </a:cubicBezTo>
                  <a:cubicBezTo>
                    <a:pt x="2687" y="947"/>
                    <a:pt x="2512" y="761"/>
                    <a:pt x="2343" y="598"/>
                  </a:cubicBezTo>
                  <a:cubicBezTo>
                    <a:pt x="2028" y="288"/>
                    <a:pt x="1690" y="1"/>
                    <a:pt x="1217" y="12"/>
                  </a:cubicBezTo>
                  <a:cubicBezTo>
                    <a:pt x="817" y="17"/>
                    <a:pt x="423" y="220"/>
                    <a:pt x="214" y="575"/>
                  </a:cubicBezTo>
                  <a:cubicBezTo>
                    <a:pt x="17" y="919"/>
                    <a:pt x="0" y="1363"/>
                    <a:pt x="175" y="1718"/>
                  </a:cubicBezTo>
                  <a:cubicBezTo>
                    <a:pt x="282" y="1932"/>
                    <a:pt x="456" y="2079"/>
                    <a:pt x="620" y="2248"/>
                  </a:cubicBezTo>
                  <a:cubicBezTo>
                    <a:pt x="766" y="2400"/>
                    <a:pt x="868" y="2569"/>
                    <a:pt x="896" y="2783"/>
                  </a:cubicBezTo>
                  <a:cubicBezTo>
                    <a:pt x="952" y="3154"/>
                    <a:pt x="856" y="3554"/>
                    <a:pt x="1014" y="3903"/>
                  </a:cubicBezTo>
                  <a:cubicBezTo>
                    <a:pt x="1217" y="4354"/>
                    <a:pt x="1746" y="4466"/>
                    <a:pt x="2191" y="4489"/>
                  </a:cubicBezTo>
                  <a:cubicBezTo>
                    <a:pt x="2433" y="4495"/>
                    <a:pt x="2675" y="4495"/>
                    <a:pt x="2912" y="455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15"/>
            <p:cNvSpPr/>
            <p:nvPr/>
          </p:nvSpPr>
          <p:spPr>
            <a:xfrm>
              <a:off x="559714" y="2045546"/>
              <a:ext cx="1118708" cy="605851"/>
            </a:xfrm>
            <a:custGeom>
              <a:avLst/>
              <a:gdLst/>
              <a:ahLst/>
              <a:cxnLst/>
              <a:rect l="l" t="t" r="r" b="b"/>
              <a:pathLst>
                <a:path w="8060" h="4365" extrusionOk="0">
                  <a:moveTo>
                    <a:pt x="654" y="1943"/>
                  </a:moveTo>
                  <a:lnTo>
                    <a:pt x="1341" y="1482"/>
                  </a:lnTo>
                  <a:cubicBezTo>
                    <a:pt x="1245" y="1482"/>
                    <a:pt x="1155" y="1482"/>
                    <a:pt x="1060" y="1470"/>
                  </a:cubicBezTo>
                  <a:cubicBezTo>
                    <a:pt x="744" y="1431"/>
                    <a:pt x="457" y="1284"/>
                    <a:pt x="266" y="1020"/>
                  </a:cubicBezTo>
                  <a:cubicBezTo>
                    <a:pt x="80" y="766"/>
                    <a:pt x="1" y="428"/>
                    <a:pt x="74" y="119"/>
                  </a:cubicBezTo>
                  <a:cubicBezTo>
                    <a:pt x="74" y="107"/>
                    <a:pt x="80" y="102"/>
                    <a:pt x="85" y="91"/>
                  </a:cubicBezTo>
                  <a:cubicBezTo>
                    <a:pt x="91" y="79"/>
                    <a:pt x="91" y="74"/>
                    <a:pt x="97" y="62"/>
                  </a:cubicBezTo>
                  <a:cubicBezTo>
                    <a:pt x="136" y="0"/>
                    <a:pt x="209" y="17"/>
                    <a:pt x="243" y="62"/>
                  </a:cubicBezTo>
                  <a:cubicBezTo>
                    <a:pt x="266" y="79"/>
                    <a:pt x="277" y="102"/>
                    <a:pt x="271" y="141"/>
                  </a:cubicBezTo>
                  <a:cubicBezTo>
                    <a:pt x="271" y="141"/>
                    <a:pt x="271" y="141"/>
                    <a:pt x="271" y="141"/>
                  </a:cubicBezTo>
                  <a:lnTo>
                    <a:pt x="271" y="141"/>
                  </a:lnTo>
                  <a:cubicBezTo>
                    <a:pt x="204" y="434"/>
                    <a:pt x="277" y="744"/>
                    <a:pt x="474" y="969"/>
                  </a:cubicBezTo>
                  <a:cubicBezTo>
                    <a:pt x="671" y="1200"/>
                    <a:pt x="958" y="1273"/>
                    <a:pt x="1251" y="1284"/>
                  </a:cubicBezTo>
                  <a:cubicBezTo>
                    <a:pt x="1347" y="1290"/>
                    <a:pt x="1443" y="1284"/>
                    <a:pt x="1538" y="1284"/>
                  </a:cubicBezTo>
                  <a:cubicBezTo>
                    <a:pt x="1426" y="1099"/>
                    <a:pt x="1307" y="907"/>
                    <a:pt x="1195" y="721"/>
                  </a:cubicBezTo>
                  <a:cubicBezTo>
                    <a:pt x="1127" y="614"/>
                    <a:pt x="1279" y="496"/>
                    <a:pt x="1347" y="603"/>
                  </a:cubicBezTo>
                  <a:lnTo>
                    <a:pt x="1764" y="1273"/>
                  </a:lnTo>
                  <a:cubicBezTo>
                    <a:pt x="2152" y="1251"/>
                    <a:pt x="2535" y="1239"/>
                    <a:pt x="2884" y="1448"/>
                  </a:cubicBezTo>
                  <a:cubicBezTo>
                    <a:pt x="3109" y="1583"/>
                    <a:pt x="3278" y="1774"/>
                    <a:pt x="3430" y="1977"/>
                  </a:cubicBezTo>
                  <a:cubicBezTo>
                    <a:pt x="3419" y="1910"/>
                    <a:pt x="3408" y="1842"/>
                    <a:pt x="3402" y="1780"/>
                  </a:cubicBezTo>
                  <a:cubicBezTo>
                    <a:pt x="3369" y="1560"/>
                    <a:pt x="3335" y="1341"/>
                    <a:pt x="3301" y="1121"/>
                  </a:cubicBezTo>
                  <a:cubicBezTo>
                    <a:pt x="3284" y="992"/>
                    <a:pt x="3476" y="969"/>
                    <a:pt x="3498" y="1093"/>
                  </a:cubicBezTo>
                  <a:cubicBezTo>
                    <a:pt x="3532" y="1341"/>
                    <a:pt x="3571" y="1589"/>
                    <a:pt x="3611" y="1836"/>
                  </a:cubicBezTo>
                  <a:cubicBezTo>
                    <a:pt x="3628" y="1960"/>
                    <a:pt x="3656" y="2079"/>
                    <a:pt x="3661" y="2202"/>
                  </a:cubicBezTo>
                  <a:cubicBezTo>
                    <a:pt x="3667" y="2231"/>
                    <a:pt x="3661" y="2259"/>
                    <a:pt x="3656" y="2287"/>
                  </a:cubicBezTo>
                  <a:cubicBezTo>
                    <a:pt x="3802" y="2495"/>
                    <a:pt x="3954" y="2692"/>
                    <a:pt x="4151" y="2850"/>
                  </a:cubicBezTo>
                  <a:cubicBezTo>
                    <a:pt x="4484" y="3115"/>
                    <a:pt x="4895" y="3194"/>
                    <a:pt x="5311" y="3216"/>
                  </a:cubicBezTo>
                  <a:cubicBezTo>
                    <a:pt x="5126" y="2816"/>
                    <a:pt x="4934" y="2416"/>
                    <a:pt x="4748" y="2017"/>
                  </a:cubicBezTo>
                  <a:cubicBezTo>
                    <a:pt x="4692" y="1904"/>
                    <a:pt x="4878" y="1825"/>
                    <a:pt x="4928" y="1943"/>
                  </a:cubicBezTo>
                  <a:cubicBezTo>
                    <a:pt x="5131" y="2366"/>
                    <a:pt x="5334" y="2794"/>
                    <a:pt x="5531" y="3222"/>
                  </a:cubicBezTo>
                  <a:cubicBezTo>
                    <a:pt x="5768" y="3227"/>
                    <a:pt x="6004" y="3222"/>
                    <a:pt x="6229" y="3227"/>
                  </a:cubicBezTo>
                  <a:cubicBezTo>
                    <a:pt x="6432" y="3233"/>
                    <a:pt x="6640" y="3256"/>
                    <a:pt x="6843" y="3301"/>
                  </a:cubicBezTo>
                  <a:lnTo>
                    <a:pt x="6483" y="2709"/>
                  </a:lnTo>
                  <a:cubicBezTo>
                    <a:pt x="6415" y="2602"/>
                    <a:pt x="6573" y="2478"/>
                    <a:pt x="6640" y="2585"/>
                  </a:cubicBezTo>
                  <a:cubicBezTo>
                    <a:pt x="6798" y="2850"/>
                    <a:pt x="6961" y="3115"/>
                    <a:pt x="7119" y="3379"/>
                  </a:cubicBezTo>
                  <a:cubicBezTo>
                    <a:pt x="7513" y="3515"/>
                    <a:pt x="7851" y="3757"/>
                    <a:pt x="8015" y="4168"/>
                  </a:cubicBezTo>
                  <a:cubicBezTo>
                    <a:pt x="8060" y="4286"/>
                    <a:pt x="7879" y="4365"/>
                    <a:pt x="7834" y="4247"/>
                  </a:cubicBezTo>
                  <a:cubicBezTo>
                    <a:pt x="7694" y="3898"/>
                    <a:pt x="7423" y="3695"/>
                    <a:pt x="7097" y="3577"/>
                  </a:cubicBezTo>
                  <a:cubicBezTo>
                    <a:pt x="6759" y="3751"/>
                    <a:pt x="6415" y="3931"/>
                    <a:pt x="6077" y="4106"/>
                  </a:cubicBezTo>
                  <a:cubicBezTo>
                    <a:pt x="5965" y="4168"/>
                    <a:pt x="5886" y="3982"/>
                    <a:pt x="5998" y="3926"/>
                  </a:cubicBezTo>
                  <a:cubicBezTo>
                    <a:pt x="6274" y="3785"/>
                    <a:pt x="6550" y="3638"/>
                    <a:pt x="6821" y="3498"/>
                  </a:cubicBezTo>
                  <a:cubicBezTo>
                    <a:pt x="6579" y="3441"/>
                    <a:pt x="6331" y="3424"/>
                    <a:pt x="6100" y="3419"/>
                  </a:cubicBezTo>
                  <a:cubicBezTo>
                    <a:pt x="5897" y="3419"/>
                    <a:pt x="5694" y="3419"/>
                    <a:pt x="5492" y="3413"/>
                  </a:cubicBezTo>
                  <a:cubicBezTo>
                    <a:pt x="4996" y="3605"/>
                    <a:pt x="4506" y="3791"/>
                    <a:pt x="4016" y="3976"/>
                  </a:cubicBezTo>
                  <a:cubicBezTo>
                    <a:pt x="3898" y="4021"/>
                    <a:pt x="3819" y="3841"/>
                    <a:pt x="3937" y="3796"/>
                  </a:cubicBezTo>
                  <a:cubicBezTo>
                    <a:pt x="4298" y="3661"/>
                    <a:pt x="4658" y="3520"/>
                    <a:pt x="5019" y="3385"/>
                  </a:cubicBezTo>
                  <a:cubicBezTo>
                    <a:pt x="4669" y="3340"/>
                    <a:pt x="4337" y="3244"/>
                    <a:pt x="4050" y="3019"/>
                  </a:cubicBezTo>
                  <a:cubicBezTo>
                    <a:pt x="3836" y="2856"/>
                    <a:pt x="3678" y="2642"/>
                    <a:pt x="3521" y="2422"/>
                  </a:cubicBezTo>
                  <a:cubicBezTo>
                    <a:pt x="3430" y="2456"/>
                    <a:pt x="3329" y="2450"/>
                    <a:pt x="3233" y="2456"/>
                  </a:cubicBezTo>
                  <a:lnTo>
                    <a:pt x="2856" y="2484"/>
                  </a:lnTo>
                  <a:cubicBezTo>
                    <a:pt x="2597" y="2501"/>
                    <a:pt x="2338" y="2518"/>
                    <a:pt x="2079" y="2535"/>
                  </a:cubicBezTo>
                  <a:cubicBezTo>
                    <a:pt x="1955" y="2540"/>
                    <a:pt x="1927" y="2343"/>
                    <a:pt x="2051" y="2338"/>
                  </a:cubicBezTo>
                  <a:cubicBezTo>
                    <a:pt x="2484" y="2309"/>
                    <a:pt x="2918" y="2281"/>
                    <a:pt x="3352" y="2253"/>
                  </a:cubicBezTo>
                  <a:cubicBezTo>
                    <a:pt x="3363" y="2253"/>
                    <a:pt x="3380" y="2253"/>
                    <a:pt x="3397" y="2253"/>
                  </a:cubicBezTo>
                  <a:cubicBezTo>
                    <a:pt x="3222" y="2000"/>
                    <a:pt x="3031" y="1763"/>
                    <a:pt x="2766" y="1605"/>
                  </a:cubicBezTo>
                  <a:cubicBezTo>
                    <a:pt x="2451" y="1420"/>
                    <a:pt x="2085" y="1437"/>
                    <a:pt x="1724" y="1459"/>
                  </a:cubicBezTo>
                  <a:cubicBezTo>
                    <a:pt x="1409" y="1673"/>
                    <a:pt x="1093" y="1887"/>
                    <a:pt x="778" y="2101"/>
                  </a:cubicBezTo>
                  <a:cubicBezTo>
                    <a:pt x="671" y="2174"/>
                    <a:pt x="553" y="2017"/>
                    <a:pt x="654" y="194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15"/>
            <p:cNvSpPr/>
            <p:nvPr/>
          </p:nvSpPr>
          <p:spPr>
            <a:xfrm>
              <a:off x="1246892" y="1958799"/>
              <a:ext cx="2947644" cy="2107363"/>
            </a:xfrm>
            <a:custGeom>
              <a:avLst/>
              <a:gdLst/>
              <a:ahLst/>
              <a:cxnLst/>
              <a:rect l="l" t="t" r="r" b="b"/>
              <a:pathLst>
                <a:path w="21237" h="15183" extrusionOk="0">
                  <a:moveTo>
                    <a:pt x="21237" y="15183"/>
                  </a:moveTo>
                  <a:lnTo>
                    <a:pt x="0" y="15183"/>
                  </a:lnTo>
                  <a:lnTo>
                    <a:pt x="0" y="0"/>
                  </a:lnTo>
                  <a:lnTo>
                    <a:pt x="212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5"/>
            <p:cNvSpPr/>
            <p:nvPr/>
          </p:nvSpPr>
          <p:spPr>
            <a:xfrm>
              <a:off x="1320315" y="1959631"/>
              <a:ext cx="2874219" cy="2106530"/>
            </a:xfrm>
            <a:custGeom>
              <a:avLst/>
              <a:gdLst/>
              <a:ahLst/>
              <a:cxnLst/>
              <a:rect l="l" t="t" r="r" b="b"/>
              <a:pathLst>
                <a:path w="20708" h="15177" extrusionOk="0">
                  <a:moveTo>
                    <a:pt x="20708" y="15177"/>
                  </a:moveTo>
                  <a:lnTo>
                    <a:pt x="0" y="15177"/>
                  </a:lnTo>
                  <a:lnTo>
                    <a:pt x="0" y="0"/>
                  </a:lnTo>
                  <a:lnTo>
                    <a:pt x="2070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15"/>
            <p:cNvSpPr/>
            <p:nvPr/>
          </p:nvSpPr>
          <p:spPr>
            <a:xfrm>
              <a:off x="1370282" y="2072889"/>
              <a:ext cx="2774286" cy="1931646"/>
            </a:xfrm>
            <a:custGeom>
              <a:avLst/>
              <a:gdLst/>
              <a:ahLst/>
              <a:cxnLst/>
              <a:rect l="l" t="t" r="r" b="b"/>
              <a:pathLst>
                <a:path w="19988" h="13917" extrusionOk="0">
                  <a:moveTo>
                    <a:pt x="19987" y="13916"/>
                  </a:moveTo>
                  <a:lnTo>
                    <a:pt x="1" y="13916"/>
                  </a:lnTo>
                  <a:lnTo>
                    <a:pt x="1" y="1"/>
                  </a:lnTo>
                  <a:lnTo>
                    <a:pt x="1998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5"/>
            <p:cNvSpPr/>
            <p:nvPr/>
          </p:nvSpPr>
          <p:spPr>
            <a:xfrm>
              <a:off x="2112840" y="4066005"/>
              <a:ext cx="1727613" cy="515355"/>
            </a:xfrm>
            <a:custGeom>
              <a:avLst/>
              <a:gdLst/>
              <a:ahLst/>
              <a:cxnLst/>
              <a:rect l="l" t="t" r="r" b="b"/>
              <a:pathLst>
                <a:path w="12447" h="3713" extrusionOk="0">
                  <a:moveTo>
                    <a:pt x="1043" y="1"/>
                  </a:moveTo>
                  <a:cubicBezTo>
                    <a:pt x="1043" y="1"/>
                    <a:pt x="1" y="575"/>
                    <a:pt x="1" y="3712"/>
                  </a:cubicBezTo>
                  <a:lnTo>
                    <a:pt x="12446" y="3712"/>
                  </a:lnTo>
                  <a:lnTo>
                    <a:pt x="12446" y="2800"/>
                  </a:lnTo>
                  <a:lnTo>
                    <a:pt x="5666" y="2800"/>
                  </a:lnTo>
                  <a:cubicBezTo>
                    <a:pt x="5666" y="2800"/>
                    <a:pt x="5469" y="1448"/>
                    <a:pt x="649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5"/>
            <p:cNvSpPr/>
            <p:nvPr/>
          </p:nvSpPr>
          <p:spPr>
            <a:xfrm>
              <a:off x="2128524" y="4066005"/>
              <a:ext cx="885667" cy="287866"/>
            </a:xfrm>
            <a:custGeom>
              <a:avLst/>
              <a:gdLst/>
              <a:ahLst/>
              <a:cxnLst/>
              <a:rect l="l" t="t" r="r" b="b"/>
              <a:pathLst>
                <a:path w="6381" h="2074" extrusionOk="0">
                  <a:moveTo>
                    <a:pt x="6381" y="1"/>
                  </a:moveTo>
                  <a:lnTo>
                    <a:pt x="0" y="2073"/>
                  </a:lnTo>
                  <a:cubicBezTo>
                    <a:pt x="0" y="2073"/>
                    <a:pt x="192" y="536"/>
                    <a:pt x="9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5"/>
            <p:cNvSpPr/>
            <p:nvPr/>
          </p:nvSpPr>
          <p:spPr>
            <a:xfrm>
              <a:off x="2115199" y="4454496"/>
              <a:ext cx="1725254" cy="36087"/>
            </a:xfrm>
            <a:custGeom>
              <a:avLst/>
              <a:gdLst/>
              <a:ahLst/>
              <a:cxnLst/>
              <a:rect l="l" t="t" r="r" b="b"/>
              <a:pathLst>
                <a:path w="12430" h="260" extrusionOk="0">
                  <a:moveTo>
                    <a:pt x="1" y="260"/>
                  </a:moveTo>
                  <a:lnTo>
                    <a:pt x="12429" y="260"/>
                  </a:lnTo>
                  <a:lnTo>
                    <a:pt x="12429" y="1"/>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15"/>
            <p:cNvSpPr/>
            <p:nvPr/>
          </p:nvSpPr>
          <p:spPr>
            <a:xfrm>
              <a:off x="2664692" y="1979063"/>
              <a:ext cx="78282" cy="77588"/>
            </a:xfrm>
            <a:custGeom>
              <a:avLst/>
              <a:gdLst/>
              <a:ahLst/>
              <a:cxnLst/>
              <a:rect l="l" t="t" r="r" b="b"/>
              <a:pathLst>
                <a:path w="564" h="559" extrusionOk="0">
                  <a:moveTo>
                    <a:pt x="564" y="282"/>
                  </a:moveTo>
                  <a:cubicBezTo>
                    <a:pt x="564" y="434"/>
                    <a:pt x="440" y="558"/>
                    <a:pt x="282" y="558"/>
                  </a:cubicBezTo>
                  <a:cubicBezTo>
                    <a:pt x="130" y="558"/>
                    <a:pt x="1" y="434"/>
                    <a:pt x="1" y="282"/>
                  </a:cubicBezTo>
                  <a:cubicBezTo>
                    <a:pt x="1" y="125"/>
                    <a:pt x="130" y="1"/>
                    <a:pt x="282" y="1"/>
                  </a:cubicBezTo>
                  <a:cubicBezTo>
                    <a:pt x="440" y="1"/>
                    <a:pt x="564" y="125"/>
                    <a:pt x="564" y="282"/>
                  </a:cubicBezTo>
                  <a:close/>
                </a:path>
              </a:pathLst>
            </a:custGeom>
            <a:solidFill>
              <a:srgbClr val="8E8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15"/>
            <p:cNvSpPr/>
            <p:nvPr/>
          </p:nvSpPr>
          <p:spPr>
            <a:xfrm>
              <a:off x="1481319" y="2258182"/>
              <a:ext cx="583227" cy="518270"/>
            </a:xfrm>
            <a:custGeom>
              <a:avLst/>
              <a:gdLst/>
              <a:ahLst/>
              <a:cxnLst/>
              <a:rect l="l" t="t" r="r" b="b"/>
              <a:pathLst>
                <a:path w="4202" h="3734" extrusionOk="0">
                  <a:moveTo>
                    <a:pt x="4202" y="0"/>
                  </a:moveTo>
                  <a:lnTo>
                    <a:pt x="4202" y="3734"/>
                  </a:lnTo>
                  <a:lnTo>
                    <a:pt x="0" y="3734"/>
                  </a:lnTo>
                  <a:lnTo>
                    <a:pt x="0" y="648"/>
                  </a:lnTo>
                  <a:lnTo>
                    <a:pt x="1639" y="648"/>
                  </a:lnTo>
                  <a:lnTo>
                    <a:pt x="1791" y="0"/>
                  </a:lnTo>
                  <a:close/>
                </a:path>
              </a:pathLst>
            </a:custGeom>
            <a:solidFill>
              <a:srgbClr val="DFAF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15"/>
            <p:cNvSpPr/>
            <p:nvPr/>
          </p:nvSpPr>
          <p:spPr>
            <a:xfrm>
              <a:off x="1481319" y="2347984"/>
              <a:ext cx="645825" cy="428468"/>
            </a:xfrm>
            <a:custGeom>
              <a:avLst/>
              <a:gdLst/>
              <a:ahLst/>
              <a:cxnLst/>
              <a:rect l="l" t="t" r="r" b="b"/>
              <a:pathLst>
                <a:path w="4653" h="3087" extrusionOk="0">
                  <a:moveTo>
                    <a:pt x="4202" y="3087"/>
                  </a:moveTo>
                  <a:lnTo>
                    <a:pt x="0" y="3087"/>
                  </a:lnTo>
                  <a:lnTo>
                    <a:pt x="451" y="1"/>
                  </a:lnTo>
                  <a:lnTo>
                    <a:pt x="465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15"/>
            <p:cNvSpPr/>
            <p:nvPr/>
          </p:nvSpPr>
          <p:spPr>
            <a:xfrm>
              <a:off x="1481319" y="2831134"/>
              <a:ext cx="583227" cy="518270"/>
            </a:xfrm>
            <a:custGeom>
              <a:avLst/>
              <a:gdLst/>
              <a:ahLst/>
              <a:cxnLst/>
              <a:rect l="l" t="t" r="r" b="b"/>
              <a:pathLst>
                <a:path w="4202" h="3734" extrusionOk="0">
                  <a:moveTo>
                    <a:pt x="4202" y="0"/>
                  </a:moveTo>
                  <a:lnTo>
                    <a:pt x="4202" y="3734"/>
                  </a:lnTo>
                  <a:lnTo>
                    <a:pt x="0" y="3734"/>
                  </a:lnTo>
                  <a:lnTo>
                    <a:pt x="0" y="648"/>
                  </a:lnTo>
                  <a:lnTo>
                    <a:pt x="1639" y="648"/>
                  </a:lnTo>
                  <a:lnTo>
                    <a:pt x="1791" y="0"/>
                  </a:lnTo>
                  <a:close/>
                </a:path>
              </a:pathLst>
            </a:custGeom>
            <a:solidFill>
              <a:srgbClr val="DFAF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15"/>
            <p:cNvSpPr/>
            <p:nvPr/>
          </p:nvSpPr>
          <p:spPr>
            <a:xfrm>
              <a:off x="1481319" y="2920935"/>
              <a:ext cx="645825" cy="428468"/>
            </a:xfrm>
            <a:custGeom>
              <a:avLst/>
              <a:gdLst/>
              <a:ahLst/>
              <a:cxnLst/>
              <a:rect l="l" t="t" r="r" b="b"/>
              <a:pathLst>
                <a:path w="4653" h="3087" extrusionOk="0">
                  <a:moveTo>
                    <a:pt x="4202" y="3087"/>
                  </a:moveTo>
                  <a:lnTo>
                    <a:pt x="0" y="3087"/>
                  </a:lnTo>
                  <a:lnTo>
                    <a:pt x="451" y="1"/>
                  </a:lnTo>
                  <a:lnTo>
                    <a:pt x="465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15"/>
            <p:cNvSpPr/>
            <p:nvPr/>
          </p:nvSpPr>
          <p:spPr>
            <a:xfrm>
              <a:off x="1500056" y="3424350"/>
              <a:ext cx="583227" cy="518409"/>
            </a:xfrm>
            <a:custGeom>
              <a:avLst/>
              <a:gdLst/>
              <a:ahLst/>
              <a:cxnLst/>
              <a:rect l="l" t="t" r="r" b="b"/>
              <a:pathLst>
                <a:path w="4202" h="3735" extrusionOk="0">
                  <a:moveTo>
                    <a:pt x="4202" y="1"/>
                  </a:moveTo>
                  <a:lnTo>
                    <a:pt x="4202" y="3734"/>
                  </a:lnTo>
                  <a:lnTo>
                    <a:pt x="1" y="3734"/>
                  </a:lnTo>
                  <a:lnTo>
                    <a:pt x="1" y="648"/>
                  </a:lnTo>
                  <a:lnTo>
                    <a:pt x="1634" y="648"/>
                  </a:lnTo>
                  <a:lnTo>
                    <a:pt x="1791" y="1"/>
                  </a:lnTo>
                  <a:close/>
                </a:path>
              </a:pathLst>
            </a:custGeom>
            <a:solidFill>
              <a:srgbClr val="DFAF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15"/>
            <p:cNvSpPr/>
            <p:nvPr/>
          </p:nvSpPr>
          <p:spPr>
            <a:xfrm>
              <a:off x="1500056" y="3514290"/>
              <a:ext cx="645825" cy="428468"/>
            </a:xfrm>
            <a:custGeom>
              <a:avLst/>
              <a:gdLst/>
              <a:ahLst/>
              <a:cxnLst/>
              <a:rect l="l" t="t" r="r" b="b"/>
              <a:pathLst>
                <a:path w="4653" h="3087" extrusionOk="0">
                  <a:moveTo>
                    <a:pt x="4202" y="3086"/>
                  </a:moveTo>
                  <a:lnTo>
                    <a:pt x="1" y="3086"/>
                  </a:lnTo>
                  <a:lnTo>
                    <a:pt x="451" y="0"/>
                  </a:lnTo>
                  <a:lnTo>
                    <a:pt x="465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15"/>
            <p:cNvSpPr/>
            <p:nvPr/>
          </p:nvSpPr>
          <p:spPr>
            <a:xfrm>
              <a:off x="2382520" y="3358699"/>
              <a:ext cx="356571" cy="530068"/>
            </a:xfrm>
            <a:custGeom>
              <a:avLst/>
              <a:gdLst/>
              <a:ahLst/>
              <a:cxnLst/>
              <a:rect l="l" t="t" r="r" b="b"/>
              <a:pathLst>
                <a:path w="2569" h="3819" extrusionOk="0">
                  <a:moveTo>
                    <a:pt x="2569" y="3819"/>
                  </a:moveTo>
                  <a:lnTo>
                    <a:pt x="1" y="3819"/>
                  </a:lnTo>
                  <a:lnTo>
                    <a:pt x="1" y="0"/>
                  </a:lnTo>
                  <a:lnTo>
                    <a:pt x="256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5"/>
            <p:cNvSpPr/>
            <p:nvPr/>
          </p:nvSpPr>
          <p:spPr>
            <a:xfrm>
              <a:off x="2414582" y="3330523"/>
              <a:ext cx="357404" cy="530068"/>
            </a:xfrm>
            <a:custGeom>
              <a:avLst/>
              <a:gdLst/>
              <a:ahLst/>
              <a:cxnLst/>
              <a:rect l="l" t="t" r="r" b="b"/>
              <a:pathLst>
                <a:path w="2575" h="3819" extrusionOk="0">
                  <a:moveTo>
                    <a:pt x="2574" y="3819"/>
                  </a:moveTo>
                  <a:lnTo>
                    <a:pt x="1" y="3819"/>
                  </a:lnTo>
                  <a:lnTo>
                    <a:pt x="1" y="1"/>
                  </a:lnTo>
                  <a:lnTo>
                    <a:pt x="2574" y="1"/>
                  </a:ln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5"/>
            <p:cNvSpPr/>
            <p:nvPr/>
          </p:nvSpPr>
          <p:spPr>
            <a:xfrm>
              <a:off x="2456082" y="3295408"/>
              <a:ext cx="357265" cy="530901"/>
            </a:xfrm>
            <a:custGeom>
              <a:avLst/>
              <a:gdLst/>
              <a:ahLst/>
              <a:cxnLst/>
              <a:rect l="l" t="t" r="r" b="b"/>
              <a:pathLst>
                <a:path w="2574" h="3825" extrusionOk="0">
                  <a:moveTo>
                    <a:pt x="2574" y="3824"/>
                  </a:moveTo>
                  <a:lnTo>
                    <a:pt x="0" y="3824"/>
                  </a:lnTo>
                  <a:lnTo>
                    <a:pt x="0" y="0"/>
                  </a:lnTo>
                  <a:lnTo>
                    <a:pt x="25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5"/>
            <p:cNvSpPr/>
            <p:nvPr/>
          </p:nvSpPr>
          <p:spPr>
            <a:xfrm>
              <a:off x="2494251" y="3385209"/>
              <a:ext cx="285507" cy="25955"/>
            </a:xfrm>
            <a:custGeom>
              <a:avLst/>
              <a:gdLst/>
              <a:ahLst/>
              <a:cxnLst/>
              <a:rect l="l" t="t" r="r" b="b"/>
              <a:pathLst>
                <a:path w="2057" h="187" extrusionOk="0">
                  <a:moveTo>
                    <a:pt x="1921" y="1"/>
                  </a:moveTo>
                  <a:lnTo>
                    <a:pt x="119" y="1"/>
                  </a:lnTo>
                  <a:cubicBezTo>
                    <a:pt x="1" y="1"/>
                    <a:pt x="18" y="187"/>
                    <a:pt x="136" y="187"/>
                  </a:cubicBezTo>
                  <a:lnTo>
                    <a:pt x="1938" y="187"/>
                  </a:lnTo>
                  <a:cubicBezTo>
                    <a:pt x="2056" y="187"/>
                    <a:pt x="2040" y="1"/>
                    <a:pt x="19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15"/>
            <p:cNvSpPr/>
            <p:nvPr/>
          </p:nvSpPr>
          <p:spPr>
            <a:xfrm>
              <a:off x="2494251" y="3454885"/>
              <a:ext cx="285507" cy="25816"/>
            </a:xfrm>
            <a:custGeom>
              <a:avLst/>
              <a:gdLst/>
              <a:ahLst/>
              <a:cxnLst/>
              <a:rect l="l" t="t" r="r" b="b"/>
              <a:pathLst>
                <a:path w="2057" h="186" extrusionOk="0">
                  <a:moveTo>
                    <a:pt x="1921" y="0"/>
                  </a:moveTo>
                  <a:lnTo>
                    <a:pt x="119" y="0"/>
                  </a:lnTo>
                  <a:cubicBezTo>
                    <a:pt x="1" y="0"/>
                    <a:pt x="18" y="186"/>
                    <a:pt x="136" y="186"/>
                  </a:cubicBezTo>
                  <a:lnTo>
                    <a:pt x="1938" y="186"/>
                  </a:lnTo>
                  <a:cubicBezTo>
                    <a:pt x="2056" y="186"/>
                    <a:pt x="2040" y="0"/>
                    <a:pt x="19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15"/>
            <p:cNvSpPr/>
            <p:nvPr/>
          </p:nvSpPr>
          <p:spPr>
            <a:xfrm>
              <a:off x="2494251" y="3523589"/>
              <a:ext cx="285507" cy="25955"/>
            </a:xfrm>
            <a:custGeom>
              <a:avLst/>
              <a:gdLst/>
              <a:ahLst/>
              <a:cxnLst/>
              <a:rect l="l" t="t" r="r" b="b"/>
              <a:pathLst>
                <a:path w="2057" h="187" extrusionOk="0">
                  <a:moveTo>
                    <a:pt x="1921" y="1"/>
                  </a:moveTo>
                  <a:lnTo>
                    <a:pt x="119" y="1"/>
                  </a:lnTo>
                  <a:cubicBezTo>
                    <a:pt x="1" y="1"/>
                    <a:pt x="18" y="187"/>
                    <a:pt x="136" y="187"/>
                  </a:cubicBezTo>
                  <a:lnTo>
                    <a:pt x="1938" y="187"/>
                  </a:lnTo>
                  <a:cubicBezTo>
                    <a:pt x="2056" y="187"/>
                    <a:pt x="2040" y="1"/>
                    <a:pt x="19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5"/>
            <p:cNvSpPr/>
            <p:nvPr/>
          </p:nvSpPr>
          <p:spPr>
            <a:xfrm>
              <a:off x="2494251" y="3593126"/>
              <a:ext cx="285507" cy="25955"/>
            </a:xfrm>
            <a:custGeom>
              <a:avLst/>
              <a:gdLst/>
              <a:ahLst/>
              <a:cxnLst/>
              <a:rect l="l" t="t" r="r" b="b"/>
              <a:pathLst>
                <a:path w="2057" h="187" extrusionOk="0">
                  <a:moveTo>
                    <a:pt x="1921" y="1"/>
                  </a:moveTo>
                  <a:lnTo>
                    <a:pt x="119" y="1"/>
                  </a:lnTo>
                  <a:cubicBezTo>
                    <a:pt x="1" y="1"/>
                    <a:pt x="18" y="187"/>
                    <a:pt x="136" y="187"/>
                  </a:cubicBezTo>
                  <a:lnTo>
                    <a:pt x="1938" y="187"/>
                  </a:lnTo>
                  <a:cubicBezTo>
                    <a:pt x="2056" y="187"/>
                    <a:pt x="2040" y="1"/>
                    <a:pt x="19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5"/>
            <p:cNvSpPr/>
            <p:nvPr/>
          </p:nvSpPr>
          <p:spPr>
            <a:xfrm>
              <a:off x="2495916" y="3652531"/>
              <a:ext cx="286201" cy="25955"/>
            </a:xfrm>
            <a:custGeom>
              <a:avLst/>
              <a:gdLst/>
              <a:ahLst/>
              <a:cxnLst/>
              <a:rect l="l" t="t" r="r" b="b"/>
              <a:pathLst>
                <a:path w="2062" h="187" extrusionOk="0">
                  <a:moveTo>
                    <a:pt x="1921" y="1"/>
                  </a:moveTo>
                  <a:lnTo>
                    <a:pt x="124" y="1"/>
                  </a:lnTo>
                  <a:cubicBezTo>
                    <a:pt x="0" y="1"/>
                    <a:pt x="17" y="187"/>
                    <a:pt x="135" y="187"/>
                  </a:cubicBezTo>
                  <a:lnTo>
                    <a:pt x="1937" y="187"/>
                  </a:lnTo>
                  <a:cubicBezTo>
                    <a:pt x="2061" y="187"/>
                    <a:pt x="2044" y="1"/>
                    <a:pt x="19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15"/>
            <p:cNvSpPr/>
            <p:nvPr/>
          </p:nvSpPr>
          <p:spPr>
            <a:xfrm>
              <a:off x="2505215" y="3722207"/>
              <a:ext cx="286201" cy="25816"/>
            </a:xfrm>
            <a:custGeom>
              <a:avLst/>
              <a:gdLst/>
              <a:ahLst/>
              <a:cxnLst/>
              <a:rect l="l" t="t" r="r" b="b"/>
              <a:pathLst>
                <a:path w="2062" h="186" extrusionOk="0">
                  <a:moveTo>
                    <a:pt x="1921" y="0"/>
                  </a:moveTo>
                  <a:lnTo>
                    <a:pt x="125" y="0"/>
                  </a:lnTo>
                  <a:cubicBezTo>
                    <a:pt x="1" y="0"/>
                    <a:pt x="18" y="186"/>
                    <a:pt x="142" y="186"/>
                  </a:cubicBezTo>
                  <a:lnTo>
                    <a:pt x="1938" y="186"/>
                  </a:lnTo>
                  <a:cubicBezTo>
                    <a:pt x="2062" y="186"/>
                    <a:pt x="2045" y="0"/>
                    <a:pt x="19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 name="Google Shape;93;p15"/>
            <p:cNvGrpSpPr/>
            <p:nvPr/>
          </p:nvGrpSpPr>
          <p:grpSpPr>
            <a:xfrm>
              <a:off x="2935899" y="3295408"/>
              <a:ext cx="430827" cy="593359"/>
              <a:chOff x="2935899" y="3295408"/>
              <a:chExt cx="430827" cy="593359"/>
            </a:xfrm>
          </p:grpSpPr>
          <p:sp>
            <p:nvSpPr>
              <p:cNvPr id="94" name="Google Shape;94;p15"/>
              <p:cNvSpPr/>
              <p:nvPr/>
            </p:nvSpPr>
            <p:spPr>
              <a:xfrm>
                <a:off x="2935899" y="3358699"/>
                <a:ext cx="357404" cy="530068"/>
              </a:xfrm>
              <a:custGeom>
                <a:avLst/>
                <a:gdLst/>
                <a:ahLst/>
                <a:cxnLst/>
                <a:rect l="l" t="t" r="r" b="b"/>
                <a:pathLst>
                  <a:path w="2575" h="3819" extrusionOk="0">
                    <a:moveTo>
                      <a:pt x="2574" y="3819"/>
                    </a:moveTo>
                    <a:lnTo>
                      <a:pt x="1" y="3819"/>
                    </a:lnTo>
                    <a:lnTo>
                      <a:pt x="1" y="0"/>
                    </a:lnTo>
                    <a:lnTo>
                      <a:pt x="257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15"/>
              <p:cNvSpPr/>
              <p:nvPr/>
            </p:nvSpPr>
            <p:spPr>
              <a:xfrm>
                <a:off x="2967961" y="3330523"/>
                <a:ext cx="357404" cy="530068"/>
              </a:xfrm>
              <a:custGeom>
                <a:avLst/>
                <a:gdLst/>
                <a:ahLst/>
                <a:cxnLst/>
                <a:rect l="l" t="t" r="r" b="b"/>
                <a:pathLst>
                  <a:path w="2575" h="3819" extrusionOk="0">
                    <a:moveTo>
                      <a:pt x="2574" y="3819"/>
                    </a:moveTo>
                    <a:lnTo>
                      <a:pt x="1" y="3819"/>
                    </a:lnTo>
                    <a:lnTo>
                      <a:pt x="1" y="1"/>
                    </a:lnTo>
                    <a:lnTo>
                      <a:pt x="2574" y="1"/>
                    </a:ln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5"/>
              <p:cNvSpPr/>
              <p:nvPr/>
            </p:nvSpPr>
            <p:spPr>
              <a:xfrm>
                <a:off x="3010155" y="3295408"/>
                <a:ext cx="356571" cy="530901"/>
              </a:xfrm>
              <a:custGeom>
                <a:avLst/>
                <a:gdLst/>
                <a:ahLst/>
                <a:cxnLst/>
                <a:rect l="l" t="t" r="r" b="b"/>
                <a:pathLst>
                  <a:path w="2569" h="3825" extrusionOk="0">
                    <a:moveTo>
                      <a:pt x="2569" y="3824"/>
                    </a:moveTo>
                    <a:lnTo>
                      <a:pt x="1" y="3824"/>
                    </a:lnTo>
                    <a:lnTo>
                      <a:pt x="1" y="0"/>
                    </a:lnTo>
                    <a:lnTo>
                      <a:pt x="256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5"/>
              <p:cNvSpPr/>
              <p:nvPr/>
            </p:nvSpPr>
            <p:spPr>
              <a:xfrm>
                <a:off x="3047768" y="3385209"/>
                <a:ext cx="285368" cy="25955"/>
              </a:xfrm>
              <a:custGeom>
                <a:avLst/>
                <a:gdLst/>
                <a:ahLst/>
                <a:cxnLst/>
                <a:rect l="l" t="t" r="r" b="b"/>
                <a:pathLst>
                  <a:path w="2056" h="187" extrusionOk="0">
                    <a:moveTo>
                      <a:pt x="1920" y="1"/>
                    </a:moveTo>
                    <a:lnTo>
                      <a:pt x="118" y="1"/>
                    </a:lnTo>
                    <a:cubicBezTo>
                      <a:pt x="0" y="1"/>
                      <a:pt x="17" y="187"/>
                      <a:pt x="135" y="187"/>
                    </a:cubicBezTo>
                    <a:lnTo>
                      <a:pt x="1937" y="187"/>
                    </a:lnTo>
                    <a:cubicBezTo>
                      <a:pt x="2056" y="187"/>
                      <a:pt x="2039" y="1"/>
                      <a:pt x="19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5"/>
              <p:cNvSpPr/>
              <p:nvPr/>
            </p:nvSpPr>
            <p:spPr>
              <a:xfrm>
                <a:off x="3047768" y="3454885"/>
                <a:ext cx="285368" cy="25816"/>
              </a:xfrm>
              <a:custGeom>
                <a:avLst/>
                <a:gdLst/>
                <a:ahLst/>
                <a:cxnLst/>
                <a:rect l="l" t="t" r="r" b="b"/>
                <a:pathLst>
                  <a:path w="2056" h="186" extrusionOk="0">
                    <a:moveTo>
                      <a:pt x="1920" y="0"/>
                    </a:moveTo>
                    <a:lnTo>
                      <a:pt x="118" y="0"/>
                    </a:lnTo>
                    <a:cubicBezTo>
                      <a:pt x="0" y="0"/>
                      <a:pt x="17" y="186"/>
                      <a:pt x="135" y="186"/>
                    </a:cubicBezTo>
                    <a:lnTo>
                      <a:pt x="1937" y="186"/>
                    </a:lnTo>
                    <a:cubicBezTo>
                      <a:pt x="2056" y="186"/>
                      <a:pt x="2039" y="0"/>
                      <a:pt x="19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5"/>
              <p:cNvSpPr/>
              <p:nvPr/>
            </p:nvSpPr>
            <p:spPr>
              <a:xfrm>
                <a:off x="3047768" y="3523589"/>
                <a:ext cx="285368" cy="25955"/>
              </a:xfrm>
              <a:custGeom>
                <a:avLst/>
                <a:gdLst/>
                <a:ahLst/>
                <a:cxnLst/>
                <a:rect l="l" t="t" r="r" b="b"/>
                <a:pathLst>
                  <a:path w="2056" h="187" extrusionOk="0">
                    <a:moveTo>
                      <a:pt x="1920" y="1"/>
                    </a:moveTo>
                    <a:lnTo>
                      <a:pt x="118" y="1"/>
                    </a:lnTo>
                    <a:cubicBezTo>
                      <a:pt x="0" y="1"/>
                      <a:pt x="17" y="187"/>
                      <a:pt x="135" y="187"/>
                    </a:cubicBezTo>
                    <a:lnTo>
                      <a:pt x="1937" y="187"/>
                    </a:lnTo>
                    <a:cubicBezTo>
                      <a:pt x="2056" y="187"/>
                      <a:pt x="2039" y="1"/>
                      <a:pt x="19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5"/>
              <p:cNvSpPr/>
              <p:nvPr/>
            </p:nvSpPr>
            <p:spPr>
              <a:xfrm>
                <a:off x="3047768" y="3593126"/>
                <a:ext cx="285368" cy="25955"/>
              </a:xfrm>
              <a:custGeom>
                <a:avLst/>
                <a:gdLst/>
                <a:ahLst/>
                <a:cxnLst/>
                <a:rect l="l" t="t" r="r" b="b"/>
                <a:pathLst>
                  <a:path w="2056" h="187" extrusionOk="0">
                    <a:moveTo>
                      <a:pt x="1920" y="1"/>
                    </a:moveTo>
                    <a:lnTo>
                      <a:pt x="118" y="1"/>
                    </a:lnTo>
                    <a:cubicBezTo>
                      <a:pt x="0" y="1"/>
                      <a:pt x="17" y="187"/>
                      <a:pt x="135" y="187"/>
                    </a:cubicBezTo>
                    <a:lnTo>
                      <a:pt x="1937" y="187"/>
                    </a:lnTo>
                    <a:cubicBezTo>
                      <a:pt x="2056" y="187"/>
                      <a:pt x="2039" y="1"/>
                      <a:pt x="19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5"/>
              <p:cNvSpPr/>
              <p:nvPr/>
            </p:nvSpPr>
            <p:spPr>
              <a:xfrm>
                <a:off x="3049295" y="3652531"/>
                <a:ext cx="286201" cy="25955"/>
              </a:xfrm>
              <a:custGeom>
                <a:avLst/>
                <a:gdLst/>
                <a:ahLst/>
                <a:cxnLst/>
                <a:rect l="l" t="t" r="r" b="b"/>
                <a:pathLst>
                  <a:path w="2062" h="187" extrusionOk="0">
                    <a:moveTo>
                      <a:pt x="1926" y="1"/>
                    </a:moveTo>
                    <a:lnTo>
                      <a:pt x="124" y="1"/>
                    </a:lnTo>
                    <a:cubicBezTo>
                      <a:pt x="0" y="1"/>
                      <a:pt x="17" y="187"/>
                      <a:pt x="141" y="187"/>
                    </a:cubicBezTo>
                    <a:lnTo>
                      <a:pt x="1938" y="187"/>
                    </a:lnTo>
                    <a:cubicBezTo>
                      <a:pt x="2061" y="187"/>
                      <a:pt x="2045" y="1"/>
                      <a:pt x="19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5"/>
              <p:cNvSpPr/>
              <p:nvPr/>
            </p:nvSpPr>
            <p:spPr>
              <a:xfrm>
                <a:off x="3059427" y="3722207"/>
                <a:ext cx="285507" cy="25816"/>
              </a:xfrm>
              <a:custGeom>
                <a:avLst/>
                <a:gdLst/>
                <a:ahLst/>
                <a:cxnLst/>
                <a:rect l="l" t="t" r="r" b="b"/>
                <a:pathLst>
                  <a:path w="2057" h="186" extrusionOk="0">
                    <a:moveTo>
                      <a:pt x="1921" y="0"/>
                    </a:moveTo>
                    <a:lnTo>
                      <a:pt x="119" y="0"/>
                    </a:lnTo>
                    <a:cubicBezTo>
                      <a:pt x="1" y="0"/>
                      <a:pt x="17" y="186"/>
                      <a:pt x="136" y="186"/>
                    </a:cubicBezTo>
                    <a:lnTo>
                      <a:pt x="1938" y="186"/>
                    </a:lnTo>
                    <a:cubicBezTo>
                      <a:pt x="2056" y="186"/>
                      <a:pt x="2039" y="0"/>
                      <a:pt x="19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 name="Google Shape;103;p15"/>
            <p:cNvSpPr/>
            <p:nvPr/>
          </p:nvSpPr>
          <p:spPr>
            <a:xfrm>
              <a:off x="2377801" y="2741194"/>
              <a:ext cx="357404" cy="530901"/>
            </a:xfrm>
            <a:custGeom>
              <a:avLst/>
              <a:gdLst/>
              <a:ahLst/>
              <a:cxnLst/>
              <a:rect l="l" t="t" r="r" b="b"/>
              <a:pathLst>
                <a:path w="2575" h="3825" extrusionOk="0">
                  <a:moveTo>
                    <a:pt x="2574" y="3824"/>
                  </a:moveTo>
                  <a:lnTo>
                    <a:pt x="1" y="3824"/>
                  </a:lnTo>
                  <a:lnTo>
                    <a:pt x="1" y="1"/>
                  </a:lnTo>
                  <a:lnTo>
                    <a:pt x="25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5"/>
            <p:cNvSpPr/>
            <p:nvPr/>
          </p:nvSpPr>
          <p:spPr>
            <a:xfrm>
              <a:off x="2409863" y="2713018"/>
              <a:ext cx="357404" cy="530901"/>
            </a:xfrm>
            <a:custGeom>
              <a:avLst/>
              <a:gdLst/>
              <a:ahLst/>
              <a:cxnLst/>
              <a:rect l="l" t="t" r="r" b="b"/>
              <a:pathLst>
                <a:path w="2575" h="3825" extrusionOk="0">
                  <a:moveTo>
                    <a:pt x="2574" y="3825"/>
                  </a:moveTo>
                  <a:lnTo>
                    <a:pt x="1" y="3825"/>
                  </a:lnTo>
                  <a:lnTo>
                    <a:pt x="1" y="1"/>
                  </a:lnTo>
                  <a:lnTo>
                    <a:pt x="2574" y="1"/>
                  </a:ln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5"/>
            <p:cNvSpPr/>
            <p:nvPr/>
          </p:nvSpPr>
          <p:spPr>
            <a:xfrm>
              <a:off x="2451363" y="2678736"/>
              <a:ext cx="357265" cy="530068"/>
            </a:xfrm>
            <a:custGeom>
              <a:avLst/>
              <a:gdLst/>
              <a:ahLst/>
              <a:cxnLst/>
              <a:rect l="l" t="t" r="r" b="b"/>
              <a:pathLst>
                <a:path w="2574" h="3819" extrusionOk="0">
                  <a:moveTo>
                    <a:pt x="2574" y="3818"/>
                  </a:moveTo>
                  <a:lnTo>
                    <a:pt x="0" y="3818"/>
                  </a:lnTo>
                  <a:lnTo>
                    <a:pt x="0" y="0"/>
                  </a:lnTo>
                  <a:lnTo>
                    <a:pt x="25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5"/>
            <p:cNvSpPr/>
            <p:nvPr/>
          </p:nvSpPr>
          <p:spPr>
            <a:xfrm>
              <a:off x="2489670" y="2767843"/>
              <a:ext cx="285368" cy="25816"/>
            </a:xfrm>
            <a:custGeom>
              <a:avLst/>
              <a:gdLst/>
              <a:ahLst/>
              <a:cxnLst/>
              <a:rect l="l" t="t" r="r" b="b"/>
              <a:pathLst>
                <a:path w="2056" h="186" extrusionOk="0">
                  <a:moveTo>
                    <a:pt x="1921" y="0"/>
                  </a:moveTo>
                  <a:lnTo>
                    <a:pt x="118" y="0"/>
                  </a:lnTo>
                  <a:cubicBezTo>
                    <a:pt x="0" y="0"/>
                    <a:pt x="17" y="186"/>
                    <a:pt x="135" y="186"/>
                  </a:cubicBezTo>
                  <a:lnTo>
                    <a:pt x="1937" y="186"/>
                  </a:lnTo>
                  <a:cubicBezTo>
                    <a:pt x="2056" y="186"/>
                    <a:pt x="2039" y="0"/>
                    <a:pt x="19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5"/>
            <p:cNvSpPr/>
            <p:nvPr/>
          </p:nvSpPr>
          <p:spPr>
            <a:xfrm>
              <a:off x="2489670" y="2837380"/>
              <a:ext cx="285368" cy="25955"/>
            </a:xfrm>
            <a:custGeom>
              <a:avLst/>
              <a:gdLst/>
              <a:ahLst/>
              <a:cxnLst/>
              <a:rect l="l" t="t" r="r" b="b"/>
              <a:pathLst>
                <a:path w="2056" h="187" extrusionOk="0">
                  <a:moveTo>
                    <a:pt x="1921" y="0"/>
                  </a:moveTo>
                  <a:lnTo>
                    <a:pt x="118" y="0"/>
                  </a:lnTo>
                  <a:cubicBezTo>
                    <a:pt x="0" y="0"/>
                    <a:pt x="17" y="186"/>
                    <a:pt x="135" y="186"/>
                  </a:cubicBezTo>
                  <a:lnTo>
                    <a:pt x="1937" y="186"/>
                  </a:lnTo>
                  <a:cubicBezTo>
                    <a:pt x="2056" y="186"/>
                    <a:pt x="2039" y="0"/>
                    <a:pt x="19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5"/>
            <p:cNvSpPr/>
            <p:nvPr/>
          </p:nvSpPr>
          <p:spPr>
            <a:xfrm>
              <a:off x="2489670" y="2906084"/>
              <a:ext cx="285368" cy="26788"/>
            </a:xfrm>
            <a:custGeom>
              <a:avLst/>
              <a:gdLst/>
              <a:ahLst/>
              <a:cxnLst/>
              <a:rect l="l" t="t" r="r" b="b"/>
              <a:pathLst>
                <a:path w="2056" h="193" extrusionOk="0">
                  <a:moveTo>
                    <a:pt x="1921" y="1"/>
                  </a:moveTo>
                  <a:lnTo>
                    <a:pt x="118" y="1"/>
                  </a:lnTo>
                  <a:cubicBezTo>
                    <a:pt x="0" y="1"/>
                    <a:pt x="17" y="192"/>
                    <a:pt x="135" y="192"/>
                  </a:cubicBezTo>
                  <a:lnTo>
                    <a:pt x="1937" y="192"/>
                  </a:lnTo>
                  <a:cubicBezTo>
                    <a:pt x="2056" y="192"/>
                    <a:pt x="2039" y="1"/>
                    <a:pt x="19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5"/>
            <p:cNvSpPr/>
            <p:nvPr/>
          </p:nvSpPr>
          <p:spPr>
            <a:xfrm>
              <a:off x="2489670" y="2975760"/>
              <a:ext cx="285368" cy="25816"/>
            </a:xfrm>
            <a:custGeom>
              <a:avLst/>
              <a:gdLst/>
              <a:ahLst/>
              <a:cxnLst/>
              <a:rect l="l" t="t" r="r" b="b"/>
              <a:pathLst>
                <a:path w="2056" h="186" extrusionOk="0">
                  <a:moveTo>
                    <a:pt x="1921" y="0"/>
                  </a:moveTo>
                  <a:lnTo>
                    <a:pt x="118" y="0"/>
                  </a:lnTo>
                  <a:cubicBezTo>
                    <a:pt x="0" y="0"/>
                    <a:pt x="17" y="186"/>
                    <a:pt x="135" y="186"/>
                  </a:cubicBezTo>
                  <a:lnTo>
                    <a:pt x="1937" y="186"/>
                  </a:lnTo>
                  <a:cubicBezTo>
                    <a:pt x="2056" y="186"/>
                    <a:pt x="2039" y="0"/>
                    <a:pt x="19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5"/>
            <p:cNvSpPr/>
            <p:nvPr/>
          </p:nvSpPr>
          <p:spPr>
            <a:xfrm>
              <a:off x="2491197" y="3035165"/>
              <a:ext cx="286201" cy="25816"/>
            </a:xfrm>
            <a:custGeom>
              <a:avLst/>
              <a:gdLst/>
              <a:ahLst/>
              <a:cxnLst/>
              <a:rect l="l" t="t" r="r" b="b"/>
              <a:pathLst>
                <a:path w="2062" h="186" extrusionOk="0">
                  <a:moveTo>
                    <a:pt x="1921" y="0"/>
                  </a:moveTo>
                  <a:lnTo>
                    <a:pt x="124" y="0"/>
                  </a:lnTo>
                  <a:cubicBezTo>
                    <a:pt x="0" y="0"/>
                    <a:pt x="17" y="186"/>
                    <a:pt x="141" y="186"/>
                  </a:cubicBezTo>
                  <a:lnTo>
                    <a:pt x="1938" y="186"/>
                  </a:lnTo>
                  <a:cubicBezTo>
                    <a:pt x="2062" y="186"/>
                    <a:pt x="2045" y="0"/>
                    <a:pt x="19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5"/>
            <p:cNvSpPr/>
            <p:nvPr/>
          </p:nvSpPr>
          <p:spPr>
            <a:xfrm>
              <a:off x="2500635" y="3104702"/>
              <a:ext cx="286201" cy="25955"/>
            </a:xfrm>
            <a:custGeom>
              <a:avLst/>
              <a:gdLst/>
              <a:ahLst/>
              <a:cxnLst/>
              <a:rect l="l" t="t" r="r" b="b"/>
              <a:pathLst>
                <a:path w="2062" h="187" extrusionOk="0">
                  <a:moveTo>
                    <a:pt x="1926" y="0"/>
                  </a:moveTo>
                  <a:lnTo>
                    <a:pt x="124" y="0"/>
                  </a:lnTo>
                  <a:cubicBezTo>
                    <a:pt x="0" y="0"/>
                    <a:pt x="17" y="186"/>
                    <a:pt x="141" y="186"/>
                  </a:cubicBezTo>
                  <a:lnTo>
                    <a:pt x="1943" y="186"/>
                  </a:lnTo>
                  <a:cubicBezTo>
                    <a:pt x="2061" y="186"/>
                    <a:pt x="2044" y="0"/>
                    <a:pt x="19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5"/>
            <p:cNvSpPr/>
            <p:nvPr/>
          </p:nvSpPr>
          <p:spPr>
            <a:xfrm>
              <a:off x="2205139" y="1145868"/>
              <a:ext cx="1202264" cy="1395332"/>
            </a:xfrm>
            <a:custGeom>
              <a:avLst/>
              <a:gdLst/>
              <a:ahLst/>
              <a:cxnLst/>
              <a:rect l="l" t="t" r="r" b="b"/>
              <a:pathLst>
                <a:path w="8662" h="10053" extrusionOk="0">
                  <a:moveTo>
                    <a:pt x="8662" y="2270"/>
                  </a:moveTo>
                  <a:lnTo>
                    <a:pt x="8662" y="5880"/>
                  </a:lnTo>
                  <a:cubicBezTo>
                    <a:pt x="8662" y="7705"/>
                    <a:pt x="6978" y="9371"/>
                    <a:pt x="4466" y="10019"/>
                  </a:cubicBezTo>
                  <a:cubicBezTo>
                    <a:pt x="4421" y="10030"/>
                    <a:pt x="4376" y="10042"/>
                    <a:pt x="4331" y="10053"/>
                  </a:cubicBezTo>
                  <a:cubicBezTo>
                    <a:pt x="4286" y="10042"/>
                    <a:pt x="4246" y="10030"/>
                    <a:pt x="4201" y="10019"/>
                  </a:cubicBezTo>
                  <a:cubicBezTo>
                    <a:pt x="4151" y="10008"/>
                    <a:pt x="4100" y="9997"/>
                    <a:pt x="4049" y="9980"/>
                  </a:cubicBezTo>
                  <a:cubicBezTo>
                    <a:pt x="1622" y="9304"/>
                    <a:pt x="0" y="7671"/>
                    <a:pt x="0" y="5880"/>
                  </a:cubicBezTo>
                  <a:lnTo>
                    <a:pt x="0" y="2270"/>
                  </a:lnTo>
                  <a:lnTo>
                    <a:pt x="4049" y="147"/>
                  </a:lnTo>
                  <a:lnTo>
                    <a:pt x="433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5"/>
            <p:cNvSpPr/>
            <p:nvPr/>
          </p:nvSpPr>
          <p:spPr>
            <a:xfrm>
              <a:off x="2087856" y="1013734"/>
              <a:ext cx="1436832" cy="1648637"/>
            </a:xfrm>
            <a:custGeom>
              <a:avLst/>
              <a:gdLst/>
              <a:ahLst/>
              <a:cxnLst/>
              <a:rect l="l" t="t" r="r" b="b"/>
              <a:pathLst>
                <a:path w="10352" h="11878" extrusionOk="0">
                  <a:moveTo>
                    <a:pt x="9507" y="6832"/>
                  </a:moveTo>
                  <a:cubicBezTo>
                    <a:pt x="9507" y="8657"/>
                    <a:pt x="7823" y="10323"/>
                    <a:pt x="5311" y="10971"/>
                  </a:cubicBezTo>
                  <a:cubicBezTo>
                    <a:pt x="5266" y="10982"/>
                    <a:pt x="5221" y="10994"/>
                    <a:pt x="5176" y="11005"/>
                  </a:cubicBezTo>
                  <a:cubicBezTo>
                    <a:pt x="5131" y="10994"/>
                    <a:pt x="5091" y="10982"/>
                    <a:pt x="5046" y="10971"/>
                  </a:cubicBezTo>
                  <a:cubicBezTo>
                    <a:pt x="4996" y="10960"/>
                    <a:pt x="4945" y="10949"/>
                    <a:pt x="4894" y="10932"/>
                  </a:cubicBezTo>
                  <a:cubicBezTo>
                    <a:pt x="2467" y="10256"/>
                    <a:pt x="845" y="8623"/>
                    <a:pt x="845" y="6832"/>
                  </a:cubicBezTo>
                  <a:lnTo>
                    <a:pt x="845" y="3228"/>
                  </a:lnTo>
                  <a:lnTo>
                    <a:pt x="2157" y="2541"/>
                  </a:lnTo>
                  <a:lnTo>
                    <a:pt x="4894" y="1105"/>
                  </a:lnTo>
                  <a:lnTo>
                    <a:pt x="5176" y="953"/>
                  </a:lnTo>
                  <a:lnTo>
                    <a:pt x="8076" y="2473"/>
                  </a:lnTo>
                  <a:lnTo>
                    <a:pt x="9507" y="3228"/>
                  </a:lnTo>
                  <a:close/>
                  <a:moveTo>
                    <a:pt x="9670" y="2355"/>
                  </a:moveTo>
                  <a:lnTo>
                    <a:pt x="8076" y="1521"/>
                  </a:lnTo>
                  <a:lnTo>
                    <a:pt x="5176" y="1"/>
                  </a:lnTo>
                  <a:lnTo>
                    <a:pt x="4894" y="147"/>
                  </a:lnTo>
                  <a:lnTo>
                    <a:pt x="2157" y="1583"/>
                  </a:lnTo>
                  <a:lnTo>
                    <a:pt x="558" y="2422"/>
                  </a:lnTo>
                  <a:lnTo>
                    <a:pt x="1" y="2715"/>
                  </a:lnTo>
                  <a:lnTo>
                    <a:pt x="1" y="6832"/>
                  </a:lnTo>
                  <a:cubicBezTo>
                    <a:pt x="1" y="9051"/>
                    <a:pt x="1943" y="11044"/>
                    <a:pt x="4832" y="11793"/>
                  </a:cubicBezTo>
                  <a:cubicBezTo>
                    <a:pt x="4855" y="11799"/>
                    <a:pt x="4877" y="11799"/>
                    <a:pt x="4894" y="11805"/>
                  </a:cubicBezTo>
                  <a:cubicBezTo>
                    <a:pt x="4956" y="11821"/>
                    <a:pt x="5018" y="11838"/>
                    <a:pt x="5075" y="11850"/>
                  </a:cubicBezTo>
                  <a:lnTo>
                    <a:pt x="5176" y="11878"/>
                  </a:lnTo>
                  <a:lnTo>
                    <a:pt x="5277" y="11850"/>
                  </a:lnTo>
                  <a:cubicBezTo>
                    <a:pt x="5362" y="11833"/>
                    <a:pt x="5441" y="11810"/>
                    <a:pt x="5525" y="11793"/>
                  </a:cubicBezTo>
                  <a:cubicBezTo>
                    <a:pt x="8414" y="11044"/>
                    <a:pt x="10351" y="9051"/>
                    <a:pt x="10351" y="6832"/>
                  </a:cubicBezTo>
                  <a:lnTo>
                    <a:pt x="10351" y="2715"/>
                  </a:lnTo>
                  <a:close/>
                </a:path>
              </a:pathLst>
            </a:custGeom>
            <a:solidFill>
              <a:srgbClr val="DFAF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6" name="Google Shape;116;p15"/>
            <p:cNvGrpSpPr/>
            <p:nvPr/>
          </p:nvGrpSpPr>
          <p:grpSpPr>
            <a:xfrm>
              <a:off x="2935899" y="2682208"/>
              <a:ext cx="430827" cy="593359"/>
              <a:chOff x="2935899" y="3295408"/>
              <a:chExt cx="430827" cy="593359"/>
            </a:xfrm>
          </p:grpSpPr>
          <p:sp>
            <p:nvSpPr>
              <p:cNvPr id="117" name="Google Shape;117;p15"/>
              <p:cNvSpPr/>
              <p:nvPr/>
            </p:nvSpPr>
            <p:spPr>
              <a:xfrm>
                <a:off x="2935899" y="3358699"/>
                <a:ext cx="357404" cy="530068"/>
              </a:xfrm>
              <a:custGeom>
                <a:avLst/>
                <a:gdLst/>
                <a:ahLst/>
                <a:cxnLst/>
                <a:rect l="l" t="t" r="r" b="b"/>
                <a:pathLst>
                  <a:path w="2575" h="3819" extrusionOk="0">
                    <a:moveTo>
                      <a:pt x="2574" y="3819"/>
                    </a:moveTo>
                    <a:lnTo>
                      <a:pt x="1" y="3819"/>
                    </a:lnTo>
                    <a:lnTo>
                      <a:pt x="1" y="0"/>
                    </a:lnTo>
                    <a:lnTo>
                      <a:pt x="257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5"/>
              <p:cNvSpPr/>
              <p:nvPr/>
            </p:nvSpPr>
            <p:spPr>
              <a:xfrm>
                <a:off x="2967961" y="3330523"/>
                <a:ext cx="357404" cy="530068"/>
              </a:xfrm>
              <a:custGeom>
                <a:avLst/>
                <a:gdLst/>
                <a:ahLst/>
                <a:cxnLst/>
                <a:rect l="l" t="t" r="r" b="b"/>
                <a:pathLst>
                  <a:path w="2575" h="3819" extrusionOk="0">
                    <a:moveTo>
                      <a:pt x="2574" y="3819"/>
                    </a:moveTo>
                    <a:lnTo>
                      <a:pt x="1" y="3819"/>
                    </a:lnTo>
                    <a:lnTo>
                      <a:pt x="1" y="1"/>
                    </a:lnTo>
                    <a:lnTo>
                      <a:pt x="2574" y="1"/>
                    </a:ln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5"/>
              <p:cNvSpPr/>
              <p:nvPr/>
            </p:nvSpPr>
            <p:spPr>
              <a:xfrm>
                <a:off x="3010155" y="3295408"/>
                <a:ext cx="356571" cy="530900"/>
              </a:xfrm>
              <a:custGeom>
                <a:avLst/>
                <a:gdLst/>
                <a:ahLst/>
                <a:cxnLst/>
                <a:rect l="l" t="t" r="r" b="b"/>
                <a:pathLst>
                  <a:path w="2569" h="3825" extrusionOk="0">
                    <a:moveTo>
                      <a:pt x="2569" y="3824"/>
                    </a:moveTo>
                    <a:lnTo>
                      <a:pt x="1" y="3824"/>
                    </a:lnTo>
                    <a:lnTo>
                      <a:pt x="1" y="0"/>
                    </a:lnTo>
                    <a:lnTo>
                      <a:pt x="256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5"/>
              <p:cNvSpPr/>
              <p:nvPr/>
            </p:nvSpPr>
            <p:spPr>
              <a:xfrm>
                <a:off x="3047768" y="3385209"/>
                <a:ext cx="285368" cy="25955"/>
              </a:xfrm>
              <a:custGeom>
                <a:avLst/>
                <a:gdLst/>
                <a:ahLst/>
                <a:cxnLst/>
                <a:rect l="l" t="t" r="r" b="b"/>
                <a:pathLst>
                  <a:path w="2056" h="187" extrusionOk="0">
                    <a:moveTo>
                      <a:pt x="1920" y="1"/>
                    </a:moveTo>
                    <a:lnTo>
                      <a:pt x="118" y="1"/>
                    </a:lnTo>
                    <a:cubicBezTo>
                      <a:pt x="0" y="1"/>
                      <a:pt x="17" y="187"/>
                      <a:pt x="135" y="187"/>
                    </a:cubicBezTo>
                    <a:lnTo>
                      <a:pt x="1937" y="187"/>
                    </a:lnTo>
                    <a:cubicBezTo>
                      <a:pt x="2056" y="187"/>
                      <a:pt x="2039" y="1"/>
                      <a:pt x="19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5"/>
              <p:cNvSpPr/>
              <p:nvPr/>
            </p:nvSpPr>
            <p:spPr>
              <a:xfrm>
                <a:off x="3047768" y="3454885"/>
                <a:ext cx="285368" cy="25816"/>
              </a:xfrm>
              <a:custGeom>
                <a:avLst/>
                <a:gdLst/>
                <a:ahLst/>
                <a:cxnLst/>
                <a:rect l="l" t="t" r="r" b="b"/>
                <a:pathLst>
                  <a:path w="2056" h="186" extrusionOk="0">
                    <a:moveTo>
                      <a:pt x="1920" y="0"/>
                    </a:moveTo>
                    <a:lnTo>
                      <a:pt x="118" y="0"/>
                    </a:lnTo>
                    <a:cubicBezTo>
                      <a:pt x="0" y="0"/>
                      <a:pt x="17" y="186"/>
                      <a:pt x="135" y="186"/>
                    </a:cubicBezTo>
                    <a:lnTo>
                      <a:pt x="1937" y="186"/>
                    </a:lnTo>
                    <a:cubicBezTo>
                      <a:pt x="2056" y="186"/>
                      <a:pt x="2039" y="0"/>
                      <a:pt x="19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5"/>
              <p:cNvSpPr/>
              <p:nvPr/>
            </p:nvSpPr>
            <p:spPr>
              <a:xfrm>
                <a:off x="3047768" y="3523589"/>
                <a:ext cx="285368" cy="25955"/>
              </a:xfrm>
              <a:custGeom>
                <a:avLst/>
                <a:gdLst/>
                <a:ahLst/>
                <a:cxnLst/>
                <a:rect l="l" t="t" r="r" b="b"/>
                <a:pathLst>
                  <a:path w="2056" h="187" extrusionOk="0">
                    <a:moveTo>
                      <a:pt x="1920" y="1"/>
                    </a:moveTo>
                    <a:lnTo>
                      <a:pt x="118" y="1"/>
                    </a:lnTo>
                    <a:cubicBezTo>
                      <a:pt x="0" y="1"/>
                      <a:pt x="17" y="187"/>
                      <a:pt x="135" y="187"/>
                    </a:cubicBezTo>
                    <a:lnTo>
                      <a:pt x="1937" y="187"/>
                    </a:lnTo>
                    <a:cubicBezTo>
                      <a:pt x="2056" y="187"/>
                      <a:pt x="2039" y="1"/>
                      <a:pt x="19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5"/>
              <p:cNvSpPr/>
              <p:nvPr/>
            </p:nvSpPr>
            <p:spPr>
              <a:xfrm>
                <a:off x="3047768" y="3593126"/>
                <a:ext cx="285368" cy="25955"/>
              </a:xfrm>
              <a:custGeom>
                <a:avLst/>
                <a:gdLst/>
                <a:ahLst/>
                <a:cxnLst/>
                <a:rect l="l" t="t" r="r" b="b"/>
                <a:pathLst>
                  <a:path w="2056" h="187" extrusionOk="0">
                    <a:moveTo>
                      <a:pt x="1920" y="1"/>
                    </a:moveTo>
                    <a:lnTo>
                      <a:pt x="118" y="1"/>
                    </a:lnTo>
                    <a:cubicBezTo>
                      <a:pt x="0" y="1"/>
                      <a:pt x="17" y="187"/>
                      <a:pt x="135" y="187"/>
                    </a:cubicBezTo>
                    <a:lnTo>
                      <a:pt x="1937" y="187"/>
                    </a:lnTo>
                    <a:cubicBezTo>
                      <a:pt x="2056" y="187"/>
                      <a:pt x="2039" y="1"/>
                      <a:pt x="19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5"/>
              <p:cNvSpPr/>
              <p:nvPr/>
            </p:nvSpPr>
            <p:spPr>
              <a:xfrm>
                <a:off x="3049295" y="3652531"/>
                <a:ext cx="286200" cy="25955"/>
              </a:xfrm>
              <a:custGeom>
                <a:avLst/>
                <a:gdLst/>
                <a:ahLst/>
                <a:cxnLst/>
                <a:rect l="l" t="t" r="r" b="b"/>
                <a:pathLst>
                  <a:path w="2062" h="187" extrusionOk="0">
                    <a:moveTo>
                      <a:pt x="1926" y="1"/>
                    </a:moveTo>
                    <a:lnTo>
                      <a:pt x="124" y="1"/>
                    </a:lnTo>
                    <a:cubicBezTo>
                      <a:pt x="0" y="1"/>
                      <a:pt x="17" y="187"/>
                      <a:pt x="141" y="187"/>
                    </a:cubicBezTo>
                    <a:lnTo>
                      <a:pt x="1938" y="187"/>
                    </a:lnTo>
                    <a:cubicBezTo>
                      <a:pt x="2061" y="187"/>
                      <a:pt x="2045" y="1"/>
                      <a:pt x="19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5"/>
              <p:cNvSpPr/>
              <p:nvPr/>
            </p:nvSpPr>
            <p:spPr>
              <a:xfrm>
                <a:off x="3059427" y="3722207"/>
                <a:ext cx="285506" cy="25816"/>
              </a:xfrm>
              <a:custGeom>
                <a:avLst/>
                <a:gdLst/>
                <a:ahLst/>
                <a:cxnLst/>
                <a:rect l="l" t="t" r="r" b="b"/>
                <a:pathLst>
                  <a:path w="2057" h="186" extrusionOk="0">
                    <a:moveTo>
                      <a:pt x="1921" y="0"/>
                    </a:moveTo>
                    <a:lnTo>
                      <a:pt x="119" y="0"/>
                    </a:lnTo>
                    <a:cubicBezTo>
                      <a:pt x="1" y="0"/>
                      <a:pt x="17" y="186"/>
                      <a:pt x="136" y="186"/>
                    </a:cubicBezTo>
                    <a:lnTo>
                      <a:pt x="1938" y="186"/>
                    </a:lnTo>
                    <a:cubicBezTo>
                      <a:pt x="2056" y="186"/>
                      <a:pt x="2039" y="0"/>
                      <a:pt x="19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 name="Google Shape;126;p15"/>
            <p:cNvGrpSpPr/>
            <p:nvPr/>
          </p:nvGrpSpPr>
          <p:grpSpPr>
            <a:xfrm>
              <a:off x="3493999" y="2682208"/>
              <a:ext cx="430827" cy="593359"/>
              <a:chOff x="2935899" y="3295408"/>
              <a:chExt cx="430827" cy="593359"/>
            </a:xfrm>
          </p:grpSpPr>
          <p:sp>
            <p:nvSpPr>
              <p:cNvPr id="127" name="Google Shape;127;p15"/>
              <p:cNvSpPr/>
              <p:nvPr/>
            </p:nvSpPr>
            <p:spPr>
              <a:xfrm>
                <a:off x="2935899" y="3358699"/>
                <a:ext cx="357404" cy="530068"/>
              </a:xfrm>
              <a:custGeom>
                <a:avLst/>
                <a:gdLst/>
                <a:ahLst/>
                <a:cxnLst/>
                <a:rect l="l" t="t" r="r" b="b"/>
                <a:pathLst>
                  <a:path w="2575" h="3819" extrusionOk="0">
                    <a:moveTo>
                      <a:pt x="2574" y="3819"/>
                    </a:moveTo>
                    <a:lnTo>
                      <a:pt x="1" y="3819"/>
                    </a:lnTo>
                    <a:lnTo>
                      <a:pt x="1" y="0"/>
                    </a:lnTo>
                    <a:lnTo>
                      <a:pt x="257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5"/>
              <p:cNvSpPr/>
              <p:nvPr/>
            </p:nvSpPr>
            <p:spPr>
              <a:xfrm>
                <a:off x="2967961" y="3330523"/>
                <a:ext cx="357404" cy="530068"/>
              </a:xfrm>
              <a:custGeom>
                <a:avLst/>
                <a:gdLst/>
                <a:ahLst/>
                <a:cxnLst/>
                <a:rect l="l" t="t" r="r" b="b"/>
                <a:pathLst>
                  <a:path w="2575" h="3819" extrusionOk="0">
                    <a:moveTo>
                      <a:pt x="2574" y="3819"/>
                    </a:moveTo>
                    <a:lnTo>
                      <a:pt x="1" y="3819"/>
                    </a:lnTo>
                    <a:lnTo>
                      <a:pt x="1" y="1"/>
                    </a:lnTo>
                    <a:lnTo>
                      <a:pt x="2574" y="1"/>
                    </a:ln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5"/>
              <p:cNvSpPr/>
              <p:nvPr/>
            </p:nvSpPr>
            <p:spPr>
              <a:xfrm>
                <a:off x="3010155" y="3295408"/>
                <a:ext cx="356571" cy="530900"/>
              </a:xfrm>
              <a:custGeom>
                <a:avLst/>
                <a:gdLst/>
                <a:ahLst/>
                <a:cxnLst/>
                <a:rect l="l" t="t" r="r" b="b"/>
                <a:pathLst>
                  <a:path w="2569" h="3825" extrusionOk="0">
                    <a:moveTo>
                      <a:pt x="2569" y="3824"/>
                    </a:moveTo>
                    <a:lnTo>
                      <a:pt x="1" y="3824"/>
                    </a:lnTo>
                    <a:lnTo>
                      <a:pt x="1" y="0"/>
                    </a:lnTo>
                    <a:lnTo>
                      <a:pt x="256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5"/>
              <p:cNvSpPr/>
              <p:nvPr/>
            </p:nvSpPr>
            <p:spPr>
              <a:xfrm>
                <a:off x="3047768" y="3385209"/>
                <a:ext cx="285368" cy="25955"/>
              </a:xfrm>
              <a:custGeom>
                <a:avLst/>
                <a:gdLst/>
                <a:ahLst/>
                <a:cxnLst/>
                <a:rect l="l" t="t" r="r" b="b"/>
                <a:pathLst>
                  <a:path w="2056" h="187" extrusionOk="0">
                    <a:moveTo>
                      <a:pt x="1920" y="1"/>
                    </a:moveTo>
                    <a:lnTo>
                      <a:pt x="118" y="1"/>
                    </a:lnTo>
                    <a:cubicBezTo>
                      <a:pt x="0" y="1"/>
                      <a:pt x="17" y="187"/>
                      <a:pt x="135" y="187"/>
                    </a:cubicBezTo>
                    <a:lnTo>
                      <a:pt x="1937" y="187"/>
                    </a:lnTo>
                    <a:cubicBezTo>
                      <a:pt x="2056" y="187"/>
                      <a:pt x="2039" y="1"/>
                      <a:pt x="19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5"/>
              <p:cNvSpPr/>
              <p:nvPr/>
            </p:nvSpPr>
            <p:spPr>
              <a:xfrm>
                <a:off x="3047768" y="3454885"/>
                <a:ext cx="285368" cy="25816"/>
              </a:xfrm>
              <a:custGeom>
                <a:avLst/>
                <a:gdLst/>
                <a:ahLst/>
                <a:cxnLst/>
                <a:rect l="l" t="t" r="r" b="b"/>
                <a:pathLst>
                  <a:path w="2056" h="186" extrusionOk="0">
                    <a:moveTo>
                      <a:pt x="1920" y="0"/>
                    </a:moveTo>
                    <a:lnTo>
                      <a:pt x="118" y="0"/>
                    </a:lnTo>
                    <a:cubicBezTo>
                      <a:pt x="0" y="0"/>
                      <a:pt x="17" y="186"/>
                      <a:pt x="135" y="186"/>
                    </a:cubicBezTo>
                    <a:lnTo>
                      <a:pt x="1937" y="186"/>
                    </a:lnTo>
                    <a:cubicBezTo>
                      <a:pt x="2056" y="186"/>
                      <a:pt x="2039" y="0"/>
                      <a:pt x="19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15"/>
              <p:cNvSpPr/>
              <p:nvPr/>
            </p:nvSpPr>
            <p:spPr>
              <a:xfrm>
                <a:off x="3047768" y="3523589"/>
                <a:ext cx="285368" cy="25955"/>
              </a:xfrm>
              <a:custGeom>
                <a:avLst/>
                <a:gdLst/>
                <a:ahLst/>
                <a:cxnLst/>
                <a:rect l="l" t="t" r="r" b="b"/>
                <a:pathLst>
                  <a:path w="2056" h="187" extrusionOk="0">
                    <a:moveTo>
                      <a:pt x="1920" y="1"/>
                    </a:moveTo>
                    <a:lnTo>
                      <a:pt x="118" y="1"/>
                    </a:lnTo>
                    <a:cubicBezTo>
                      <a:pt x="0" y="1"/>
                      <a:pt x="17" y="187"/>
                      <a:pt x="135" y="187"/>
                    </a:cubicBezTo>
                    <a:lnTo>
                      <a:pt x="1937" y="187"/>
                    </a:lnTo>
                    <a:cubicBezTo>
                      <a:pt x="2056" y="187"/>
                      <a:pt x="2039" y="1"/>
                      <a:pt x="19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15"/>
              <p:cNvSpPr/>
              <p:nvPr/>
            </p:nvSpPr>
            <p:spPr>
              <a:xfrm>
                <a:off x="3047768" y="3593126"/>
                <a:ext cx="285368" cy="25955"/>
              </a:xfrm>
              <a:custGeom>
                <a:avLst/>
                <a:gdLst/>
                <a:ahLst/>
                <a:cxnLst/>
                <a:rect l="l" t="t" r="r" b="b"/>
                <a:pathLst>
                  <a:path w="2056" h="187" extrusionOk="0">
                    <a:moveTo>
                      <a:pt x="1920" y="1"/>
                    </a:moveTo>
                    <a:lnTo>
                      <a:pt x="118" y="1"/>
                    </a:lnTo>
                    <a:cubicBezTo>
                      <a:pt x="0" y="1"/>
                      <a:pt x="17" y="187"/>
                      <a:pt x="135" y="187"/>
                    </a:cubicBezTo>
                    <a:lnTo>
                      <a:pt x="1937" y="187"/>
                    </a:lnTo>
                    <a:cubicBezTo>
                      <a:pt x="2056" y="187"/>
                      <a:pt x="2039" y="1"/>
                      <a:pt x="19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15"/>
              <p:cNvSpPr/>
              <p:nvPr/>
            </p:nvSpPr>
            <p:spPr>
              <a:xfrm>
                <a:off x="3049295" y="3652531"/>
                <a:ext cx="286200" cy="25955"/>
              </a:xfrm>
              <a:custGeom>
                <a:avLst/>
                <a:gdLst/>
                <a:ahLst/>
                <a:cxnLst/>
                <a:rect l="l" t="t" r="r" b="b"/>
                <a:pathLst>
                  <a:path w="2062" h="187" extrusionOk="0">
                    <a:moveTo>
                      <a:pt x="1926" y="1"/>
                    </a:moveTo>
                    <a:lnTo>
                      <a:pt x="124" y="1"/>
                    </a:lnTo>
                    <a:cubicBezTo>
                      <a:pt x="0" y="1"/>
                      <a:pt x="17" y="187"/>
                      <a:pt x="141" y="187"/>
                    </a:cubicBezTo>
                    <a:lnTo>
                      <a:pt x="1938" y="187"/>
                    </a:lnTo>
                    <a:cubicBezTo>
                      <a:pt x="2061" y="187"/>
                      <a:pt x="2045" y="1"/>
                      <a:pt x="19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5"/>
              <p:cNvSpPr/>
              <p:nvPr/>
            </p:nvSpPr>
            <p:spPr>
              <a:xfrm>
                <a:off x="3059427" y="3722207"/>
                <a:ext cx="285506" cy="25816"/>
              </a:xfrm>
              <a:custGeom>
                <a:avLst/>
                <a:gdLst/>
                <a:ahLst/>
                <a:cxnLst/>
                <a:rect l="l" t="t" r="r" b="b"/>
                <a:pathLst>
                  <a:path w="2057" h="186" extrusionOk="0">
                    <a:moveTo>
                      <a:pt x="1921" y="0"/>
                    </a:moveTo>
                    <a:lnTo>
                      <a:pt x="119" y="0"/>
                    </a:lnTo>
                    <a:cubicBezTo>
                      <a:pt x="1" y="0"/>
                      <a:pt x="17" y="186"/>
                      <a:pt x="136" y="186"/>
                    </a:cubicBezTo>
                    <a:lnTo>
                      <a:pt x="1938" y="186"/>
                    </a:lnTo>
                    <a:cubicBezTo>
                      <a:pt x="2056" y="186"/>
                      <a:pt x="2039" y="0"/>
                      <a:pt x="19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 name="Google Shape;136;p15"/>
            <p:cNvGrpSpPr/>
            <p:nvPr/>
          </p:nvGrpSpPr>
          <p:grpSpPr>
            <a:xfrm>
              <a:off x="3493999" y="3295408"/>
              <a:ext cx="430827" cy="593359"/>
              <a:chOff x="2935899" y="3295408"/>
              <a:chExt cx="430827" cy="593359"/>
            </a:xfrm>
          </p:grpSpPr>
          <p:sp>
            <p:nvSpPr>
              <p:cNvPr id="137" name="Google Shape;137;p15"/>
              <p:cNvSpPr/>
              <p:nvPr/>
            </p:nvSpPr>
            <p:spPr>
              <a:xfrm>
                <a:off x="2935899" y="3358699"/>
                <a:ext cx="357404" cy="530068"/>
              </a:xfrm>
              <a:custGeom>
                <a:avLst/>
                <a:gdLst/>
                <a:ahLst/>
                <a:cxnLst/>
                <a:rect l="l" t="t" r="r" b="b"/>
                <a:pathLst>
                  <a:path w="2575" h="3819" extrusionOk="0">
                    <a:moveTo>
                      <a:pt x="2574" y="3819"/>
                    </a:moveTo>
                    <a:lnTo>
                      <a:pt x="1" y="3819"/>
                    </a:lnTo>
                    <a:lnTo>
                      <a:pt x="1" y="0"/>
                    </a:lnTo>
                    <a:lnTo>
                      <a:pt x="257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5"/>
              <p:cNvSpPr/>
              <p:nvPr/>
            </p:nvSpPr>
            <p:spPr>
              <a:xfrm>
                <a:off x="2967961" y="3330523"/>
                <a:ext cx="357404" cy="530068"/>
              </a:xfrm>
              <a:custGeom>
                <a:avLst/>
                <a:gdLst/>
                <a:ahLst/>
                <a:cxnLst/>
                <a:rect l="l" t="t" r="r" b="b"/>
                <a:pathLst>
                  <a:path w="2575" h="3819" extrusionOk="0">
                    <a:moveTo>
                      <a:pt x="2574" y="3819"/>
                    </a:moveTo>
                    <a:lnTo>
                      <a:pt x="1" y="3819"/>
                    </a:lnTo>
                    <a:lnTo>
                      <a:pt x="1" y="1"/>
                    </a:lnTo>
                    <a:lnTo>
                      <a:pt x="2574" y="1"/>
                    </a:ln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5"/>
              <p:cNvSpPr/>
              <p:nvPr/>
            </p:nvSpPr>
            <p:spPr>
              <a:xfrm>
                <a:off x="3010155" y="3295408"/>
                <a:ext cx="356571" cy="530900"/>
              </a:xfrm>
              <a:custGeom>
                <a:avLst/>
                <a:gdLst/>
                <a:ahLst/>
                <a:cxnLst/>
                <a:rect l="l" t="t" r="r" b="b"/>
                <a:pathLst>
                  <a:path w="2569" h="3825" extrusionOk="0">
                    <a:moveTo>
                      <a:pt x="2569" y="3824"/>
                    </a:moveTo>
                    <a:lnTo>
                      <a:pt x="1" y="3824"/>
                    </a:lnTo>
                    <a:lnTo>
                      <a:pt x="1" y="0"/>
                    </a:lnTo>
                    <a:lnTo>
                      <a:pt x="256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15"/>
              <p:cNvSpPr/>
              <p:nvPr/>
            </p:nvSpPr>
            <p:spPr>
              <a:xfrm>
                <a:off x="3047768" y="3385209"/>
                <a:ext cx="285368" cy="25955"/>
              </a:xfrm>
              <a:custGeom>
                <a:avLst/>
                <a:gdLst/>
                <a:ahLst/>
                <a:cxnLst/>
                <a:rect l="l" t="t" r="r" b="b"/>
                <a:pathLst>
                  <a:path w="2056" h="187" extrusionOk="0">
                    <a:moveTo>
                      <a:pt x="1920" y="1"/>
                    </a:moveTo>
                    <a:lnTo>
                      <a:pt x="118" y="1"/>
                    </a:lnTo>
                    <a:cubicBezTo>
                      <a:pt x="0" y="1"/>
                      <a:pt x="17" y="187"/>
                      <a:pt x="135" y="187"/>
                    </a:cubicBezTo>
                    <a:lnTo>
                      <a:pt x="1937" y="187"/>
                    </a:lnTo>
                    <a:cubicBezTo>
                      <a:pt x="2056" y="187"/>
                      <a:pt x="2039" y="1"/>
                      <a:pt x="19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15"/>
              <p:cNvSpPr/>
              <p:nvPr/>
            </p:nvSpPr>
            <p:spPr>
              <a:xfrm>
                <a:off x="3047768" y="3454885"/>
                <a:ext cx="285368" cy="25816"/>
              </a:xfrm>
              <a:custGeom>
                <a:avLst/>
                <a:gdLst/>
                <a:ahLst/>
                <a:cxnLst/>
                <a:rect l="l" t="t" r="r" b="b"/>
                <a:pathLst>
                  <a:path w="2056" h="186" extrusionOk="0">
                    <a:moveTo>
                      <a:pt x="1920" y="0"/>
                    </a:moveTo>
                    <a:lnTo>
                      <a:pt x="118" y="0"/>
                    </a:lnTo>
                    <a:cubicBezTo>
                      <a:pt x="0" y="0"/>
                      <a:pt x="17" y="186"/>
                      <a:pt x="135" y="186"/>
                    </a:cubicBezTo>
                    <a:lnTo>
                      <a:pt x="1937" y="186"/>
                    </a:lnTo>
                    <a:cubicBezTo>
                      <a:pt x="2056" y="186"/>
                      <a:pt x="2039" y="0"/>
                      <a:pt x="19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5"/>
              <p:cNvSpPr/>
              <p:nvPr/>
            </p:nvSpPr>
            <p:spPr>
              <a:xfrm>
                <a:off x="3047768" y="3523589"/>
                <a:ext cx="285368" cy="25955"/>
              </a:xfrm>
              <a:custGeom>
                <a:avLst/>
                <a:gdLst/>
                <a:ahLst/>
                <a:cxnLst/>
                <a:rect l="l" t="t" r="r" b="b"/>
                <a:pathLst>
                  <a:path w="2056" h="187" extrusionOk="0">
                    <a:moveTo>
                      <a:pt x="1920" y="1"/>
                    </a:moveTo>
                    <a:lnTo>
                      <a:pt x="118" y="1"/>
                    </a:lnTo>
                    <a:cubicBezTo>
                      <a:pt x="0" y="1"/>
                      <a:pt x="17" y="187"/>
                      <a:pt x="135" y="187"/>
                    </a:cubicBezTo>
                    <a:lnTo>
                      <a:pt x="1937" y="187"/>
                    </a:lnTo>
                    <a:cubicBezTo>
                      <a:pt x="2056" y="187"/>
                      <a:pt x="2039" y="1"/>
                      <a:pt x="19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5"/>
              <p:cNvSpPr/>
              <p:nvPr/>
            </p:nvSpPr>
            <p:spPr>
              <a:xfrm>
                <a:off x="3047768" y="3593126"/>
                <a:ext cx="285368" cy="25955"/>
              </a:xfrm>
              <a:custGeom>
                <a:avLst/>
                <a:gdLst/>
                <a:ahLst/>
                <a:cxnLst/>
                <a:rect l="l" t="t" r="r" b="b"/>
                <a:pathLst>
                  <a:path w="2056" h="187" extrusionOk="0">
                    <a:moveTo>
                      <a:pt x="1920" y="1"/>
                    </a:moveTo>
                    <a:lnTo>
                      <a:pt x="118" y="1"/>
                    </a:lnTo>
                    <a:cubicBezTo>
                      <a:pt x="0" y="1"/>
                      <a:pt x="17" y="187"/>
                      <a:pt x="135" y="187"/>
                    </a:cubicBezTo>
                    <a:lnTo>
                      <a:pt x="1937" y="187"/>
                    </a:lnTo>
                    <a:cubicBezTo>
                      <a:pt x="2056" y="187"/>
                      <a:pt x="2039" y="1"/>
                      <a:pt x="19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5"/>
              <p:cNvSpPr/>
              <p:nvPr/>
            </p:nvSpPr>
            <p:spPr>
              <a:xfrm>
                <a:off x="3049295" y="3652531"/>
                <a:ext cx="286200" cy="25955"/>
              </a:xfrm>
              <a:custGeom>
                <a:avLst/>
                <a:gdLst/>
                <a:ahLst/>
                <a:cxnLst/>
                <a:rect l="l" t="t" r="r" b="b"/>
                <a:pathLst>
                  <a:path w="2062" h="187" extrusionOk="0">
                    <a:moveTo>
                      <a:pt x="1926" y="1"/>
                    </a:moveTo>
                    <a:lnTo>
                      <a:pt x="124" y="1"/>
                    </a:lnTo>
                    <a:cubicBezTo>
                      <a:pt x="0" y="1"/>
                      <a:pt x="17" y="187"/>
                      <a:pt x="141" y="187"/>
                    </a:cubicBezTo>
                    <a:lnTo>
                      <a:pt x="1938" y="187"/>
                    </a:lnTo>
                    <a:cubicBezTo>
                      <a:pt x="2061" y="187"/>
                      <a:pt x="2045" y="1"/>
                      <a:pt x="19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5"/>
              <p:cNvSpPr/>
              <p:nvPr/>
            </p:nvSpPr>
            <p:spPr>
              <a:xfrm>
                <a:off x="3059427" y="3722207"/>
                <a:ext cx="285506" cy="25816"/>
              </a:xfrm>
              <a:custGeom>
                <a:avLst/>
                <a:gdLst/>
                <a:ahLst/>
                <a:cxnLst/>
                <a:rect l="l" t="t" r="r" b="b"/>
                <a:pathLst>
                  <a:path w="2057" h="186" extrusionOk="0">
                    <a:moveTo>
                      <a:pt x="1921" y="0"/>
                    </a:moveTo>
                    <a:lnTo>
                      <a:pt x="119" y="0"/>
                    </a:lnTo>
                    <a:cubicBezTo>
                      <a:pt x="1" y="0"/>
                      <a:pt x="17" y="186"/>
                      <a:pt x="136" y="186"/>
                    </a:cubicBezTo>
                    <a:lnTo>
                      <a:pt x="1938" y="186"/>
                    </a:lnTo>
                    <a:cubicBezTo>
                      <a:pt x="2056" y="186"/>
                      <a:pt x="2039" y="0"/>
                      <a:pt x="19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 name="TextBox 1">
            <a:extLst>
              <a:ext uri="{FF2B5EF4-FFF2-40B4-BE49-F238E27FC236}">
                <a16:creationId xmlns:a16="http://schemas.microsoft.com/office/drawing/2014/main" id="{23DF2F5C-C6CD-E477-C6BE-688A0E2FB741}"/>
              </a:ext>
            </a:extLst>
          </p:cNvPr>
          <p:cNvSpPr txBox="1"/>
          <p:nvPr/>
        </p:nvSpPr>
        <p:spPr>
          <a:xfrm>
            <a:off x="8859948" y="4835723"/>
            <a:ext cx="284052" cy="307777"/>
          </a:xfrm>
          <a:prstGeom prst="rect">
            <a:avLst/>
          </a:prstGeom>
          <a:noFill/>
        </p:spPr>
        <p:txBody>
          <a:bodyPr wrap="none" rtlCol="0">
            <a:spAutoFit/>
          </a:bodyPr>
          <a:lstStyle/>
          <a:p>
            <a:r>
              <a:rPr lang="en-US"/>
              <a:t>3</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931"/>
        <p:cNvGrpSpPr/>
        <p:nvPr/>
      </p:nvGrpSpPr>
      <p:grpSpPr>
        <a:xfrm>
          <a:off x="0" y="0"/>
          <a:ext cx="0" cy="0"/>
          <a:chOff x="0" y="0"/>
          <a:chExt cx="0" cy="0"/>
        </a:xfrm>
      </p:grpSpPr>
      <p:sp>
        <p:nvSpPr>
          <p:cNvPr id="937" name="Google Shape;937;p32"/>
          <p:cNvSpPr txBox="1">
            <a:spLocks noGrp="1"/>
          </p:cNvSpPr>
          <p:nvPr>
            <p:ph type="title"/>
          </p:nvPr>
        </p:nvSpPr>
        <p:spPr>
          <a:xfrm>
            <a:off x="457200" y="106394"/>
            <a:ext cx="8229600" cy="481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err="1">
                <a:solidFill>
                  <a:schemeClr val="dk1"/>
                </a:solidFill>
              </a:rPr>
              <a:t>Lập</a:t>
            </a:r>
            <a:r>
              <a:rPr lang="en-US">
                <a:solidFill>
                  <a:schemeClr val="dk1"/>
                </a:solidFill>
              </a:rPr>
              <a:t> </a:t>
            </a:r>
            <a:r>
              <a:rPr lang="en-US" err="1">
                <a:solidFill>
                  <a:schemeClr val="dk1"/>
                </a:solidFill>
              </a:rPr>
              <a:t>trình</a:t>
            </a:r>
            <a:r>
              <a:rPr lang="en-US">
                <a:solidFill>
                  <a:schemeClr val="dk1"/>
                </a:solidFill>
              </a:rPr>
              <a:t> Linear Regression (LN) </a:t>
            </a:r>
            <a:r>
              <a:rPr lang="en-US" err="1">
                <a:solidFill>
                  <a:schemeClr val="dk1"/>
                </a:solidFill>
              </a:rPr>
              <a:t>trên</a:t>
            </a:r>
            <a:r>
              <a:rPr lang="en-US">
                <a:solidFill>
                  <a:schemeClr val="dk1"/>
                </a:solidFill>
              </a:rPr>
              <a:t> Apache Spark</a:t>
            </a:r>
            <a:endParaRPr lang="vi-VN">
              <a:solidFill>
                <a:schemeClr val="dk1"/>
              </a:solidFill>
            </a:endParaRPr>
          </a:p>
        </p:txBody>
      </p:sp>
      <p:sp>
        <p:nvSpPr>
          <p:cNvPr id="8" name="TextBox 7">
            <a:extLst>
              <a:ext uri="{FF2B5EF4-FFF2-40B4-BE49-F238E27FC236}">
                <a16:creationId xmlns:a16="http://schemas.microsoft.com/office/drawing/2014/main" id="{388F9495-DC35-70DE-CA1C-C50B48F34372}"/>
              </a:ext>
            </a:extLst>
          </p:cNvPr>
          <p:cNvSpPr txBox="1"/>
          <p:nvPr/>
        </p:nvSpPr>
        <p:spPr>
          <a:xfrm>
            <a:off x="8760562" y="4835723"/>
            <a:ext cx="383438" cy="307777"/>
          </a:xfrm>
          <a:prstGeom prst="rect">
            <a:avLst/>
          </a:prstGeom>
          <a:noFill/>
        </p:spPr>
        <p:txBody>
          <a:bodyPr wrap="none" rtlCol="0">
            <a:spAutoFit/>
          </a:bodyPr>
          <a:lstStyle/>
          <a:p>
            <a:r>
              <a:rPr lang="en-US"/>
              <a:t>30</a:t>
            </a:r>
          </a:p>
        </p:txBody>
      </p:sp>
      <p:sp>
        <p:nvSpPr>
          <p:cNvPr id="2" name="Rectangle 4">
            <a:extLst>
              <a:ext uri="{FF2B5EF4-FFF2-40B4-BE49-F238E27FC236}">
                <a16:creationId xmlns:a16="http://schemas.microsoft.com/office/drawing/2014/main" id="{A33A74A7-61C3-E502-E8BC-2B0B1A68C60D}"/>
              </a:ext>
            </a:extLst>
          </p:cNvPr>
          <p:cNvSpPr>
            <a:spLocks noChangeArrowheads="1"/>
          </p:cNvSpPr>
          <p:nvPr/>
        </p:nvSpPr>
        <p:spPr bwMode="auto">
          <a:xfrm>
            <a:off x="727365" y="1060360"/>
            <a:ext cx="153118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err="1">
                <a:ln>
                  <a:noFill/>
                </a:ln>
                <a:solidFill>
                  <a:schemeClr val="tx1"/>
                </a:solidFill>
                <a:latin typeface="Times New Roman" panose="02020603050405020304" pitchFamily="18" charset="0"/>
                <a:ea typeface="Calibri" panose="020F0502020204030204" pitchFamily="34" charset="0"/>
                <a:cs typeface="Calibri" panose="020F0502020204030204" pitchFamily="34" charset="0"/>
              </a:rPr>
              <a:t>Định</a:t>
            </a:r>
            <a:r>
              <a:rPr kumimoji="0" lang="en-US" altLang="en-US" b="0" i="0" u="none" strike="noStrike" cap="none" normalizeH="0" baseline="0">
                <a:ln>
                  <a:noFill/>
                </a:ln>
                <a:solidFill>
                  <a:schemeClr val="tx1"/>
                </a:solidFill>
                <a:latin typeface="Times New Roman" panose="02020603050405020304" pitchFamily="18" charset="0"/>
                <a:ea typeface="Calibri" panose="020F0502020204030204" pitchFamily="34" charset="0"/>
                <a:cs typeface="Calibri" panose="020F0502020204030204" pitchFamily="34" charset="0"/>
              </a:rPr>
              <a:t> </a:t>
            </a:r>
            <a:r>
              <a:rPr kumimoji="0" lang="en-US" altLang="en-US" b="0" i="0" u="none" strike="noStrike" cap="none" normalizeH="0" baseline="0" err="1">
                <a:ln>
                  <a:noFill/>
                </a:ln>
                <a:solidFill>
                  <a:schemeClr val="tx1"/>
                </a:solidFill>
                <a:latin typeface="Times New Roman" panose="02020603050405020304" pitchFamily="18" charset="0"/>
                <a:ea typeface="Calibri" panose="020F0502020204030204" pitchFamily="34" charset="0"/>
                <a:cs typeface="Calibri" panose="020F0502020204030204" pitchFamily="34" charset="0"/>
              </a:rPr>
              <a:t>ng</a:t>
            </a:r>
            <a:r>
              <a:rPr lang="en-US" altLang="en-US" err="1">
                <a:latin typeface="Times New Roman" panose="02020603050405020304" pitchFamily="18" charset="0"/>
                <a:ea typeface="Calibri" panose="020F0502020204030204" pitchFamily="34" charset="0"/>
                <a:cs typeface="Calibri" panose="020F0502020204030204" pitchFamily="34" charset="0"/>
              </a:rPr>
              <a:t>hĩa</a:t>
            </a:r>
            <a:r>
              <a:rPr lang="en-US" altLang="en-US">
                <a:latin typeface="Times New Roman" panose="02020603050405020304" pitchFamily="18" charset="0"/>
                <a:ea typeface="Calibri" panose="020F0502020204030204" pitchFamily="34" charset="0"/>
                <a:cs typeface="Calibri" panose="020F0502020204030204" pitchFamily="34" charset="0"/>
              </a:rPr>
              <a:t> X^T.X</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 name="Rectangle 5">
            <a:extLst>
              <a:ext uri="{FF2B5EF4-FFF2-40B4-BE49-F238E27FC236}">
                <a16:creationId xmlns:a16="http://schemas.microsoft.com/office/drawing/2014/main" id="{490DEA7C-9218-AD45-307F-D80A4BA0AAF1}"/>
              </a:ext>
            </a:extLst>
          </p:cNvPr>
          <p:cNvSpPr>
            <a:spLocks noChangeArrowheads="1"/>
          </p:cNvSpPr>
          <p:nvPr/>
        </p:nvSpPr>
        <p:spPr bwMode="auto">
          <a:xfrm>
            <a:off x="900546" y="217516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vi-VN" altLang="ja-JP" sz="1300" b="0" i="0" u="none" strike="noStrike" cap="none" normalizeH="0" baseline="0">
                <a:ln>
                  <a:noFill/>
                </a:ln>
                <a:solidFill>
                  <a:schemeClr val="tx1"/>
                </a:solidFill>
                <a:effectLst/>
                <a:latin typeface="Calibri" panose="020F0502020204030204" pitchFamily="34" charset="0"/>
                <a:ea typeface="Yu Mincho" panose="02020400000000000000" pitchFamily="18" charset="-128"/>
                <a:cs typeface="Calibri" panose="020F0502020204030204" pitchFamily="34" charset="0"/>
              </a:rPr>
              <a:t> </a:t>
            </a:r>
            <a:endParaRPr kumimoji="0" lang="vi-VN" altLang="ja-JP" sz="1800" b="0" i="0" u="none" strike="noStrike" cap="none" normalizeH="0" baseline="0">
              <a:ln>
                <a:noFill/>
              </a:ln>
              <a:solidFill>
                <a:schemeClr val="tx1"/>
              </a:solidFill>
              <a:effectLst/>
              <a:latin typeface="Arial" panose="020B0604020202020204" pitchFamily="34" charset="0"/>
            </a:endParaRPr>
          </a:p>
        </p:txBody>
      </p:sp>
      <p:pic>
        <p:nvPicPr>
          <p:cNvPr id="10" name="Picture 9" descr="A white background with blue text&#10;&#10;Description automatically generated">
            <a:extLst>
              <a:ext uri="{FF2B5EF4-FFF2-40B4-BE49-F238E27FC236}">
                <a16:creationId xmlns:a16="http://schemas.microsoft.com/office/drawing/2014/main" id="{9DDCA03F-7A74-A675-5FB0-AD0D5C36B7EB}"/>
              </a:ext>
            </a:extLst>
          </p:cNvPr>
          <p:cNvPicPr>
            <a:picLocks noChangeAspect="1"/>
          </p:cNvPicPr>
          <p:nvPr/>
        </p:nvPicPr>
        <p:blipFill>
          <a:blip r:embed="rId3"/>
          <a:stretch>
            <a:fillRect/>
          </a:stretch>
        </p:blipFill>
        <p:spPr>
          <a:xfrm>
            <a:off x="727365" y="1840605"/>
            <a:ext cx="7905266" cy="1860609"/>
          </a:xfrm>
          <a:prstGeom prst="rect">
            <a:avLst/>
          </a:prstGeom>
        </p:spPr>
      </p:pic>
    </p:spTree>
    <p:extLst>
      <p:ext uri="{BB962C8B-B14F-4D97-AF65-F5344CB8AC3E}">
        <p14:creationId xmlns:p14="http://schemas.microsoft.com/office/powerpoint/2010/main" val="27851776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931"/>
        <p:cNvGrpSpPr/>
        <p:nvPr/>
      </p:nvGrpSpPr>
      <p:grpSpPr>
        <a:xfrm>
          <a:off x="0" y="0"/>
          <a:ext cx="0" cy="0"/>
          <a:chOff x="0" y="0"/>
          <a:chExt cx="0" cy="0"/>
        </a:xfrm>
      </p:grpSpPr>
      <p:sp>
        <p:nvSpPr>
          <p:cNvPr id="937" name="Google Shape;937;p32"/>
          <p:cNvSpPr txBox="1">
            <a:spLocks noGrp="1"/>
          </p:cNvSpPr>
          <p:nvPr>
            <p:ph type="title"/>
          </p:nvPr>
        </p:nvSpPr>
        <p:spPr>
          <a:xfrm>
            <a:off x="457200" y="106394"/>
            <a:ext cx="8229600" cy="481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err="1">
                <a:solidFill>
                  <a:schemeClr val="dk1"/>
                </a:solidFill>
              </a:rPr>
              <a:t>Lập</a:t>
            </a:r>
            <a:r>
              <a:rPr lang="en-US">
                <a:solidFill>
                  <a:schemeClr val="dk1"/>
                </a:solidFill>
              </a:rPr>
              <a:t> </a:t>
            </a:r>
            <a:r>
              <a:rPr lang="en-US" err="1">
                <a:solidFill>
                  <a:schemeClr val="dk1"/>
                </a:solidFill>
              </a:rPr>
              <a:t>trình</a:t>
            </a:r>
            <a:r>
              <a:rPr lang="en-US">
                <a:solidFill>
                  <a:schemeClr val="dk1"/>
                </a:solidFill>
              </a:rPr>
              <a:t> Linear Regression (LN) </a:t>
            </a:r>
            <a:r>
              <a:rPr lang="en-US" err="1">
                <a:solidFill>
                  <a:schemeClr val="dk1"/>
                </a:solidFill>
              </a:rPr>
              <a:t>trên</a:t>
            </a:r>
            <a:r>
              <a:rPr lang="en-US">
                <a:solidFill>
                  <a:schemeClr val="dk1"/>
                </a:solidFill>
              </a:rPr>
              <a:t> Apache Spark</a:t>
            </a:r>
            <a:endParaRPr lang="vi-VN">
              <a:solidFill>
                <a:schemeClr val="dk1"/>
              </a:solidFill>
            </a:endParaRPr>
          </a:p>
        </p:txBody>
      </p:sp>
      <p:sp>
        <p:nvSpPr>
          <p:cNvPr id="8" name="TextBox 7">
            <a:extLst>
              <a:ext uri="{FF2B5EF4-FFF2-40B4-BE49-F238E27FC236}">
                <a16:creationId xmlns:a16="http://schemas.microsoft.com/office/drawing/2014/main" id="{388F9495-DC35-70DE-CA1C-C50B48F34372}"/>
              </a:ext>
            </a:extLst>
          </p:cNvPr>
          <p:cNvSpPr txBox="1"/>
          <p:nvPr/>
        </p:nvSpPr>
        <p:spPr>
          <a:xfrm>
            <a:off x="8760562" y="4835723"/>
            <a:ext cx="441146" cy="369332"/>
          </a:xfrm>
          <a:prstGeom prst="rect">
            <a:avLst/>
          </a:prstGeom>
          <a:noFill/>
        </p:spPr>
        <p:txBody>
          <a:bodyPr wrap="none" rtlCol="0">
            <a:spAutoFit/>
          </a:bodyPr>
          <a:lstStyle/>
          <a:p>
            <a:r>
              <a:rPr lang="en-US"/>
              <a:t>31</a:t>
            </a:r>
          </a:p>
        </p:txBody>
      </p:sp>
      <p:sp>
        <p:nvSpPr>
          <p:cNvPr id="2" name="Rectangle 4">
            <a:extLst>
              <a:ext uri="{FF2B5EF4-FFF2-40B4-BE49-F238E27FC236}">
                <a16:creationId xmlns:a16="http://schemas.microsoft.com/office/drawing/2014/main" id="{A33A74A7-61C3-E502-E8BC-2B0B1A68C60D}"/>
              </a:ext>
            </a:extLst>
          </p:cNvPr>
          <p:cNvSpPr>
            <a:spLocks noChangeArrowheads="1"/>
          </p:cNvSpPr>
          <p:nvPr/>
        </p:nvSpPr>
        <p:spPr bwMode="auto">
          <a:xfrm>
            <a:off x="727365" y="1029583"/>
            <a:ext cx="189879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err="1">
                <a:ln>
                  <a:noFill/>
                </a:ln>
                <a:solidFill>
                  <a:schemeClr val="tx1"/>
                </a:solidFill>
                <a:latin typeface="Times New Roman" panose="02020603050405020304" pitchFamily="18" charset="0"/>
                <a:ea typeface="Calibri" panose="020F0502020204030204" pitchFamily="34" charset="0"/>
                <a:cs typeface="Calibri" panose="020F0502020204030204" pitchFamily="34" charset="0"/>
              </a:rPr>
              <a:t>Định</a:t>
            </a:r>
            <a:r>
              <a:rPr kumimoji="0" lang="en-US" altLang="en-US" b="0" i="0" u="none" strike="noStrike" cap="none" normalizeH="0" baseline="0">
                <a:ln>
                  <a:noFill/>
                </a:ln>
                <a:solidFill>
                  <a:schemeClr val="tx1"/>
                </a:solidFill>
                <a:latin typeface="Times New Roman" panose="02020603050405020304" pitchFamily="18" charset="0"/>
                <a:ea typeface="Calibri" panose="020F0502020204030204" pitchFamily="34" charset="0"/>
                <a:cs typeface="Calibri" panose="020F0502020204030204" pitchFamily="34" charset="0"/>
              </a:rPr>
              <a:t> </a:t>
            </a:r>
            <a:r>
              <a:rPr kumimoji="0" lang="en-US" altLang="en-US" b="0" i="0" u="none" strike="noStrike" cap="none" normalizeH="0" baseline="0" err="1">
                <a:ln>
                  <a:noFill/>
                </a:ln>
                <a:solidFill>
                  <a:schemeClr val="tx1"/>
                </a:solidFill>
                <a:latin typeface="Times New Roman" panose="02020603050405020304" pitchFamily="18" charset="0"/>
                <a:ea typeface="Calibri" panose="020F0502020204030204" pitchFamily="34" charset="0"/>
                <a:cs typeface="Calibri" panose="020F0502020204030204" pitchFamily="34" charset="0"/>
              </a:rPr>
              <a:t>ng</a:t>
            </a:r>
            <a:r>
              <a:rPr lang="en-US" altLang="en-US" err="1">
                <a:latin typeface="Times New Roman" panose="02020603050405020304" pitchFamily="18" charset="0"/>
                <a:ea typeface="Calibri" panose="020F0502020204030204" pitchFamily="34" charset="0"/>
                <a:cs typeface="Calibri" panose="020F0502020204030204" pitchFamily="34" charset="0"/>
              </a:rPr>
              <a:t>hĩa</a:t>
            </a:r>
            <a:r>
              <a:rPr lang="en-US" altLang="en-US">
                <a:latin typeface="Times New Roman" panose="02020603050405020304" pitchFamily="18" charset="0"/>
                <a:ea typeface="Calibri" panose="020F0502020204030204" pitchFamily="34" charset="0"/>
                <a:cs typeface="Calibri" panose="020F0502020204030204" pitchFamily="34" charset="0"/>
              </a:rPr>
              <a:t> X^T.Y</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 name="Rectangle 5">
            <a:extLst>
              <a:ext uri="{FF2B5EF4-FFF2-40B4-BE49-F238E27FC236}">
                <a16:creationId xmlns:a16="http://schemas.microsoft.com/office/drawing/2014/main" id="{490DEA7C-9218-AD45-307F-D80A4BA0AAF1}"/>
              </a:ext>
            </a:extLst>
          </p:cNvPr>
          <p:cNvSpPr>
            <a:spLocks noChangeArrowheads="1"/>
          </p:cNvSpPr>
          <p:nvPr/>
        </p:nvSpPr>
        <p:spPr bwMode="auto">
          <a:xfrm>
            <a:off x="900546" y="217516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vi-VN" altLang="ja-JP" sz="1300" b="0" i="0" u="none" strike="noStrike" cap="none" normalizeH="0" baseline="0">
                <a:ln>
                  <a:noFill/>
                </a:ln>
                <a:solidFill>
                  <a:schemeClr val="tx1"/>
                </a:solidFill>
                <a:effectLst/>
                <a:latin typeface="Calibri" panose="020F0502020204030204" pitchFamily="34" charset="0"/>
                <a:ea typeface="Yu Mincho" panose="02020400000000000000" pitchFamily="18" charset="-128"/>
                <a:cs typeface="Calibri" panose="020F0502020204030204" pitchFamily="34" charset="0"/>
              </a:rPr>
              <a:t> </a:t>
            </a:r>
            <a:endParaRPr kumimoji="0" lang="vi-VN" altLang="ja-JP" sz="1800" b="0" i="0" u="none" strike="noStrike" cap="none" normalizeH="0" baseline="0">
              <a:ln>
                <a:noFill/>
              </a:ln>
              <a:solidFill>
                <a:schemeClr val="tx1"/>
              </a:solidFill>
              <a:effectLst/>
              <a:latin typeface="Arial" panose="020B0604020202020204" pitchFamily="34" charset="0"/>
            </a:endParaRPr>
          </a:p>
        </p:txBody>
      </p:sp>
      <p:pic>
        <p:nvPicPr>
          <p:cNvPr id="4" name="Picture 3" descr="A close up of text&#10;&#10;Description automatically generated">
            <a:extLst>
              <a:ext uri="{FF2B5EF4-FFF2-40B4-BE49-F238E27FC236}">
                <a16:creationId xmlns:a16="http://schemas.microsoft.com/office/drawing/2014/main" id="{0CF9D6D5-583E-1E82-752F-7CABF0760B1A}"/>
              </a:ext>
            </a:extLst>
          </p:cNvPr>
          <p:cNvPicPr>
            <a:picLocks noChangeAspect="1"/>
          </p:cNvPicPr>
          <p:nvPr/>
        </p:nvPicPr>
        <p:blipFill>
          <a:blip r:embed="rId3"/>
          <a:stretch>
            <a:fillRect/>
          </a:stretch>
        </p:blipFill>
        <p:spPr>
          <a:xfrm>
            <a:off x="727364" y="1713229"/>
            <a:ext cx="8121603" cy="2346241"/>
          </a:xfrm>
          <a:prstGeom prst="rect">
            <a:avLst/>
          </a:prstGeom>
        </p:spPr>
      </p:pic>
    </p:spTree>
    <p:extLst>
      <p:ext uri="{BB962C8B-B14F-4D97-AF65-F5344CB8AC3E}">
        <p14:creationId xmlns:p14="http://schemas.microsoft.com/office/powerpoint/2010/main" val="26862287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931"/>
        <p:cNvGrpSpPr/>
        <p:nvPr/>
      </p:nvGrpSpPr>
      <p:grpSpPr>
        <a:xfrm>
          <a:off x="0" y="0"/>
          <a:ext cx="0" cy="0"/>
          <a:chOff x="0" y="0"/>
          <a:chExt cx="0" cy="0"/>
        </a:xfrm>
      </p:grpSpPr>
      <p:sp>
        <p:nvSpPr>
          <p:cNvPr id="937" name="Google Shape;937;p32"/>
          <p:cNvSpPr txBox="1">
            <a:spLocks noGrp="1"/>
          </p:cNvSpPr>
          <p:nvPr>
            <p:ph type="title"/>
          </p:nvPr>
        </p:nvSpPr>
        <p:spPr>
          <a:xfrm>
            <a:off x="457200" y="106394"/>
            <a:ext cx="8229600" cy="481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err="1">
                <a:solidFill>
                  <a:schemeClr val="dk1"/>
                </a:solidFill>
              </a:rPr>
              <a:t>Lập</a:t>
            </a:r>
            <a:r>
              <a:rPr lang="en-US">
                <a:solidFill>
                  <a:schemeClr val="dk1"/>
                </a:solidFill>
              </a:rPr>
              <a:t> </a:t>
            </a:r>
            <a:r>
              <a:rPr lang="en-US" err="1">
                <a:solidFill>
                  <a:schemeClr val="dk1"/>
                </a:solidFill>
              </a:rPr>
              <a:t>trình</a:t>
            </a:r>
            <a:r>
              <a:rPr lang="en-US">
                <a:solidFill>
                  <a:schemeClr val="dk1"/>
                </a:solidFill>
              </a:rPr>
              <a:t> Linear Regression (LN) </a:t>
            </a:r>
            <a:r>
              <a:rPr lang="en-US" err="1">
                <a:solidFill>
                  <a:schemeClr val="dk1"/>
                </a:solidFill>
              </a:rPr>
              <a:t>trên</a:t>
            </a:r>
            <a:r>
              <a:rPr lang="en-US">
                <a:solidFill>
                  <a:schemeClr val="dk1"/>
                </a:solidFill>
              </a:rPr>
              <a:t> Apache Spark</a:t>
            </a:r>
            <a:endParaRPr lang="vi-VN">
              <a:solidFill>
                <a:schemeClr val="dk1"/>
              </a:solidFill>
            </a:endParaRPr>
          </a:p>
        </p:txBody>
      </p:sp>
      <p:sp>
        <p:nvSpPr>
          <p:cNvPr id="8" name="TextBox 7">
            <a:extLst>
              <a:ext uri="{FF2B5EF4-FFF2-40B4-BE49-F238E27FC236}">
                <a16:creationId xmlns:a16="http://schemas.microsoft.com/office/drawing/2014/main" id="{388F9495-DC35-70DE-CA1C-C50B48F34372}"/>
              </a:ext>
            </a:extLst>
          </p:cNvPr>
          <p:cNvSpPr txBox="1"/>
          <p:nvPr/>
        </p:nvSpPr>
        <p:spPr>
          <a:xfrm>
            <a:off x="8760562" y="4835723"/>
            <a:ext cx="441146" cy="369332"/>
          </a:xfrm>
          <a:prstGeom prst="rect">
            <a:avLst/>
          </a:prstGeom>
          <a:noFill/>
        </p:spPr>
        <p:txBody>
          <a:bodyPr wrap="none" rtlCol="0">
            <a:spAutoFit/>
          </a:bodyPr>
          <a:lstStyle/>
          <a:p>
            <a:r>
              <a:rPr lang="en-US"/>
              <a:t>32</a:t>
            </a:r>
          </a:p>
        </p:txBody>
      </p:sp>
      <p:sp>
        <p:nvSpPr>
          <p:cNvPr id="2" name="Rectangle 4">
            <a:extLst>
              <a:ext uri="{FF2B5EF4-FFF2-40B4-BE49-F238E27FC236}">
                <a16:creationId xmlns:a16="http://schemas.microsoft.com/office/drawing/2014/main" id="{A33A74A7-61C3-E502-E8BC-2B0B1A68C60D}"/>
              </a:ext>
            </a:extLst>
          </p:cNvPr>
          <p:cNvSpPr>
            <a:spLocks noChangeArrowheads="1"/>
          </p:cNvSpPr>
          <p:nvPr/>
        </p:nvSpPr>
        <p:spPr bwMode="auto">
          <a:xfrm>
            <a:off x="727365" y="1029583"/>
            <a:ext cx="189879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err="1">
                <a:ln>
                  <a:noFill/>
                </a:ln>
                <a:solidFill>
                  <a:schemeClr val="tx1"/>
                </a:solidFill>
                <a:latin typeface="Times New Roman" panose="02020603050405020304" pitchFamily="18" charset="0"/>
                <a:ea typeface="Calibri" panose="020F0502020204030204" pitchFamily="34" charset="0"/>
                <a:cs typeface="Calibri" panose="020F0502020204030204" pitchFamily="34" charset="0"/>
              </a:rPr>
              <a:t>Định</a:t>
            </a:r>
            <a:r>
              <a:rPr kumimoji="0" lang="en-US" altLang="en-US" b="0" i="0" u="none" strike="noStrike" cap="none" normalizeH="0" baseline="0">
                <a:ln>
                  <a:noFill/>
                </a:ln>
                <a:solidFill>
                  <a:schemeClr val="tx1"/>
                </a:solidFill>
                <a:latin typeface="Times New Roman" panose="02020603050405020304" pitchFamily="18" charset="0"/>
                <a:ea typeface="Calibri" panose="020F0502020204030204" pitchFamily="34" charset="0"/>
                <a:cs typeface="Calibri" panose="020F0502020204030204" pitchFamily="34" charset="0"/>
              </a:rPr>
              <a:t> </a:t>
            </a:r>
            <a:r>
              <a:rPr kumimoji="0" lang="en-US" altLang="en-US" b="0" i="0" u="none" strike="noStrike" cap="none" normalizeH="0" baseline="0" err="1">
                <a:ln>
                  <a:noFill/>
                </a:ln>
                <a:solidFill>
                  <a:schemeClr val="tx1"/>
                </a:solidFill>
                <a:latin typeface="Times New Roman" panose="02020603050405020304" pitchFamily="18" charset="0"/>
                <a:ea typeface="Calibri" panose="020F0502020204030204" pitchFamily="34" charset="0"/>
                <a:cs typeface="Calibri" panose="020F0502020204030204" pitchFamily="34" charset="0"/>
              </a:rPr>
              <a:t>ng</a:t>
            </a:r>
            <a:r>
              <a:rPr lang="en-US" altLang="en-US" err="1">
                <a:latin typeface="Times New Roman" panose="02020603050405020304" pitchFamily="18" charset="0"/>
                <a:ea typeface="Calibri" panose="020F0502020204030204" pitchFamily="34" charset="0"/>
                <a:cs typeface="Calibri" panose="020F0502020204030204" pitchFamily="34" charset="0"/>
              </a:rPr>
              <a:t>hĩa</a:t>
            </a:r>
            <a:r>
              <a:rPr lang="en-US" altLang="en-US">
                <a:latin typeface="Times New Roman" panose="02020603050405020304" pitchFamily="18" charset="0"/>
                <a:ea typeface="Calibri" panose="020F0502020204030204" pitchFamily="34" charset="0"/>
                <a:cs typeface="Calibri" panose="020F0502020204030204" pitchFamily="34" charset="0"/>
              </a:rPr>
              <a:t> X^T.Y</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 name="Rectangle 5">
            <a:extLst>
              <a:ext uri="{FF2B5EF4-FFF2-40B4-BE49-F238E27FC236}">
                <a16:creationId xmlns:a16="http://schemas.microsoft.com/office/drawing/2014/main" id="{490DEA7C-9218-AD45-307F-D80A4BA0AAF1}"/>
              </a:ext>
            </a:extLst>
          </p:cNvPr>
          <p:cNvSpPr>
            <a:spLocks noChangeArrowheads="1"/>
          </p:cNvSpPr>
          <p:nvPr/>
        </p:nvSpPr>
        <p:spPr bwMode="auto">
          <a:xfrm>
            <a:off x="900546" y="217516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vi-VN" altLang="ja-JP" sz="1300" b="0" i="0" u="none" strike="noStrike" cap="none" normalizeH="0" baseline="0">
                <a:ln>
                  <a:noFill/>
                </a:ln>
                <a:solidFill>
                  <a:schemeClr val="tx1"/>
                </a:solidFill>
                <a:effectLst/>
                <a:latin typeface="Calibri" panose="020F0502020204030204" pitchFamily="34" charset="0"/>
                <a:ea typeface="Yu Mincho" panose="02020400000000000000" pitchFamily="18" charset="-128"/>
                <a:cs typeface="Calibri" panose="020F0502020204030204" pitchFamily="34" charset="0"/>
              </a:rPr>
              <a:t> </a:t>
            </a:r>
            <a:endParaRPr kumimoji="0" lang="vi-VN" altLang="ja-JP" sz="1800" b="0" i="0" u="none" strike="noStrike" cap="none" normalizeH="0" baseline="0">
              <a:ln>
                <a:noFill/>
              </a:ln>
              <a:solidFill>
                <a:schemeClr val="tx1"/>
              </a:solidFill>
              <a:effectLst/>
              <a:latin typeface="Arial" panose="020B0604020202020204" pitchFamily="34" charset="0"/>
            </a:endParaRPr>
          </a:p>
        </p:txBody>
      </p:sp>
      <p:pic>
        <p:nvPicPr>
          <p:cNvPr id="4" name="Picture 3" descr="A close up of text&#10;&#10;Description automatically generated">
            <a:extLst>
              <a:ext uri="{FF2B5EF4-FFF2-40B4-BE49-F238E27FC236}">
                <a16:creationId xmlns:a16="http://schemas.microsoft.com/office/drawing/2014/main" id="{0CF9D6D5-583E-1E82-752F-7CABF0760B1A}"/>
              </a:ext>
            </a:extLst>
          </p:cNvPr>
          <p:cNvPicPr>
            <a:picLocks noChangeAspect="1"/>
          </p:cNvPicPr>
          <p:nvPr/>
        </p:nvPicPr>
        <p:blipFill>
          <a:blip r:embed="rId3"/>
          <a:stretch>
            <a:fillRect/>
          </a:stretch>
        </p:blipFill>
        <p:spPr>
          <a:xfrm>
            <a:off x="727364" y="1713229"/>
            <a:ext cx="8121603" cy="2346241"/>
          </a:xfrm>
          <a:prstGeom prst="rect">
            <a:avLst/>
          </a:prstGeom>
        </p:spPr>
      </p:pic>
    </p:spTree>
    <p:extLst>
      <p:ext uri="{BB962C8B-B14F-4D97-AF65-F5344CB8AC3E}">
        <p14:creationId xmlns:p14="http://schemas.microsoft.com/office/powerpoint/2010/main" val="176817268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931"/>
        <p:cNvGrpSpPr/>
        <p:nvPr/>
      </p:nvGrpSpPr>
      <p:grpSpPr>
        <a:xfrm>
          <a:off x="0" y="0"/>
          <a:ext cx="0" cy="0"/>
          <a:chOff x="0" y="0"/>
          <a:chExt cx="0" cy="0"/>
        </a:xfrm>
      </p:grpSpPr>
      <p:sp>
        <p:nvSpPr>
          <p:cNvPr id="937" name="Google Shape;937;p32"/>
          <p:cNvSpPr txBox="1">
            <a:spLocks noGrp="1"/>
          </p:cNvSpPr>
          <p:nvPr>
            <p:ph type="title"/>
          </p:nvPr>
        </p:nvSpPr>
        <p:spPr>
          <a:xfrm>
            <a:off x="457200" y="106394"/>
            <a:ext cx="8229600" cy="481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err="1">
                <a:solidFill>
                  <a:schemeClr val="dk1"/>
                </a:solidFill>
              </a:rPr>
              <a:t>Lập</a:t>
            </a:r>
            <a:r>
              <a:rPr lang="en-US">
                <a:solidFill>
                  <a:schemeClr val="dk1"/>
                </a:solidFill>
              </a:rPr>
              <a:t> </a:t>
            </a:r>
            <a:r>
              <a:rPr lang="en-US" err="1">
                <a:solidFill>
                  <a:schemeClr val="dk1"/>
                </a:solidFill>
              </a:rPr>
              <a:t>trình</a:t>
            </a:r>
            <a:r>
              <a:rPr lang="en-US">
                <a:solidFill>
                  <a:schemeClr val="dk1"/>
                </a:solidFill>
              </a:rPr>
              <a:t> Linear Regression (LN) </a:t>
            </a:r>
            <a:r>
              <a:rPr lang="en-US" err="1">
                <a:solidFill>
                  <a:schemeClr val="dk1"/>
                </a:solidFill>
              </a:rPr>
              <a:t>trên</a:t>
            </a:r>
            <a:r>
              <a:rPr lang="en-US">
                <a:solidFill>
                  <a:schemeClr val="dk1"/>
                </a:solidFill>
              </a:rPr>
              <a:t> Apache Spark</a:t>
            </a:r>
            <a:endParaRPr lang="vi-VN">
              <a:solidFill>
                <a:schemeClr val="dk1"/>
              </a:solidFill>
            </a:endParaRPr>
          </a:p>
        </p:txBody>
      </p:sp>
      <p:sp>
        <p:nvSpPr>
          <p:cNvPr id="8" name="TextBox 7">
            <a:extLst>
              <a:ext uri="{FF2B5EF4-FFF2-40B4-BE49-F238E27FC236}">
                <a16:creationId xmlns:a16="http://schemas.microsoft.com/office/drawing/2014/main" id="{388F9495-DC35-70DE-CA1C-C50B48F34372}"/>
              </a:ext>
            </a:extLst>
          </p:cNvPr>
          <p:cNvSpPr txBox="1"/>
          <p:nvPr/>
        </p:nvSpPr>
        <p:spPr>
          <a:xfrm>
            <a:off x="8760562" y="4835723"/>
            <a:ext cx="441146" cy="369332"/>
          </a:xfrm>
          <a:prstGeom prst="rect">
            <a:avLst/>
          </a:prstGeom>
          <a:noFill/>
        </p:spPr>
        <p:txBody>
          <a:bodyPr wrap="none" rtlCol="0">
            <a:spAutoFit/>
          </a:bodyPr>
          <a:lstStyle/>
          <a:p>
            <a:r>
              <a:rPr lang="en-US"/>
              <a:t>33</a:t>
            </a:r>
          </a:p>
        </p:txBody>
      </p:sp>
      <p:sp>
        <p:nvSpPr>
          <p:cNvPr id="2" name="Rectangle 4">
            <a:extLst>
              <a:ext uri="{FF2B5EF4-FFF2-40B4-BE49-F238E27FC236}">
                <a16:creationId xmlns:a16="http://schemas.microsoft.com/office/drawing/2014/main" id="{A33A74A7-61C3-E502-E8BC-2B0B1A68C60D}"/>
              </a:ext>
            </a:extLst>
          </p:cNvPr>
          <p:cNvSpPr>
            <a:spLocks noChangeArrowheads="1"/>
          </p:cNvSpPr>
          <p:nvPr/>
        </p:nvSpPr>
        <p:spPr bwMode="auto">
          <a:xfrm>
            <a:off x="727365" y="1029583"/>
            <a:ext cx="225574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err="1">
                <a:ln>
                  <a:noFill/>
                </a:ln>
                <a:solidFill>
                  <a:schemeClr val="tx1"/>
                </a:solidFill>
                <a:latin typeface="Times New Roman" panose="02020603050405020304" pitchFamily="18" charset="0"/>
                <a:ea typeface="Calibri" panose="020F0502020204030204" pitchFamily="34" charset="0"/>
                <a:cs typeface="Calibri" panose="020F0502020204030204" pitchFamily="34" charset="0"/>
              </a:rPr>
              <a:t>Xử</a:t>
            </a:r>
            <a:r>
              <a:rPr kumimoji="0" lang="en-US" altLang="en-US" b="0" i="0" u="none" strike="noStrike" cap="none" normalizeH="0" baseline="0">
                <a:ln>
                  <a:noFill/>
                </a:ln>
                <a:solidFill>
                  <a:schemeClr val="tx1"/>
                </a:solidFill>
                <a:latin typeface="Times New Roman" panose="02020603050405020304" pitchFamily="18" charset="0"/>
                <a:ea typeface="Calibri" panose="020F0502020204030204" pitchFamily="34" charset="0"/>
                <a:cs typeface="Calibri" panose="020F0502020204030204" pitchFamily="34" charset="0"/>
              </a:rPr>
              <a:t> </a:t>
            </a:r>
            <a:r>
              <a:rPr kumimoji="0" lang="en-US" altLang="en-US" b="0" i="0" u="none" strike="noStrike" cap="none" normalizeH="0" baseline="0" err="1">
                <a:ln>
                  <a:noFill/>
                </a:ln>
                <a:solidFill>
                  <a:schemeClr val="tx1"/>
                </a:solidFill>
                <a:latin typeface="Times New Roman" panose="02020603050405020304" pitchFamily="18" charset="0"/>
                <a:ea typeface="Calibri" panose="020F0502020204030204" pitchFamily="34" charset="0"/>
                <a:cs typeface="Calibri" panose="020F0502020204030204" pitchFamily="34" charset="0"/>
              </a:rPr>
              <a:t>lý</a:t>
            </a:r>
            <a:r>
              <a:rPr kumimoji="0" lang="en-US" altLang="en-US" b="0" i="0" u="none" strike="noStrike" cap="none" normalizeH="0" baseline="0">
                <a:ln>
                  <a:noFill/>
                </a:ln>
                <a:solidFill>
                  <a:schemeClr val="tx1"/>
                </a:solidFill>
                <a:latin typeface="Times New Roman" panose="02020603050405020304" pitchFamily="18" charset="0"/>
                <a:ea typeface="Calibri" panose="020F0502020204030204" pitchFamily="34" charset="0"/>
                <a:cs typeface="Calibri" panose="020F0502020204030204" pitchFamily="34" charset="0"/>
              </a:rPr>
              <a:t> </a:t>
            </a:r>
            <a:r>
              <a:rPr kumimoji="0" lang="en-US" altLang="en-US" b="0" i="0" u="none" strike="noStrike" cap="none" normalizeH="0" baseline="0" err="1">
                <a:ln>
                  <a:noFill/>
                </a:ln>
                <a:solidFill>
                  <a:schemeClr val="tx1"/>
                </a:solidFill>
                <a:latin typeface="Times New Roman" panose="02020603050405020304" pitchFamily="18" charset="0"/>
                <a:ea typeface="Calibri" panose="020F0502020204030204" pitchFamily="34" charset="0"/>
                <a:cs typeface="Calibri" panose="020F0502020204030204" pitchFamily="34" charset="0"/>
              </a:rPr>
              <a:t>dữ</a:t>
            </a:r>
            <a:r>
              <a:rPr kumimoji="0" lang="en-US" altLang="en-US" b="0" i="0" u="none" strike="noStrike" cap="none" normalizeH="0" baseline="0">
                <a:ln>
                  <a:noFill/>
                </a:ln>
                <a:solidFill>
                  <a:schemeClr val="tx1"/>
                </a:solidFill>
                <a:latin typeface="Times New Roman" panose="02020603050405020304" pitchFamily="18" charset="0"/>
                <a:ea typeface="Calibri" panose="020F0502020204030204" pitchFamily="34" charset="0"/>
                <a:cs typeface="Calibri" panose="020F0502020204030204" pitchFamily="34" charset="0"/>
              </a:rPr>
              <a:t> </a:t>
            </a:r>
            <a:r>
              <a:rPr kumimoji="0" lang="en-US" altLang="en-US" b="0" i="0" u="none" strike="noStrike" cap="none" normalizeH="0" baseline="0" err="1">
                <a:ln>
                  <a:noFill/>
                </a:ln>
                <a:solidFill>
                  <a:schemeClr val="tx1"/>
                </a:solidFill>
                <a:latin typeface="Times New Roman" panose="02020603050405020304" pitchFamily="18" charset="0"/>
                <a:ea typeface="Calibri" panose="020F0502020204030204" pitchFamily="34" charset="0"/>
                <a:cs typeface="Calibri" panose="020F0502020204030204" pitchFamily="34" charset="0"/>
              </a:rPr>
              <a:t>liệu</a:t>
            </a:r>
            <a:r>
              <a:rPr kumimoji="0" lang="en-US" altLang="en-US" b="0" i="0" u="none" strike="noStrike" cap="none" normalizeH="0" baseline="0">
                <a:ln>
                  <a:noFill/>
                </a:ln>
                <a:solidFill>
                  <a:schemeClr val="tx1"/>
                </a:solidFill>
                <a:latin typeface="Times New Roman" panose="02020603050405020304" pitchFamily="18" charset="0"/>
                <a:ea typeface="Calibri" panose="020F0502020204030204" pitchFamily="34" charset="0"/>
                <a:cs typeface="Calibri" panose="020F0502020204030204" pitchFamily="34" charset="0"/>
              </a:rPr>
              <a:t> </a:t>
            </a:r>
            <a:r>
              <a:rPr kumimoji="0" lang="en-US" altLang="en-US" b="0" i="0" u="none" strike="noStrike" cap="none" normalizeH="0" baseline="0" err="1">
                <a:ln>
                  <a:noFill/>
                </a:ln>
                <a:solidFill>
                  <a:schemeClr val="tx1"/>
                </a:solidFill>
                <a:latin typeface="Times New Roman" panose="02020603050405020304" pitchFamily="18" charset="0"/>
                <a:ea typeface="Calibri" panose="020F0502020204030204" pitchFamily="34" charset="0"/>
                <a:cs typeface="Calibri" panose="020F0502020204030204" pitchFamily="34" charset="0"/>
              </a:rPr>
              <a:t>đầu</a:t>
            </a:r>
            <a:r>
              <a:rPr kumimoji="0" lang="en-US" altLang="en-US" b="0" i="0" u="none" strike="noStrike" cap="none" normalizeH="0" baseline="0">
                <a:ln>
                  <a:noFill/>
                </a:ln>
                <a:solidFill>
                  <a:schemeClr val="tx1"/>
                </a:solidFill>
                <a:latin typeface="Times New Roman" panose="02020603050405020304" pitchFamily="18" charset="0"/>
                <a:ea typeface="Calibri" panose="020F0502020204030204" pitchFamily="34" charset="0"/>
                <a:cs typeface="Calibri" panose="020F0502020204030204" pitchFamily="34" charset="0"/>
              </a:rPr>
              <a:t> </a:t>
            </a:r>
            <a:r>
              <a:rPr kumimoji="0" lang="en-US" altLang="en-US" b="0" i="0" u="none" strike="noStrike" cap="none" normalizeH="0" baseline="0" err="1">
                <a:ln>
                  <a:noFill/>
                </a:ln>
                <a:solidFill>
                  <a:schemeClr val="tx1"/>
                </a:solidFill>
                <a:latin typeface="Times New Roman" panose="02020603050405020304" pitchFamily="18" charset="0"/>
                <a:ea typeface="Calibri" panose="020F0502020204030204" pitchFamily="34" charset="0"/>
                <a:cs typeface="Calibri" panose="020F0502020204030204" pitchFamily="34" charset="0"/>
              </a:rPr>
              <a:t>vào</a:t>
            </a:r>
            <a:r>
              <a:rPr lang="en-US" altLang="en-US">
                <a:latin typeface="Times New Roman" panose="02020603050405020304" pitchFamily="18" charset="0"/>
                <a:ea typeface="Calibri" panose="020F0502020204030204" pitchFamily="34" charset="0"/>
                <a:cs typeface="Calibri" panose="020F0502020204030204" pitchFamily="34"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 name="Rectangle 5">
            <a:extLst>
              <a:ext uri="{FF2B5EF4-FFF2-40B4-BE49-F238E27FC236}">
                <a16:creationId xmlns:a16="http://schemas.microsoft.com/office/drawing/2014/main" id="{490DEA7C-9218-AD45-307F-D80A4BA0AAF1}"/>
              </a:ext>
            </a:extLst>
          </p:cNvPr>
          <p:cNvSpPr>
            <a:spLocks noChangeArrowheads="1"/>
          </p:cNvSpPr>
          <p:nvPr/>
        </p:nvSpPr>
        <p:spPr bwMode="auto">
          <a:xfrm>
            <a:off x="900546" y="217516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vi-VN" altLang="ja-JP" sz="1300" b="0" i="0" u="none" strike="noStrike" cap="none" normalizeH="0" baseline="0">
                <a:ln>
                  <a:noFill/>
                </a:ln>
                <a:solidFill>
                  <a:schemeClr val="tx1"/>
                </a:solidFill>
                <a:effectLst/>
                <a:latin typeface="Calibri" panose="020F0502020204030204" pitchFamily="34" charset="0"/>
                <a:ea typeface="Yu Mincho" panose="02020400000000000000" pitchFamily="18" charset="-128"/>
                <a:cs typeface="Calibri" panose="020F0502020204030204" pitchFamily="34" charset="0"/>
              </a:rPr>
              <a:t> </a:t>
            </a:r>
            <a:endParaRPr kumimoji="0" lang="vi-VN" altLang="ja-JP" sz="1800" b="0" i="0" u="none" strike="noStrike" cap="none" normalizeH="0" baseline="0">
              <a:ln>
                <a:noFill/>
              </a:ln>
              <a:solidFill>
                <a:schemeClr val="tx1"/>
              </a:solidFill>
              <a:effectLst/>
              <a:latin typeface="Arial" panose="020B0604020202020204" pitchFamily="34" charset="0"/>
            </a:endParaRPr>
          </a:p>
        </p:txBody>
      </p:sp>
      <p:pic>
        <p:nvPicPr>
          <p:cNvPr id="5" name="Picture 4">
            <a:extLst>
              <a:ext uri="{FF2B5EF4-FFF2-40B4-BE49-F238E27FC236}">
                <a16:creationId xmlns:a16="http://schemas.microsoft.com/office/drawing/2014/main" id="{C38D59D5-B113-3D17-2844-90FEC075B064}"/>
              </a:ext>
            </a:extLst>
          </p:cNvPr>
          <p:cNvPicPr>
            <a:picLocks noChangeAspect="1"/>
          </p:cNvPicPr>
          <p:nvPr/>
        </p:nvPicPr>
        <p:blipFill>
          <a:blip r:embed="rId3"/>
          <a:stretch>
            <a:fillRect/>
          </a:stretch>
        </p:blipFill>
        <p:spPr>
          <a:xfrm>
            <a:off x="768743" y="1750315"/>
            <a:ext cx="7991819" cy="783813"/>
          </a:xfrm>
          <a:prstGeom prst="rect">
            <a:avLst/>
          </a:prstGeom>
        </p:spPr>
      </p:pic>
      <p:sp>
        <p:nvSpPr>
          <p:cNvPr id="7" name="TextBox 6">
            <a:extLst>
              <a:ext uri="{FF2B5EF4-FFF2-40B4-BE49-F238E27FC236}">
                <a16:creationId xmlns:a16="http://schemas.microsoft.com/office/drawing/2014/main" id="{F0709F6D-D8E9-A4B3-B65F-50E5F7BCD65D}"/>
              </a:ext>
            </a:extLst>
          </p:cNvPr>
          <p:cNvSpPr txBox="1"/>
          <p:nvPr/>
        </p:nvSpPr>
        <p:spPr>
          <a:xfrm>
            <a:off x="697110" y="2761595"/>
            <a:ext cx="6673507" cy="646331"/>
          </a:xfrm>
          <a:prstGeom prst="rect">
            <a:avLst/>
          </a:prstGeom>
          <a:noFill/>
        </p:spPr>
        <p:txBody>
          <a:bodyPr wrap="square">
            <a:spAutoFit/>
          </a:bodyPr>
          <a:lstStyle/>
          <a:p>
            <a:r>
              <a:rPr lang="en-US" sz="1800" err="1">
                <a:effectLst/>
                <a:latin typeface="Times New Roman" panose="02020603050405020304" pitchFamily="18" charset="0"/>
                <a:ea typeface="Calibri" panose="020F0502020204030204" pitchFamily="34" charset="0"/>
                <a:cs typeface="Calibri" panose="020F0502020204030204" pitchFamily="34" charset="0"/>
              </a:rPr>
              <a:t>Thêm</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Cột</a:t>
            </a:r>
            <a:r>
              <a:rPr lang="en-US" sz="1800">
                <a:effectLst/>
                <a:latin typeface="Times New Roman" panose="02020603050405020304" pitchFamily="18" charset="0"/>
                <a:ea typeface="Calibri" panose="020F0502020204030204" pitchFamily="34" charset="0"/>
                <a:cs typeface="Calibri" panose="020F0502020204030204" pitchFamily="34" charset="0"/>
              </a:rPr>
              <a:t> intercept </a:t>
            </a:r>
            <a:r>
              <a:rPr lang="en-US" sz="1800" err="1">
                <a:effectLst/>
                <a:latin typeface="Times New Roman" panose="02020603050405020304" pitchFamily="18" charset="0"/>
                <a:ea typeface="Calibri" panose="020F0502020204030204" pitchFamily="34" charset="0"/>
                <a:cs typeface="Calibri" panose="020F0502020204030204" pitchFamily="34" charset="0"/>
              </a:rPr>
              <a:t>có</a:t>
            </a:r>
            <a:r>
              <a:rPr lang="en-US" sz="1800">
                <a:effectLst/>
                <a:latin typeface="Times New Roman" panose="02020603050405020304" pitchFamily="18" charset="0"/>
                <a:ea typeface="Calibri" panose="020F0502020204030204" pitchFamily="34" charset="0"/>
                <a:cs typeface="Calibri" panose="020F0502020204030204" pitchFamily="34" charset="0"/>
              </a:rPr>
              <a:t> index = 1 </a:t>
            </a:r>
            <a:r>
              <a:rPr lang="en-US" sz="1800" err="1">
                <a:effectLst/>
                <a:latin typeface="Times New Roman" panose="02020603050405020304" pitchFamily="18" charset="0"/>
                <a:ea typeface="Calibri" panose="020F0502020204030204" pitchFamily="34" charset="0"/>
                <a:cs typeface="Calibri" panose="020F0502020204030204" pitchFamily="34" charset="0"/>
              </a:rPr>
              <a:t>vào</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selected_data</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và</a:t>
            </a:r>
            <a:r>
              <a:rPr lang="en-US" sz="1800">
                <a:effectLst/>
                <a:latin typeface="Times New Roman" panose="02020603050405020304" pitchFamily="18" charset="0"/>
                <a:ea typeface="Calibri" panose="020F0502020204030204" pitchFamily="34" charset="0"/>
                <a:cs typeface="Calibri" panose="020F0502020204030204" pitchFamily="34" charset="0"/>
              </a:rPr>
              <a:t> selected_data2</a:t>
            </a:r>
          </a:p>
          <a:p>
            <a:r>
              <a:rPr lang="en-US" sz="1800">
                <a:effectLst/>
                <a:latin typeface="Times New Roman" panose="02020603050405020304" pitchFamily="18" charset="0"/>
                <a:ea typeface="Calibri" panose="020F0502020204030204" pitchFamily="34" charset="0"/>
                <a:cs typeface="Calibri" panose="020F0502020204030204" pitchFamily="34" charset="0"/>
              </a:rPr>
              <a:t> Sau </a:t>
            </a:r>
            <a:r>
              <a:rPr lang="en-US" sz="1800" err="1">
                <a:effectLst/>
                <a:latin typeface="Times New Roman" panose="02020603050405020304" pitchFamily="18" charset="0"/>
                <a:ea typeface="Calibri" panose="020F0502020204030204" pitchFamily="34" charset="0"/>
                <a:cs typeface="Calibri" panose="020F0502020204030204" pitchFamily="34" charset="0"/>
              </a:rPr>
              <a:t>đó</a:t>
            </a:r>
            <a:r>
              <a:rPr lang="en-US" sz="1800">
                <a:effectLst/>
                <a:latin typeface="Times New Roman" panose="02020603050405020304" pitchFamily="18" charset="0"/>
                <a:ea typeface="Calibri" panose="020F0502020204030204" pitchFamily="34" charset="0"/>
                <a:cs typeface="Calibri" panose="020F0502020204030204" pitchFamily="34" charset="0"/>
              </a:rPr>
              <a:t> drop </a:t>
            </a:r>
            <a:r>
              <a:rPr lang="en-US" sz="1800" err="1">
                <a:effectLst/>
                <a:latin typeface="Times New Roman" panose="02020603050405020304" pitchFamily="18" charset="0"/>
                <a:ea typeface="Calibri" panose="020F0502020204030204" pitchFamily="34" charset="0"/>
                <a:cs typeface="Calibri" panose="020F0502020204030204" pitchFamily="34" charset="0"/>
              </a:rPr>
              <a:t>Genaral_rate</a:t>
            </a:r>
            <a:r>
              <a:rPr lang="en-US" sz="1800">
                <a:effectLst/>
                <a:latin typeface="Times New Roman" panose="02020603050405020304" pitchFamily="18" charset="0"/>
                <a:ea typeface="Calibri" panose="020F0502020204030204" pitchFamily="34" charset="0"/>
                <a:cs typeface="Calibri" panose="020F0502020204030204" pitchFamily="34" charset="0"/>
              </a:rPr>
              <a:t> ở selected_data2.</a:t>
            </a:r>
            <a:endParaRPr lang="en-US"/>
          </a:p>
        </p:txBody>
      </p:sp>
    </p:spTree>
    <p:extLst>
      <p:ext uri="{BB962C8B-B14F-4D97-AF65-F5344CB8AC3E}">
        <p14:creationId xmlns:p14="http://schemas.microsoft.com/office/powerpoint/2010/main" val="9864486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931"/>
        <p:cNvGrpSpPr/>
        <p:nvPr/>
      </p:nvGrpSpPr>
      <p:grpSpPr>
        <a:xfrm>
          <a:off x="0" y="0"/>
          <a:ext cx="0" cy="0"/>
          <a:chOff x="0" y="0"/>
          <a:chExt cx="0" cy="0"/>
        </a:xfrm>
      </p:grpSpPr>
      <p:sp>
        <p:nvSpPr>
          <p:cNvPr id="937" name="Google Shape;937;p32"/>
          <p:cNvSpPr txBox="1">
            <a:spLocks noGrp="1"/>
          </p:cNvSpPr>
          <p:nvPr>
            <p:ph type="title"/>
          </p:nvPr>
        </p:nvSpPr>
        <p:spPr>
          <a:xfrm>
            <a:off x="457200" y="106394"/>
            <a:ext cx="8229600" cy="481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err="1">
                <a:solidFill>
                  <a:schemeClr val="dk1"/>
                </a:solidFill>
              </a:rPr>
              <a:t>Lập</a:t>
            </a:r>
            <a:r>
              <a:rPr lang="en-US">
                <a:solidFill>
                  <a:schemeClr val="dk1"/>
                </a:solidFill>
              </a:rPr>
              <a:t> </a:t>
            </a:r>
            <a:r>
              <a:rPr lang="en-US" err="1">
                <a:solidFill>
                  <a:schemeClr val="dk1"/>
                </a:solidFill>
              </a:rPr>
              <a:t>trình</a:t>
            </a:r>
            <a:r>
              <a:rPr lang="en-US">
                <a:solidFill>
                  <a:schemeClr val="dk1"/>
                </a:solidFill>
              </a:rPr>
              <a:t> Linear Regression (LN) </a:t>
            </a:r>
            <a:r>
              <a:rPr lang="en-US" err="1">
                <a:solidFill>
                  <a:schemeClr val="dk1"/>
                </a:solidFill>
              </a:rPr>
              <a:t>trên</a:t>
            </a:r>
            <a:r>
              <a:rPr lang="en-US">
                <a:solidFill>
                  <a:schemeClr val="dk1"/>
                </a:solidFill>
              </a:rPr>
              <a:t> Apache Spark</a:t>
            </a:r>
            <a:endParaRPr lang="vi-VN">
              <a:solidFill>
                <a:schemeClr val="dk1"/>
              </a:solidFill>
            </a:endParaRPr>
          </a:p>
        </p:txBody>
      </p:sp>
      <p:sp>
        <p:nvSpPr>
          <p:cNvPr id="8" name="TextBox 7">
            <a:extLst>
              <a:ext uri="{FF2B5EF4-FFF2-40B4-BE49-F238E27FC236}">
                <a16:creationId xmlns:a16="http://schemas.microsoft.com/office/drawing/2014/main" id="{388F9495-DC35-70DE-CA1C-C50B48F34372}"/>
              </a:ext>
            </a:extLst>
          </p:cNvPr>
          <p:cNvSpPr txBox="1"/>
          <p:nvPr/>
        </p:nvSpPr>
        <p:spPr>
          <a:xfrm>
            <a:off x="8776604" y="4835723"/>
            <a:ext cx="441146" cy="369332"/>
          </a:xfrm>
          <a:prstGeom prst="rect">
            <a:avLst/>
          </a:prstGeom>
          <a:noFill/>
        </p:spPr>
        <p:txBody>
          <a:bodyPr wrap="none" rtlCol="0">
            <a:spAutoFit/>
          </a:bodyPr>
          <a:lstStyle/>
          <a:p>
            <a:r>
              <a:rPr lang="en-US"/>
              <a:t>34</a:t>
            </a:r>
          </a:p>
        </p:txBody>
      </p:sp>
      <p:sp>
        <p:nvSpPr>
          <p:cNvPr id="2" name="Rectangle 4">
            <a:extLst>
              <a:ext uri="{FF2B5EF4-FFF2-40B4-BE49-F238E27FC236}">
                <a16:creationId xmlns:a16="http://schemas.microsoft.com/office/drawing/2014/main" id="{A33A74A7-61C3-E502-E8BC-2B0B1A68C60D}"/>
              </a:ext>
            </a:extLst>
          </p:cNvPr>
          <p:cNvSpPr>
            <a:spLocks noChangeArrowheads="1"/>
          </p:cNvSpPr>
          <p:nvPr/>
        </p:nvSpPr>
        <p:spPr bwMode="auto">
          <a:xfrm>
            <a:off x="727365" y="1029583"/>
            <a:ext cx="106311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err="1">
                <a:ln>
                  <a:noFill/>
                </a:ln>
                <a:solidFill>
                  <a:schemeClr val="tx1"/>
                </a:solidFill>
                <a:latin typeface="Times New Roman" panose="02020603050405020304" pitchFamily="18" charset="0"/>
                <a:ea typeface="Calibri" panose="020F0502020204030204" pitchFamily="34" charset="0"/>
                <a:cs typeface="Calibri" panose="020F0502020204030204" pitchFamily="34" charset="0"/>
              </a:rPr>
              <a:t>Tính</a:t>
            </a:r>
            <a:r>
              <a:rPr kumimoji="0" lang="en-US" altLang="en-US" b="0" i="0" u="none" strike="noStrike" cap="none" normalizeH="0" baseline="0">
                <a:ln>
                  <a:noFill/>
                </a:ln>
                <a:solidFill>
                  <a:schemeClr val="tx1"/>
                </a:solidFill>
                <a:latin typeface="Times New Roman" panose="02020603050405020304" pitchFamily="18" charset="0"/>
                <a:ea typeface="Calibri" panose="020F0502020204030204" pitchFamily="34" charset="0"/>
                <a:cs typeface="Calibri" panose="020F0502020204030204" pitchFamily="34" charset="0"/>
              </a:rPr>
              <a:t> beta</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 name="Rectangle 5">
            <a:extLst>
              <a:ext uri="{FF2B5EF4-FFF2-40B4-BE49-F238E27FC236}">
                <a16:creationId xmlns:a16="http://schemas.microsoft.com/office/drawing/2014/main" id="{490DEA7C-9218-AD45-307F-D80A4BA0AAF1}"/>
              </a:ext>
            </a:extLst>
          </p:cNvPr>
          <p:cNvSpPr>
            <a:spLocks noChangeArrowheads="1"/>
          </p:cNvSpPr>
          <p:nvPr/>
        </p:nvSpPr>
        <p:spPr bwMode="auto">
          <a:xfrm>
            <a:off x="900546" y="217516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vi-VN" altLang="ja-JP" sz="1300" b="0" i="0" u="none" strike="noStrike" cap="none" normalizeH="0" baseline="0">
                <a:ln>
                  <a:noFill/>
                </a:ln>
                <a:solidFill>
                  <a:schemeClr val="tx1"/>
                </a:solidFill>
                <a:effectLst/>
                <a:latin typeface="Calibri" panose="020F0502020204030204" pitchFamily="34" charset="0"/>
                <a:ea typeface="Yu Mincho" panose="02020400000000000000" pitchFamily="18" charset="-128"/>
                <a:cs typeface="Calibri" panose="020F0502020204030204" pitchFamily="34" charset="0"/>
              </a:rPr>
              <a:t> </a:t>
            </a:r>
            <a:endParaRPr kumimoji="0" lang="vi-VN" altLang="ja-JP" sz="1800" b="0" i="0" u="none" strike="noStrike" cap="none" normalizeH="0" baseline="0">
              <a:ln>
                <a:noFill/>
              </a:ln>
              <a:solidFill>
                <a:schemeClr val="tx1"/>
              </a:solidFill>
              <a:effectLst/>
              <a:latin typeface="Arial" panose="020B0604020202020204" pitchFamily="34" charset="0"/>
            </a:endParaRPr>
          </a:p>
        </p:txBody>
      </p:sp>
      <p:pic>
        <p:nvPicPr>
          <p:cNvPr id="4" name="Picture 3" descr="A screenshot of a computer&#10;&#10;Description automatically generated">
            <a:extLst>
              <a:ext uri="{FF2B5EF4-FFF2-40B4-BE49-F238E27FC236}">
                <a16:creationId xmlns:a16="http://schemas.microsoft.com/office/drawing/2014/main" id="{2EDD2DAC-2644-D925-1F02-B9FB3D236A87}"/>
              </a:ext>
            </a:extLst>
          </p:cNvPr>
          <p:cNvPicPr>
            <a:picLocks noChangeAspect="1"/>
          </p:cNvPicPr>
          <p:nvPr/>
        </p:nvPicPr>
        <p:blipFill>
          <a:blip r:embed="rId3"/>
          <a:stretch>
            <a:fillRect/>
          </a:stretch>
        </p:blipFill>
        <p:spPr>
          <a:xfrm>
            <a:off x="338608" y="1515283"/>
            <a:ext cx="7413010" cy="3153697"/>
          </a:xfrm>
          <a:prstGeom prst="rect">
            <a:avLst/>
          </a:prstGeom>
        </p:spPr>
      </p:pic>
    </p:spTree>
    <p:extLst>
      <p:ext uri="{BB962C8B-B14F-4D97-AF65-F5344CB8AC3E}">
        <p14:creationId xmlns:p14="http://schemas.microsoft.com/office/powerpoint/2010/main" val="178652104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931"/>
        <p:cNvGrpSpPr/>
        <p:nvPr/>
      </p:nvGrpSpPr>
      <p:grpSpPr>
        <a:xfrm>
          <a:off x="0" y="0"/>
          <a:ext cx="0" cy="0"/>
          <a:chOff x="0" y="0"/>
          <a:chExt cx="0" cy="0"/>
        </a:xfrm>
      </p:grpSpPr>
      <p:sp>
        <p:nvSpPr>
          <p:cNvPr id="937" name="Google Shape;937;p32"/>
          <p:cNvSpPr txBox="1">
            <a:spLocks noGrp="1"/>
          </p:cNvSpPr>
          <p:nvPr>
            <p:ph type="title"/>
          </p:nvPr>
        </p:nvSpPr>
        <p:spPr>
          <a:xfrm>
            <a:off x="457200" y="106394"/>
            <a:ext cx="8229600" cy="481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err="1">
                <a:solidFill>
                  <a:schemeClr val="dk1"/>
                </a:solidFill>
              </a:rPr>
              <a:t>Lập</a:t>
            </a:r>
            <a:r>
              <a:rPr lang="en-US">
                <a:solidFill>
                  <a:schemeClr val="dk1"/>
                </a:solidFill>
              </a:rPr>
              <a:t> </a:t>
            </a:r>
            <a:r>
              <a:rPr lang="en-US" err="1">
                <a:solidFill>
                  <a:schemeClr val="dk1"/>
                </a:solidFill>
              </a:rPr>
              <a:t>trình</a:t>
            </a:r>
            <a:r>
              <a:rPr lang="en-US">
                <a:solidFill>
                  <a:schemeClr val="dk1"/>
                </a:solidFill>
              </a:rPr>
              <a:t> Linear Regression (LN) </a:t>
            </a:r>
            <a:r>
              <a:rPr lang="en-US" err="1">
                <a:solidFill>
                  <a:schemeClr val="dk1"/>
                </a:solidFill>
              </a:rPr>
              <a:t>trên</a:t>
            </a:r>
            <a:r>
              <a:rPr lang="en-US">
                <a:solidFill>
                  <a:schemeClr val="dk1"/>
                </a:solidFill>
              </a:rPr>
              <a:t> Apache Spark</a:t>
            </a:r>
            <a:endParaRPr lang="vi-VN">
              <a:solidFill>
                <a:schemeClr val="dk1"/>
              </a:solidFill>
            </a:endParaRPr>
          </a:p>
        </p:txBody>
      </p:sp>
      <p:sp>
        <p:nvSpPr>
          <p:cNvPr id="8" name="TextBox 7">
            <a:extLst>
              <a:ext uri="{FF2B5EF4-FFF2-40B4-BE49-F238E27FC236}">
                <a16:creationId xmlns:a16="http://schemas.microsoft.com/office/drawing/2014/main" id="{388F9495-DC35-70DE-CA1C-C50B48F34372}"/>
              </a:ext>
            </a:extLst>
          </p:cNvPr>
          <p:cNvSpPr txBox="1"/>
          <p:nvPr/>
        </p:nvSpPr>
        <p:spPr>
          <a:xfrm>
            <a:off x="8760562" y="4835723"/>
            <a:ext cx="441146" cy="369332"/>
          </a:xfrm>
          <a:prstGeom prst="rect">
            <a:avLst/>
          </a:prstGeom>
          <a:noFill/>
        </p:spPr>
        <p:txBody>
          <a:bodyPr wrap="none" rtlCol="0">
            <a:spAutoFit/>
          </a:bodyPr>
          <a:lstStyle/>
          <a:p>
            <a:r>
              <a:rPr lang="en-US"/>
              <a:t>35</a:t>
            </a:r>
          </a:p>
        </p:txBody>
      </p:sp>
      <mc:AlternateContent xmlns:mc="http://schemas.openxmlformats.org/markup-compatibility/2006">
        <mc:Choice xmlns:a14="http://schemas.microsoft.com/office/drawing/2010/main" Requires="a14">
          <p:sp>
            <p:nvSpPr>
              <p:cNvPr id="2" name="Rectangle 4">
                <a:extLst>
                  <a:ext uri="{FF2B5EF4-FFF2-40B4-BE49-F238E27FC236}">
                    <a16:creationId xmlns:a16="http://schemas.microsoft.com/office/drawing/2014/main" id="{A33A74A7-61C3-E502-E8BC-2B0B1A68C60D}"/>
                  </a:ext>
                </a:extLst>
              </p:cNvPr>
              <p:cNvSpPr>
                <a:spLocks noChangeArrowheads="1"/>
              </p:cNvSpPr>
              <p:nvPr/>
            </p:nvSpPr>
            <p:spPr bwMode="auto">
              <a:xfrm>
                <a:off x="200892" y="1148448"/>
                <a:ext cx="2022763" cy="2610010"/>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defTabSz="914400" rtl="0" eaLnBrk="0" fontAlgn="base" latinLnBrk="0" hangingPunct="0">
                  <a:lnSpc>
                    <a:spcPct val="100000"/>
                  </a:lnSpc>
                  <a:spcBef>
                    <a:spcPct val="0"/>
                  </a:spcBef>
                  <a:spcAft>
                    <a:spcPct val="0"/>
                  </a:spcAft>
                  <a:buClrTx/>
                  <a:buSzTx/>
                  <a:buFontTx/>
                  <a:buNone/>
                  <a:tabLst/>
                </a:pPr>
                <a:r>
                  <a:rPr lang="en-US" altLang="en-US" sz="1800">
                    <a:effectLst/>
                    <a:latin typeface="Times New Roman" panose="02020603050405020304" pitchFamily="18" charset="0"/>
                    <a:ea typeface="Calibri" panose="020F0502020204030204" pitchFamily="34" charset="0"/>
                    <a:cs typeface="Calibri" panose="020F0502020204030204" pitchFamily="34" charset="0"/>
                  </a:rPr>
                  <a:t>Dự </a:t>
                </a:r>
                <a:r>
                  <a:rPr lang="en-US" altLang="en-US" sz="1800" err="1">
                    <a:effectLst/>
                    <a:latin typeface="Times New Roman" panose="02020603050405020304" pitchFamily="18" charset="0"/>
                    <a:ea typeface="Calibri" panose="020F0502020204030204" pitchFamily="34" charset="0"/>
                    <a:cs typeface="Calibri" panose="020F0502020204030204" pitchFamily="34" charset="0"/>
                  </a:rPr>
                  <a:t>doán</a:t>
                </a:r>
                <a:r>
                  <a:rPr lang="en-US" altLang="en-US" sz="1800">
                    <a:effectLst/>
                    <a:latin typeface="Times New Roman" panose="02020603050405020304" pitchFamily="18" charset="0"/>
                    <a:ea typeface="Calibri" panose="020F0502020204030204" pitchFamily="34" charset="0"/>
                    <a:cs typeface="Calibri" panose="020F0502020204030204" pitchFamily="34" charset="0"/>
                  </a:rPr>
                  <a:t> </a:t>
                </a:r>
                <a:r>
                  <a:rPr lang="en-US" altLang="en-US" sz="1800" err="1">
                    <a:effectLst/>
                    <a:latin typeface="Times New Roman" panose="02020603050405020304" pitchFamily="18" charset="0"/>
                    <a:ea typeface="Calibri" panose="020F0502020204030204" pitchFamily="34" charset="0"/>
                    <a:cs typeface="Calibri" panose="020F0502020204030204" pitchFamily="34" charset="0"/>
                  </a:rPr>
                  <a:t>dựa</a:t>
                </a:r>
                <a:r>
                  <a:rPr lang="en-US" altLang="en-US" sz="1800">
                    <a:effectLst/>
                    <a:latin typeface="Times New Roman" panose="02020603050405020304" pitchFamily="18" charset="0"/>
                    <a:ea typeface="Calibri" panose="020F0502020204030204" pitchFamily="34" charset="0"/>
                    <a:cs typeface="Calibri" panose="020F0502020204030204" pitchFamily="34" charset="0"/>
                  </a:rPr>
                  <a:t> </a:t>
                </a:r>
                <a:r>
                  <a:rPr lang="en-US" altLang="en-US" sz="1800" err="1">
                    <a:effectLst/>
                    <a:latin typeface="Times New Roman" panose="02020603050405020304" pitchFamily="18" charset="0"/>
                    <a:ea typeface="Calibri" panose="020F0502020204030204" pitchFamily="34" charset="0"/>
                    <a:cs typeface="Calibri" panose="020F0502020204030204" pitchFamily="34" charset="0"/>
                  </a:rPr>
                  <a:t>trên</a:t>
                </a:r>
                <a:r>
                  <a:rPr lang="en-US" altLang="en-US" sz="1800">
                    <a:effectLst/>
                    <a:latin typeface="Times New Roman" panose="02020603050405020304" pitchFamily="18" charset="0"/>
                    <a:ea typeface="Calibri" panose="020F0502020204030204" pitchFamily="34" charset="0"/>
                    <a:cs typeface="Calibri" panose="020F0502020204030204" pitchFamily="34" charset="0"/>
                  </a:rPr>
                  <a:t> </a:t>
                </a:r>
                <a:r>
                  <a:rPr lang="en-US" altLang="en-US" sz="1800" err="1">
                    <a:effectLst/>
                    <a:latin typeface="Times New Roman" panose="02020603050405020304" pitchFamily="18" charset="0"/>
                    <a:ea typeface="Calibri" panose="020F0502020204030204" pitchFamily="34" charset="0"/>
                    <a:cs typeface="Calibri" panose="020F0502020204030204" pitchFamily="34" charset="0"/>
                  </a:rPr>
                  <a:t>công</a:t>
                </a:r>
                <a:r>
                  <a:rPr lang="en-US" altLang="en-US" sz="1800">
                    <a:effectLst/>
                    <a:latin typeface="Times New Roman" panose="02020603050405020304" pitchFamily="18" charset="0"/>
                    <a:ea typeface="Calibri" panose="020F0502020204030204" pitchFamily="34" charset="0"/>
                    <a:cs typeface="Calibri" panose="020F0502020204030204" pitchFamily="34" charset="0"/>
                  </a:rPr>
                  <a:t> </a:t>
                </a:r>
                <a:r>
                  <a:rPr lang="en-US" altLang="en-US" sz="1800" err="1">
                    <a:effectLst/>
                    <a:latin typeface="Times New Roman" panose="02020603050405020304" pitchFamily="18" charset="0"/>
                    <a:ea typeface="Calibri" panose="020F0502020204030204" pitchFamily="34" charset="0"/>
                    <a:cs typeface="Calibri" panose="020F0502020204030204" pitchFamily="34" charset="0"/>
                  </a:rPr>
                  <a:t>thức</a:t>
                </a:r>
                <a:r>
                  <a:rPr lang="en-US" altLang="en-US" sz="1800">
                    <a:effectLst/>
                    <a:latin typeface="Times New Roman" panose="02020603050405020304" pitchFamily="18" charset="0"/>
                    <a:ea typeface="Calibri" panose="020F0502020204030204" pitchFamily="34" charset="0"/>
                    <a:cs typeface="Calibri" panose="020F0502020204030204" pitchFamily="34" charset="0"/>
                  </a:rPr>
                  <a:t>:</a:t>
                </a:r>
              </a:p>
              <a:p>
                <a:pPr marL="0" marR="0" lvl="0" indent="0" defTabSz="914400" rtl="0" eaLnBrk="0" fontAlgn="base" latinLnBrk="0" hangingPunct="0">
                  <a:lnSpc>
                    <a:spcPct val="100000"/>
                  </a:lnSpc>
                  <a:spcBef>
                    <a:spcPct val="0"/>
                  </a:spcBef>
                  <a:spcAft>
                    <a:spcPct val="0"/>
                  </a:spcAft>
                  <a:buClrTx/>
                  <a:buSzTx/>
                  <a:buFontTx/>
                  <a:buNone/>
                  <a:tabLst/>
                </a:pPr>
                <a14:m>
                  <m:oMathPara xmlns:m="http://schemas.openxmlformats.org/officeDocument/2006/math">
                    <m:oMathParaPr>
                      <m:jc m:val="centerGroup"/>
                    </m:oMathParaPr>
                    <m:oMath xmlns:m="http://schemas.openxmlformats.org/officeDocument/2006/math">
                      <m:acc>
                        <m:accPr>
                          <m:chr m:val="̂"/>
                          <m:ctrlPr>
                            <a:rPr lang="en-US" sz="1800" i="1" smtClean="0">
                              <a:effectLst/>
                              <a:latin typeface="Cambria Math" panose="02040503050406030204" pitchFamily="18" charset="0"/>
                              <a:ea typeface="Calibri" panose="020F0502020204030204" pitchFamily="34" charset="0"/>
                              <a:cs typeface="Calibri" panose="020F0502020204030204" pitchFamily="34" charset="0"/>
                            </a:rPr>
                          </m:ctrlPr>
                        </m:accPr>
                        <m:e>
                          <m:r>
                            <a:rPr lang="vi-VN" sz="1800" i="1">
                              <a:effectLst/>
                              <a:latin typeface="Cambria Math" panose="02040503050406030204" pitchFamily="18" charset="0"/>
                              <a:ea typeface="Calibri" panose="020F0502020204030204" pitchFamily="34" charset="0"/>
                              <a:cs typeface="Calibri" panose="020F0502020204030204" pitchFamily="34" charset="0"/>
                            </a:rPr>
                            <m:t>𝑦</m:t>
                          </m:r>
                        </m:e>
                      </m:acc>
                      <m:r>
                        <a:rPr lang="vi-VN" sz="1800">
                          <a:effectLst/>
                          <a:latin typeface="Cambria Math" panose="02040503050406030204" pitchFamily="18" charset="0"/>
                          <a:ea typeface="Calibri" panose="020F0502020204030204" pitchFamily="34" charset="0"/>
                          <a:cs typeface="Calibri" panose="020F0502020204030204" pitchFamily="34" charset="0"/>
                        </a:rPr>
                        <m:t>=</m:t>
                      </m:r>
                    </m:oMath>
                  </m:oMathPara>
                </a14:m>
                <a:endParaRPr lang="en-US" sz="1800">
                  <a:effectLst/>
                  <a:latin typeface="Cambria Math" panose="02040503050406030204" pitchFamily="18" charset="0"/>
                  <a:ea typeface="Calibri" panose="020F0502020204030204" pitchFamily="34" charset="0"/>
                  <a:cs typeface="Calibri" panose="020F0502020204030204" pitchFamily="34" charset="0"/>
                </a:endParaRPr>
              </a:p>
              <a:p>
                <a:pPr marL="0" marR="0" lvl="0" indent="0" defTabSz="914400" rtl="0" eaLnBrk="0" fontAlgn="base" latinLnBrk="0" hangingPunct="0">
                  <a:lnSpc>
                    <a:spcPct val="100000"/>
                  </a:lnSpc>
                  <a:spcBef>
                    <a:spcPct val="0"/>
                  </a:spcBef>
                  <a:spcAft>
                    <a:spcPct val="0"/>
                  </a:spcAft>
                  <a:buClrTx/>
                  <a:buSzTx/>
                  <a:buFontTx/>
                  <a:buNone/>
                  <a:tabLst/>
                </a:pPr>
                <a14:m>
                  <m:oMathPara xmlns:m="http://schemas.openxmlformats.org/officeDocument/2006/math">
                    <m:oMathParaPr>
                      <m:jc m:val="left"/>
                    </m:oMathParaPr>
                    <m:oMath xmlns:m="http://schemas.openxmlformats.org/officeDocument/2006/math">
                      <m:sSub>
                        <m:sSubPr>
                          <m:ctrlPr>
                            <a:rPr lang="en-US" sz="1800" i="1">
                              <a:effectLst/>
                              <a:latin typeface="Cambria Math" panose="02040503050406030204" pitchFamily="18" charset="0"/>
                              <a:ea typeface="Calibri" panose="020F0502020204030204" pitchFamily="34" charset="0"/>
                              <a:cs typeface="Calibri" panose="020F0502020204030204" pitchFamily="34" charset="0"/>
                            </a:rPr>
                          </m:ctrlPr>
                        </m:sSubPr>
                        <m:e>
                          <m:r>
                            <m:rPr>
                              <m:sty m:val="p"/>
                            </m:rPr>
                            <a:rPr lang="vi-VN" sz="1800">
                              <a:effectLst/>
                              <a:latin typeface="Cambria Math" panose="02040503050406030204" pitchFamily="18" charset="0"/>
                              <a:ea typeface="Calibri" panose="020F0502020204030204" pitchFamily="34" charset="0"/>
                              <a:cs typeface="Calibri" panose="020F0502020204030204" pitchFamily="34" charset="0"/>
                            </a:rPr>
                            <m:t>b</m:t>
                          </m:r>
                        </m:e>
                        <m:sub>
                          <m:r>
                            <a:rPr lang="vi-VN" sz="1800" i="1">
                              <a:effectLst/>
                              <a:latin typeface="Cambria Math" panose="02040503050406030204" pitchFamily="18" charset="0"/>
                              <a:ea typeface="Calibri" panose="020F0502020204030204" pitchFamily="34" charset="0"/>
                              <a:cs typeface="Calibri" panose="020F0502020204030204" pitchFamily="34" charset="0"/>
                            </a:rPr>
                            <m:t>0</m:t>
                          </m:r>
                        </m:sub>
                      </m:sSub>
                      <m:r>
                        <a:rPr lang="vi-VN" sz="1800">
                          <a:effectLst/>
                          <a:latin typeface="Cambria Math" panose="02040503050406030204" pitchFamily="18" charset="0"/>
                          <a:ea typeface="Calibri" panose="020F0502020204030204" pitchFamily="34" charset="0"/>
                          <a:cs typeface="Calibri" panose="020F0502020204030204" pitchFamily="34" charset="0"/>
                        </a:rPr>
                        <m:t>​​+</m:t>
                      </m:r>
                    </m:oMath>
                  </m:oMathPara>
                </a14:m>
                <a:endParaRPr lang="en-US" sz="1800">
                  <a:effectLst/>
                  <a:latin typeface="Cambria Math" panose="02040503050406030204" pitchFamily="18" charset="0"/>
                  <a:ea typeface="Calibri" panose="020F0502020204030204" pitchFamily="34" charset="0"/>
                  <a:cs typeface="Calibri" panose="020F0502020204030204" pitchFamily="34" charset="0"/>
                </a:endParaRPr>
              </a:p>
              <a:p>
                <a:pPr marL="0" marR="0" lvl="0" indent="0" defTabSz="914400" rtl="0" eaLnBrk="0" fontAlgn="base" latinLnBrk="0" hangingPunct="0">
                  <a:lnSpc>
                    <a:spcPct val="100000"/>
                  </a:lnSpc>
                  <a:spcBef>
                    <a:spcPct val="0"/>
                  </a:spcBef>
                  <a:spcAft>
                    <a:spcPct val="0"/>
                  </a:spcAft>
                  <a:buClrTx/>
                  <a:buSzTx/>
                  <a:buFontTx/>
                  <a:buNone/>
                  <a:tabLst/>
                </a:pPr>
                <a14:m>
                  <m:oMathPara xmlns:m="http://schemas.openxmlformats.org/officeDocument/2006/math">
                    <m:oMathParaPr>
                      <m:jc m:val="left"/>
                    </m:oMathParaPr>
                    <m:oMath xmlns:m="http://schemas.openxmlformats.org/officeDocument/2006/math">
                      <m:sSub>
                        <m:sSubPr>
                          <m:ctrlPr>
                            <a:rPr lang="en-US" sz="1800" i="1">
                              <a:effectLst/>
                              <a:latin typeface="Cambria Math" panose="02040503050406030204" pitchFamily="18" charset="0"/>
                              <a:ea typeface="Calibri" panose="020F0502020204030204" pitchFamily="34" charset="0"/>
                              <a:cs typeface="Calibri" panose="020F0502020204030204" pitchFamily="34" charset="0"/>
                            </a:rPr>
                          </m:ctrlPr>
                        </m:sSubPr>
                        <m:e>
                          <m:r>
                            <m:rPr>
                              <m:sty m:val="p"/>
                            </m:rPr>
                            <a:rPr lang="en-US" sz="1800" b="0" i="0" smtClean="0">
                              <a:effectLst/>
                              <a:latin typeface="Cambria Math" panose="02040503050406030204" pitchFamily="18" charset="0"/>
                              <a:ea typeface="Calibri" panose="020F0502020204030204" pitchFamily="34" charset="0"/>
                              <a:cs typeface="Calibri" panose="020F0502020204030204" pitchFamily="34" charset="0"/>
                            </a:rPr>
                            <m:t>b</m:t>
                          </m:r>
                        </m:e>
                        <m:sub>
                          <m:r>
                            <a:rPr lang="vi-VN" sz="1800" i="1">
                              <a:effectLst/>
                              <a:latin typeface="Cambria Math" panose="02040503050406030204" pitchFamily="18" charset="0"/>
                              <a:ea typeface="Calibri" panose="020F0502020204030204" pitchFamily="34" charset="0"/>
                              <a:cs typeface="Calibri" panose="020F0502020204030204" pitchFamily="34" charset="0"/>
                            </a:rPr>
                            <m:t>1</m:t>
                          </m:r>
                        </m:sub>
                      </m:sSub>
                      <m:r>
                        <a:rPr lang="vi-VN" sz="1800">
                          <a:effectLst/>
                          <a:latin typeface="Cambria Math" panose="02040503050406030204" pitchFamily="18" charset="0"/>
                          <a:ea typeface="Calibri" panose="020F0502020204030204" pitchFamily="34" charset="0"/>
                          <a:cs typeface="Calibri" panose="020F0502020204030204" pitchFamily="34" charset="0"/>
                        </a:rPr>
                        <m:t>​</m:t>
                      </m:r>
                      <m:sSub>
                        <m:sSubPr>
                          <m:ctrlPr>
                            <a:rPr lang="en-US" sz="1800" i="1">
                              <a:effectLst/>
                              <a:latin typeface="Cambria Math" panose="02040503050406030204" pitchFamily="18" charset="0"/>
                              <a:ea typeface="Calibri" panose="020F0502020204030204" pitchFamily="34" charset="0"/>
                              <a:cs typeface="Calibri" panose="020F0502020204030204" pitchFamily="34" charset="0"/>
                            </a:rPr>
                          </m:ctrlPr>
                        </m:sSubPr>
                        <m:e>
                          <m:r>
                            <m:rPr>
                              <m:sty m:val="p"/>
                            </m:rPr>
                            <a:rPr lang="vi-VN" sz="1800">
                              <a:effectLst/>
                              <a:latin typeface="Cambria Math" panose="02040503050406030204" pitchFamily="18" charset="0"/>
                              <a:ea typeface="Calibri" panose="020F0502020204030204" pitchFamily="34" charset="0"/>
                              <a:cs typeface="Calibri" panose="020F0502020204030204" pitchFamily="34" charset="0"/>
                            </a:rPr>
                            <m:t>X</m:t>
                          </m:r>
                        </m:e>
                        <m:sub>
                          <m:r>
                            <a:rPr lang="vi-VN" sz="1800">
                              <a:effectLst/>
                              <a:latin typeface="Cambria Math" panose="02040503050406030204" pitchFamily="18" charset="0"/>
                              <a:ea typeface="Calibri" panose="020F0502020204030204" pitchFamily="34" charset="0"/>
                              <a:cs typeface="Calibri" panose="020F0502020204030204" pitchFamily="34" charset="0"/>
                            </a:rPr>
                            <m:t>1</m:t>
                          </m:r>
                        </m:sub>
                      </m:sSub>
                      <m:r>
                        <a:rPr lang="vi-VN" sz="1800">
                          <a:effectLst/>
                          <a:latin typeface="Cambria Math" panose="02040503050406030204" pitchFamily="18" charset="0"/>
                          <a:ea typeface="Calibri" panose="020F0502020204030204" pitchFamily="34" charset="0"/>
                          <a:cs typeface="Calibri" panose="020F0502020204030204" pitchFamily="34" charset="0"/>
                        </a:rPr>
                        <m:t>​+</m:t>
                      </m:r>
                    </m:oMath>
                  </m:oMathPara>
                </a14:m>
                <a:endParaRPr lang="en-US" sz="1800">
                  <a:effectLst/>
                  <a:latin typeface="Cambria Math" panose="02040503050406030204" pitchFamily="18" charset="0"/>
                  <a:ea typeface="Calibri" panose="020F0502020204030204" pitchFamily="34" charset="0"/>
                  <a:cs typeface="Calibri" panose="020F0502020204030204" pitchFamily="34" charset="0"/>
                </a:endParaRPr>
              </a:p>
              <a:p>
                <a:pPr marL="0" marR="0" lvl="0" indent="0" defTabSz="914400" rtl="0" eaLnBrk="0" fontAlgn="base" latinLnBrk="0" hangingPunct="0">
                  <a:lnSpc>
                    <a:spcPct val="100000"/>
                  </a:lnSpc>
                  <a:spcBef>
                    <a:spcPct val="0"/>
                  </a:spcBef>
                  <a:spcAft>
                    <a:spcPct val="0"/>
                  </a:spcAft>
                  <a:buClrTx/>
                  <a:buSzTx/>
                  <a:buFontTx/>
                  <a:buNone/>
                  <a:tabLst/>
                </a:pPr>
                <a14:m>
                  <m:oMathPara xmlns:m="http://schemas.openxmlformats.org/officeDocument/2006/math">
                    <m:oMathParaPr>
                      <m:jc m:val="left"/>
                    </m:oMathParaPr>
                    <m:oMath xmlns:m="http://schemas.openxmlformats.org/officeDocument/2006/math">
                      <m:sSub>
                        <m:sSubPr>
                          <m:ctrlPr>
                            <a:rPr lang="en-US" sz="1800" i="1">
                              <a:effectLst/>
                              <a:latin typeface="Cambria Math" panose="02040503050406030204" pitchFamily="18" charset="0"/>
                              <a:ea typeface="Calibri" panose="020F0502020204030204" pitchFamily="34" charset="0"/>
                              <a:cs typeface="Calibri" panose="020F0502020204030204" pitchFamily="34" charset="0"/>
                            </a:rPr>
                          </m:ctrlPr>
                        </m:sSubPr>
                        <m:e>
                          <m:r>
                            <m:rPr>
                              <m:sty m:val="p"/>
                            </m:rPr>
                            <a:rPr lang="en-US" sz="1800" b="0" i="0" smtClean="0">
                              <a:effectLst/>
                              <a:latin typeface="Cambria Math" panose="02040503050406030204" pitchFamily="18" charset="0"/>
                              <a:ea typeface="Calibri" panose="020F0502020204030204" pitchFamily="34" charset="0"/>
                              <a:cs typeface="Calibri" panose="020F0502020204030204" pitchFamily="34" charset="0"/>
                            </a:rPr>
                            <m:t>b</m:t>
                          </m:r>
                        </m:e>
                        <m:sub>
                          <m:r>
                            <a:rPr lang="vi-VN" sz="1800">
                              <a:effectLst/>
                              <a:latin typeface="Cambria Math" panose="02040503050406030204" pitchFamily="18" charset="0"/>
                              <a:ea typeface="Calibri" panose="020F0502020204030204" pitchFamily="34" charset="0"/>
                              <a:cs typeface="Calibri" panose="020F0502020204030204" pitchFamily="34" charset="0"/>
                            </a:rPr>
                            <m:t>2</m:t>
                          </m:r>
                        </m:sub>
                      </m:sSub>
                      <m:r>
                        <a:rPr lang="vi-VN" sz="1800">
                          <a:effectLst/>
                          <a:latin typeface="Cambria Math" panose="02040503050406030204" pitchFamily="18" charset="0"/>
                          <a:ea typeface="Calibri" panose="020F0502020204030204" pitchFamily="34" charset="0"/>
                          <a:cs typeface="Calibri" panose="020F0502020204030204" pitchFamily="34" charset="0"/>
                        </a:rPr>
                        <m:t>​</m:t>
                      </m:r>
                      <m:sSub>
                        <m:sSubPr>
                          <m:ctrlPr>
                            <a:rPr lang="en-US" sz="1800" i="1">
                              <a:effectLst/>
                              <a:latin typeface="Cambria Math" panose="02040503050406030204" pitchFamily="18" charset="0"/>
                              <a:ea typeface="Calibri" panose="020F0502020204030204" pitchFamily="34" charset="0"/>
                              <a:cs typeface="Calibri" panose="020F0502020204030204" pitchFamily="34" charset="0"/>
                            </a:rPr>
                          </m:ctrlPr>
                        </m:sSubPr>
                        <m:e>
                          <m:r>
                            <m:rPr>
                              <m:sty m:val="p"/>
                            </m:rPr>
                            <a:rPr lang="vi-VN" sz="1800">
                              <a:effectLst/>
                              <a:latin typeface="Cambria Math" panose="02040503050406030204" pitchFamily="18" charset="0"/>
                              <a:ea typeface="Calibri" panose="020F0502020204030204" pitchFamily="34" charset="0"/>
                              <a:cs typeface="Calibri" panose="020F0502020204030204" pitchFamily="34" charset="0"/>
                            </a:rPr>
                            <m:t>X</m:t>
                          </m:r>
                        </m:e>
                        <m:sub>
                          <m:r>
                            <a:rPr lang="vi-VN" sz="1800">
                              <a:effectLst/>
                              <a:latin typeface="Cambria Math" panose="02040503050406030204" pitchFamily="18" charset="0"/>
                              <a:ea typeface="Calibri" panose="020F0502020204030204" pitchFamily="34" charset="0"/>
                              <a:cs typeface="Calibri" panose="020F0502020204030204" pitchFamily="34" charset="0"/>
                            </a:rPr>
                            <m:t>2</m:t>
                          </m:r>
                        </m:sub>
                      </m:sSub>
                      <m:r>
                        <a:rPr lang="vi-VN" sz="1800">
                          <a:effectLst/>
                          <a:latin typeface="Cambria Math" panose="02040503050406030204" pitchFamily="18" charset="0"/>
                          <a:ea typeface="Calibri" panose="020F0502020204030204" pitchFamily="34" charset="0"/>
                          <a:cs typeface="Calibri" panose="020F0502020204030204" pitchFamily="34" charset="0"/>
                        </a:rPr>
                        <m:t>​+</m:t>
                      </m:r>
                    </m:oMath>
                  </m:oMathPara>
                </a14:m>
                <a:endParaRPr lang="en-US" sz="1800">
                  <a:effectLst/>
                  <a:latin typeface="Cambria Math" panose="02040503050406030204" pitchFamily="18" charset="0"/>
                  <a:ea typeface="Calibri" panose="020F0502020204030204" pitchFamily="34" charset="0"/>
                  <a:cs typeface="Calibri" panose="020F0502020204030204" pitchFamily="34" charset="0"/>
                </a:endParaRPr>
              </a:p>
              <a:p>
                <a:pPr marL="0" marR="0" lvl="0" indent="0" defTabSz="914400" rtl="0" eaLnBrk="0" fontAlgn="base" latinLnBrk="0" hangingPunct="0">
                  <a:lnSpc>
                    <a:spcPct val="100000"/>
                  </a:lnSpc>
                  <a:spcBef>
                    <a:spcPct val="0"/>
                  </a:spcBef>
                  <a:spcAft>
                    <a:spcPct val="0"/>
                  </a:spcAft>
                  <a:buClrTx/>
                  <a:buSzTx/>
                  <a:buFontTx/>
                  <a:buNone/>
                  <a:tabLst/>
                </a:pPr>
                <a14:m>
                  <m:oMathPara xmlns:m="http://schemas.openxmlformats.org/officeDocument/2006/math">
                    <m:oMathParaPr>
                      <m:jc m:val="left"/>
                    </m:oMathParaPr>
                    <m:oMath xmlns:m="http://schemas.openxmlformats.org/officeDocument/2006/math">
                      <m:r>
                        <a:rPr lang="vi-VN" sz="1800">
                          <a:effectLst/>
                          <a:latin typeface="Cambria Math" panose="02040503050406030204" pitchFamily="18" charset="0"/>
                          <a:ea typeface="Calibri" panose="020F0502020204030204" pitchFamily="34" charset="0"/>
                          <a:cs typeface="Calibri" panose="020F0502020204030204" pitchFamily="34" charset="0"/>
                        </a:rPr>
                        <m:t>…+</m:t>
                      </m:r>
                    </m:oMath>
                  </m:oMathPara>
                </a14:m>
                <a:endParaRPr lang="en-US" sz="1800">
                  <a:effectLst/>
                  <a:latin typeface="Cambria Math" panose="02040503050406030204" pitchFamily="18" charset="0"/>
                  <a:ea typeface="Calibri" panose="020F0502020204030204" pitchFamily="34" charset="0"/>
                  <a:cs typeface="Calibri" panose="020F0502020204030204" pitchFamily="34" charset="0"/>
                </a:endParaRPr>
              </a:p>
              <a:p>
                <a:pPr marL="0" marR="0" lvl="0" indent="0" defTabSz="914400" rtl="0" eaLnBrk="0" fontAlgn="base" latinLnBrk="0" hangingPunct="0">
                  <a:lnSpc>
                    <a:spcPct val="100000"/>
                  </a:lnSpc>
                  <a:spcBef>
                    <a:spcPct val="0"/>
                  </a:spcBef>
                  <a:spcAft>
                    <a:spcPct val="0"/>
                  </a:spcAft>
                  <a:buClrTx/>
                  <a:buSzTx/>
                  <a:buFontTx/>
                  <a:buNone/>
                  <a:tabLst/>
                </a:pPr>
                <a14:m>
                  <m:oMathPara xmlns:m="http://schemas.openxmlformats.org/officeDocument/2006/math">
                    <m:oMathParaPr>
                      <m:jc m:val="centerGroup"/>
                    </m:oMathParaPr>
                    <m:oMath xmlns:m="http://schemas.openxmlformats.org/officeDocument/2006/math">
                      <m:sSub>
                        <m:sSubPr>
                          <m:ctrlPr>
                            <a:rPr lang="en-US" sz="1800" i="1">
                              <a:effectLst/>
                              <a:latin typeface="Cambria Math" panose="02040503050406030204" pitchFamily="18" charset="0"/>
                              <a:ea typeface="Calibri" panose="020F0502020204030204" pitchFamily="34" charset="0"/>
                              <a:cs typeface="Calibri" panose="020F0502020204030204" pitchFamily="34" charset="0"/>
                            </a:rPr>
                          </m:ctrlPr>
                        </m:sSubPr>
                        <m:e>
                          <m:r>
                            <m:rPr>
                              <m:sty m:val="p"/>
                            </m:rPr>
                            <a:rPr lang="vi-VN" sz="1800">
                              <a:effectLst/>
                              <a:latin typeface="Cambria Math" panose="02040503050406030204" pitchFamily="18" charset="0"/>
                              <a:ea typeface="Calibri" panose="020F0502020204030204" pitchFamily="34" charset="0"/>
                              <a:cs typeface="Calibri" panose="020F0502020204030204" pitchFamily="34" charset="0"/>
                            </a:rPr>
                            <m:t>b</m:t>
                          </m:r>
                        </m:e>
                        <m:sub>
                          <m:r>
                            <m:rPr>
                              <m:sty m:val="p"/>
                            </m:rPr>
                            <a:rPr lang="vi-VN" sz="1800">
                              <a:effectLst/>
                              <a:latin typeface="Cambria Math" panose="02040503050406030204" pitchFamily="18" charset="0"/>
                              <a:ea typeface="Calibri" panose="020F0502020204030204" pitchFamily="34" charset="0"/>
                              <a:cs typeface="Calibri" panose="020F0502020204030204" pitchFamily="34" charset="0"/>
                            </a:rPr>
                            <m:t>p</m:t>
                          </m:r>
                        </m:sub>
                      </m:sSub>
                      <m:r>
                        <a:rPr lang="vi-VN" sz="1800">
                          <a:effectLst/>
                          <a:latin typeface="Cambria Math" panose="02040503050406030204" pitchFamily="18" charset="0"/>
                          <a:ea typeface="Calibri" panose="020F0502020204030204" pitchFamily="34" charset="0"/>
                          <a:cs typeface="Calibri" panose="020F0502020204030204" pitchFamily="34" charset="0"/>
                        </a:rPr>
                        <m:t>​</m:t>
                      </m:r>
                      <m:sSub>
                        <m:sSubPr>
                          <m:ctrlPr>
                            <a:rPr lang="en-US" sz="1800" i="1">
                              <a:effectLst/>
                              <a:latin typeface="Cambria Math" panose="02040503050406030204" pitchFamily="18" charset="0"/>
                              <a:ea typeface="Calibri" panose="020F0502020204030204" pitchFamily="34" charset="0"/>
                              <a:cs typeface="Calibri" panose="020F0502020204030204" pitchFamily="34" charset="0"/>
                            </a:rPr>
                          </m:ctrlPr>
                        </m:sSubPr>
                        <m:e>
                          <m:r>
                            <m:rPr>
                              <m:sty m:val="p"/>
                            </m:rPr>
                            <a:rPr lang="vi-VN" sz="1800">
                              <a:effectLst/>
                              <a:latin typeface="Cambria Math" panose="02040503050406030204" pitchFamily="18" charset="0"/>
                              <a:ea typeface="Calibri" panose="020F0502020204030204" pitchFamily="34" charset="0"/>
                              <a:cs typeface="Calibri" panose="020F0502020204030204" pitchFamily="34" charset="0"/>
                            </a:rPr>
                            <m:t>X</m:t>
                          </m:r>
                        </m:e>
                        <m:sub>
                          <m:r>
                            <m:rPr>
                              <m:sty m:val="p"/>
                            </m:rPr>
                            <a:rPr lang="vi-VN" sz="1800">
                              <a:effectLst/>
                              <a:latin typeface="Cambria Math" panose="02040503050406030204" pitchFamily="18" charset="0"/>
                              <a:ea typeface="Calibri" panose="020F0502020204030204" pitchFamily="34" charset="0"/>
                              <a:cs typeface="Calibri" panose="020F0502020204030204" pitchFamily="34" charset="0"/>
                            </a:rPr>
                            <m:t>p</m:t>
                          </m:r>
                        </m:sub>
                      </m:sSub>
                    </m:oMath>
                  </m:oMathPara>
                </a14:m>
                <a:endParaRPr lang="en-US" altLang="en-US" sz="1800">
                  <a:effectLst/>
                  <a:latin typeface="Times New Roman" panose="02020603050405020304" pitchFamily="18" charset="0"/>
                  <a:ea typeface="Calibri" panose="020F0502020204030204" pitchFamily="34" charset="0"/>
                  <a:cs typeface="Calibri" panose="020F0502020204030204" pitchFamily="34" charset="0"/>
                </a:endParaRPr>
              </a:p>
              <a:p>
                <a:pPr marL="0" marR="0" lvl="0" indent="0"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mc:Choice>
        <mc:Fallback>
          <p:sp>
            <p:nvSpPr>
              <p:cNvPr id="2" name="Rectangle 4">
                <a:extLst>
                  <a:ext uri="{FF2B5EF4-FFF2-40B4-BE49-F238E27FC236}">
                    <a16:creationId xmlns:a16="http://schemas.microsoft.com/office/drawing/2014/main" id="{A33A74A7-61C3-E502-E8BC-2B0B1A68C60D}"/>
                  </a:ext>
                </a:extLst>
              </p:cNvPr>
              <p:cNvSpPr>
                <a:spLocks noRot="1" noChangeAspect="1" noMove="1" noResize="1" noEditPoints="1" noAdjustHandles="1" noChangeArrowheads="1" noChangeShapeType="1" noTextEdit="1"/>
              </p:cNvSpPr>
              <p:nvPr/>
            </p:nvSpPr>
            <p:spPr bwMode="auto">
              <a:xfrm>
                <a:off x="200892" y="1148448"/>
                <a:ext cx="2022763" cy="2610010"/>
              </a:xfrm>
              <a:prstGeom prst="rect">
                <a:avLst/>
              </a:prstGeom>
              <a:blipFill>
                <a:blip r:embed="rId3"/>
                <a:stretch>
                  <a:fillRect l="-2711" t="-699"/>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sp>
        <p:nvSpPr>
          <p:cNvPr id="3" name="Rectangle 5">
            <a:extLst>
              <a:ext uri="{FF2B5EF4-FFF2-40B4-BE49-F238E27FC236}">
                <a16:creationId xmlns:a16="http://schemas.microsoft.com/office/drawing/2014/main" id="{490DEA7C-9218-AD45-307F-D80A4BA0AAF1}"/>
              </a:ext>
            </a:extLst>
          </p:cNvPr>
          <p:cNvSpPr>
            <a:spLocks noChangeArrowheads="1"/>
          </p:cNvSpPr>
          <p:nvPr/>
        </p:nvSpPr>
        <p:spPr bwMode="auto">
          <a:xfrm>
            <a:off x="900546" y="217516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vi-VN" altLang="ja-JP" sz="1300" b="0" i="0" u="none" strike="noStrike" cap="none" normalizeH="0" baseline="0">
                <a:ln>
                  <a:noFill/>
                </a:ln>
                <a:solidFill>
                  <a:schemeClr val="tx1"/>
                </a:solidFill>
                <a:effectLst/>
                <a:latin typeface="Calibri" panose="020F0502020204030204" pitchFamily="34" charset="0"/>
                <a:ea typeface="Yu Mincho" panose="02020400000000000000" pitchFamily="18" charset="-128"/>
                <a:cs typeface="Calibri" panose="020F0502020204030204" pitchFamily="34" charset="0"/>
              </a:rPr>
              <a:t> </a:t>
            </a:r>
            <a:endParaRPr kumimoji="0" lang="vi-VN" altLang="ja-JP" sz="1800" b="0" i="0" u="none" strike="noStrike" cap="none" normalizeH="0" baseline="0">
              <a:ln>
                <a:noFill/>
              </a:ln>
              <a:solidFill>
                <a:schemeClr val="tx1"/>
              </a:solidFill>
              <a:effectLst/>
              <a:latin typeface="Arial" panose="020B0604020202020204" pitchFamily="34" charset="0"/>
            </a:endParaRPr>
          </a:p>
        </p:txBody>
      </p:sp>
      <p:pic>
        <p:nvPicPr>
          <p:cNvPr id="5" name="Picture 4" descr="A screenshot of a computer program&#10;&#10;Description automatically generated">
            <a:extLst>
              <a:ext uri="{FF2B5EF4-FFF2-40B4-BE49-F238E27FC236}">
                <a16:creationId xmlns:a16="http://schemas.microsoft.com/office/drawing/2014/main" id="{A16006AB-98AA-0968-5128-158C73EB319D}"/>
              </a:ext>
            </a:extLst>
          </p:cNvPr>
          <p:cNvPicPr>
            <a:picLocks noChangeAspect="1"/>
          </p:cNvPicPr>
          <p:nvPr/>
        </p:nvPicPr>
        <p:blipFill>
          <a:blip r:embed="rId4"/>
          <a:stretch>
            <a:fillRect/>
          </a:stretch>
        </p:blipFill>
        <p:spPr>
          <a:xfrm>
            <a:off x="2774981" y="817420"/>
            <a:ext cx="6269633" cy="4094016"/>
          </a:xfrm>
          <a:prstGeom prst="rect">
            <a:avLst/>
          </a:prstGeom>
        </p:spPr>
      </p:pic>
    </p:spTree>
    <p:extLst>
      <p:ext uri="{BB962C8B-B14F-4D97-AF65-F5344CB8AC3E}">
        <p14:creationId xmlns:p14="http://schemas.microsoft.com/office/powerpoint/2010/main" val="136126213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931"/>
        <p:cNvGrpSpPr/>
        <p:nvPr/>
      </p:nvGrpSpPr>
      <p:grpSpPr>
        <a:xfrm>
          <a:off x="0" y="0"/>
          <a:ext cx="0" cy="0"/>
          <a:chOff x="0" y="0"/>
          <a:chExt cx="0" cy="0"/>
        </a:xfrm>
      </p:grpSpPr>
      <p:sp>
        <p:nvSpPr>
          <p:cNvPr id="937" name="Google Shape;937;p32"/>
          <p:cNvSpPr txBox="1">
            <a:spLocks noGrp="1"/>
          </p:cNvSpPr>
          <p:nvPr>
            <p:ph type="title"/>
          </p:nvPr>
        </p:nvSpPr>
        <p:spPr>
          <a:xfrm>
            <a:off x="457200" y="106394"/>
            <a:ext cx="8229600" cy="481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err="1">
                <a:solidFill>
                  <a:schemeClr val="dk1"/>
                </a:solidFill>
              </a:rPr>
              <a:t>Lập</a:t>
            </a:r>
            <a:r>
              <a:rPr lang="en-US">
                <a:solidFill>
                  <a:schemeClr val="dk1"/>
                </a:solidFill>
              </a:rPr>
              <a:t> </a:t>
            </a:r>
            <a:r>
              <a:rPr lang="en-US" err="1">
                <a:solidFill>
                  <a:schemeClr val="dk1"/>
                </a:solidFill>
              </a:rPr>
              <a:t>trình</a:t>
            </a:r>
            <a:r>
              <a:rPr lang="en-US">
                <a:solidFill>
                  <a:schemeClr val="dk1"/>
                </a:solidFill>
              </a:rPr>
              <a:t> Linear Regression (LN) </a:t>
            </a:r>
            <a:r>
              <a:rPr lang="en-US" err="1">
                <a:solidFill>
                  <a:schemeClr val="dk1"/>
                </a:solidFill>
              </a:rPr>
              <a:t>trên</a:t>
            </a:r>
            <a:r>
              <a:rPr lang="en-US">
                <a:solidFill>
                  <a:schemeClr val="dk1"/>
                </a:solidFill>
              </a:rPr>
              <a:t> Apache Spark</a:t>
            </a:r>
            <a:endParaRPr lang="vi-VN">
              <a:solidFill>
                <a:schemeClr val="dk1"/>
              </a:solidFill>
            </a:endParaRPr>
          </a:p>
        </p:txBody>
      </p:sp>
      <p:sp>
        <p:nvSpPr>
          <p:cNvPr id="8" name="TextBox 7">
            <a:extLst>
              <a:ext uri="{FF2B5EF4-FFF2-40B4-BE49-F238E27FC236}">
                <a16:creationId xmlns:a16="http://schemas.microsoft.com/office/drawing/2014/main" id="{388F9495-DC35-70DE-CA1C-C50B48F34372}"/>
              </a:ext>
            </a:extLst>
          </p:cNvPr>
          <p:cNvSpPr txBox="1"/>
          <p:nvPr/>
        </p:nvSpPr>
        <p:spPr>
          <a:xfrm>
            <a:off x="8760562" y="4835723"/>
            <a:ext cx="441146" cy="369332"/>
          </a:xfrm>
          <a:prstGeom prst="rect">
            <a:avLst/>
          </a:prstGeom>
          <a:noFill/>
        </p:spPr>
        <p:txBody>
          <a:bodyPr wrap="none" rtlCol="0">
            <a:spAutoFit/>
          </a:bodyPr>
          <a:lstStyle/>
          <a:p>
            <a:r>
              <a:rPr lang="en-US"/>
              <a:t>36</a:t>
            </a:r>
          </a:p>
        </p:txBody>
      </p:sp>
      <p:sp>
        <p:nvSpPr>
          <p:cNvPr id="2" name="Rectangle 4">
            <a:extLst>
              <a:ext uri="{FF2B5EF4-FFF2-40B4-BE49-F238E27FC236}">
                <a16:creationId xmlns:a16="http://schemas.microsoft.com/office/drawing/2014/main" id="{A33A74A7-61C3-E502-E8BC-2B0B1A68C60D}"/>
              </a:ext>
            </a:extLst>
          </p:cNvPr>
          <p:cNvSpPr>
            <a:spLocks noChangeArrowheads="1"/>
          </p:cNvSpPr>
          <p:nvPr/>
        </p:nvSpPr>
        <p:spPr bwMode="auto">
          <a:xfrm>
            <a:off x="214748" y="1080221"/>
            <a:ext cx="1794162"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defTabSz="914400" rtl="0" eaLnBrk="0" fontAlgn="base" latinLnBrk="0" hangingPunct="0">
              <a:lnSpc>
                <a:spcPct val="100000"/>
              </a:lnSpc>
              <a:spcBef>
                <a:spcPct val="0"/>
              </a:spcBef>
              <a:spcAft>
                <a:spcPct val="0"/>
              </a:spcAft>
              <a:buClrTx/>
              <a:buSzTx/>
              <a:buFontTx/>
              <a:buNone/>
              <a:tabLst/>
            </a:pPr>
            <a:r>
              <a:rPr lang="en-US" sz="1800" err="1">
                <a:effectLst/>
                <a:latin typeface="Times New Roman" panose="02020603050405020304" pitchFamily="18" charset="0"/>
                <a:ea typeface="Calibri" panose="020F0502020204030204" pitchFamily="34" charset="0"/>
                <a:cs typeface="Calibri" panose="020F0502020204030204" pitchFamily="34" charset="0"/>
              </a:rPr>
              <a:t>Kết</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quả</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sau</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khi</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dự</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đoán</a:t>
            </a:r>
            <a:endParaRPr kumimoji="0" lang="en-US" altLang="en-US" sz="1800" u="none" strike="noStrike" cap="none" normalizeH="0" baseline="0">
              <a:ln>
                <a:noFill/>
              </a:ln>
              <a:solidFill>
                <a:schemeClr val="tx1"/>
              </a:solidFill>
              <a:effectLst/>
              <a:latin typeface="Arial" panose="020B0604020202020204" pitchFamily="34" charset="0"/>
            </a:endParaRPr>
          </a:p>
        </p:txBody>
      </p:sp>
      <p:sp>
        <p:nvSpPr>
          <p:cNvPr id="3" name="Rectangle 5">
            <a:extLst>
              <a:ext uri="{FF2B5EF4-FFF2-40B4-BE49-F238E27FC236}">
                <a16:creationId xmlns:a16="http://schemas.microsoft.com/office/drawing/2014/main" id="{490DEA7C-9218-AD45-307F-D80A4BA0AAF1}"/>
              </a:ext>
            </a:extLst>
          </p:cNvPr>
          <p:cNvSpPr>
            <a:spLocks noChangeArrowheads="1"/>
          </p:cNvSpPr>
          <p:nvPr/>
        </p:nvSpPr>
        <p:spPr bwMode="auto">
          <a:xfrm>
            <a:off x="900546" y="217516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vi-VN" altLang="ja-JP" sz="1300" b="0" i="0" u="none" strike="noStrike" cap="none" normalizeH="0" baseline="0">
                <a:ln>
                  <a:noFill/>
                </a:ln>
                <a:solidFill>
                  <a:schemeClr val="tx1"/>
                </a:solidFill>
                <a:effectLst/>
                <a:latin typeface="Calibri" panose="020F0502020204030204" pitchFamily="34" charset="0"/>
                <a:ea typeface="Yu Mincho" panose="02020400000000000000" pitchFamily="18" charset="-128"/>
                <a:cs typeface="Calibri" panose="020F0502020204030204" pitchFamily="34" charset="0"/>
              </a:rPr>
              <a:t> </a:t>
            </a:r>
            <a:endParaRPr kumimoji="0" lang="vi-VN" altLang="ja-JP" sz="1800" b="0" i="0" u="none" strike="noStrike" cap="none" normalizeH="0" baseline="0">
              <a:ln>
                <a:noFill/>
              </a:ln>
              <a:solidFill>
                <a:schemeClr val="tx1"/>
              </a:solidFill>
              <a:effectLst/>
              <a:latin typeface="Arial" panose="020B0604020202020204" pitchFamily="34" charset="0"/>
            </a:endParaRPr>
          </a:p>
        </p:txBody>
      </p:sp>
      <p:pic>
        <p:nvPicPr>
          <p:cNvPr id="4" name="Picture 3" descr="A number on a white background&#10;&#10;Description automatically generated">
            <a:extLst>
              <a:ext uri="{FF2B5EF4-FFF2-40B4-BE49-F238E27FC236}">
                <a16:creationId xmlns:a16="http://schemas.microsoft.com/office/drawing/2014/main" id="{6F3ABC6C-A954-4862-B513-538B6A329BE3}"/>
              </a:ext>
            </a:extLst>
          </p:cNvPr>
          <p:cNvPicPr>
            <a:picLocks noChangeAspect="1"/>
          </p:cNvPicPr>
          <p:nvPr/>
        </p:nvPicPr>
        <p:blipFill>
          <a:blip r:embed="rId3"/>
          <a:stretch>
            <a:fillRect/>
          </a:stretch>
        </p:blipFill>
        <p:spPr>
          <a:xfrm>
            <a:off x="2452526" y="1080221"/>
            <a:ext cx="6308036" cy="3443288"/>
          </a:xfrm>
          <a:prstGeom prst="rect">
            <a:avLst/>
          </a:prstGeom>
        </p:spPr>
      </p:pic>
    </p:spTree>
    <p:extLst>
      <p:ext uri="{BB962C8B-B14F-4D97-AF65-F5344CB8AC3E}">
        <p14:creationId xmlns:p14="http://schemas.microsoft.com/office/powerpoint/2010/main" val="18375906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931"/>
        <p:cNvGrpSpPr/>
        <p:nvPr/>
      </p:nvGrpSpPr>
      <p:grpSpPr>
        <a:xfrm>
          <a:off x="0" y="0"/>
          <a:ext cx="0" cy="0"/>
          <a:chOff x="0" y="0"/>
          <a:chExt cx="0" cy="0"/>
        </a:xfrm>
      </p:grpSpPr>
      <p:sp>
        <p:nvSpPr>
          <p:cNvPr id="937" name="Google Shape;937;p32"/>
          <p:cNvSpPr txBox="1">
            <a:spLocks noGrp="1"/>
          </p:cNvSpPr>
          <p:nvPr>
            <p:ph type="title"/>
          </p:nvPr>
        </p:nvSpPr>
        <p:spPr>
          <a:xfrm>
            <a:off x="457200" y="106394"/>
            <a:ext cx="8229600" cy="481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err="1">
                <a:solidFill>
                  <a:schemeClr val="dk1"/>
                </a:solidFill>
              </a:rPr>
              <a:t>Lập</a:t>
            </a:r>
            <a:r>
              <a:rPr lang="en-US">
                <a:solidFill>
                  <a:schemeClr val="dk1"/>
                </a:solidFill>
              </a:rPr>
              <a:t> </a:t>
            </a:r>
            <a:r>
              <a:rPr lang="en-US" err="1">
                <a:solidFill>
                  <a:schemeClr val="dk1"/>
                </a:solidFill>
              </a:rPr>
              <a:t>trình</a:t>
            </a:r>
            <a:r>
              <a:rPr lang="en-US">
                <a:solidFill>
                  <a:schemeClr val="dk1"/>
                </a:solidFill>
              </a:rPr>
              <a:t> Linear Regression (LN) </a:t>
            </a:r>
            <a:r>
              <a:rPr lang="en-US" err="1">
                <a:solidFill>
                  <a:schemeClr val="dk1"/>
                </a:solidFill>
              </a:rPr>
              <a:t>trên</a:t>
            </a:r>
            <a:r>
              <a:rPr lang="en-US">
                <a:solidFill>
                  <a:schemeClr val="dk1"/>
                </a:solidFill>
              </a:rPr>
              <a:t> Apache Spark</a:t>
            </a:r>
            <a:endParaRPr lang="vi-VN">
              <a:solidFill>
                <a:schemeClr val="dk1"/>
              </a:solidFill>
            </a:endParaRPr>
          </a:p>
        </p:txBody>
      </p:sp>
      <p:sp>
        <p:nvSpPr>
          <p:cNvPr id="8" name="TextBox 7">
            <a:extLst>
              <a:ext uri="{FF2B5EF4-FFF2-40B4-BE49-F238E27FC236}">
                <a16:creationId xmlns:a16="http://schemas.microsoft.com/office/drawing/2014/main" id="{388F9495-DC35-70DE-CA1C-C50B48F34372}"/>
              </a:ext>
            </a:extLst>
          </p:cNvPr>
          <p:cNvSpPr txBox="1"/>
          <p:nvPr/>
        </p:nvSpPr>
        <p:spPr>
          <a:xfrm>
            <a:off x="8760562" y="4835723"/>
            <a:ext cx="383438" cy="307777"/>
          </a:xfrm>
          <a:prstGeom prst="rect">
            <a:avLst/>
          </a:prstGeom>
          <a:noFill/>
        </p:spPr>
        <p:txBody>
          <a:bodyPr wrap="none" rtlCol="0">
            <a:spAutoFit/>
          </a:bodyPr>
          <a:lstStyle/>
          <a:p>
            <a:r>
              <a:rPr lang="en-US"/>
              <a:t>37</a:t>
            </a:r>
          </a:p>
        </p:txBody>
      </p:sp>
      <p:sp>
        <p:nvSpPr>
          <p:cNvPr id="2" name="Rectangle 4">
            <a:extLst>
              <a:ext uri="{FF2B5EF4-FFF2-40B4-BE49-F238E27FC236}">
                <a16:creationId xmlns:a16="http://schemas.microsoft.com/office/drawing/2014/main" id="{A33A74A7-61C3-E502-E8BC-2B0B1A68C60D}"/>
              </a:ext>
            </a:extLst>
          </p:cNvPr>
          <p:cNvSpPr>
            <a:spLocks noChangeArrowheads="1"/>
          </p:cNvSpPr>
          <p:nvPr/>
        </p:nvSpPr>
        <p:spPr bwMode="auto">
          <a:xfrm>
            <a:off x="297874" y="1247551"/>
            <a:ext cx="218464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defTabSz="914400" rtl="0" eaLnBrk="0" fontAlgn="base" latinLnBrk="0" hangingPunct="0">
              <a:lnSpc>
                <a:spcPct val="100000"/>
              </a:lnSpc>
              <a:spcBef>
                <a:spcPct val="0"/>
              </a:spcBef>
              <a:spcAft>
                <a:spcPct val="0"/>
              </a:spcAft>
              <a:buClrTx/>
              <a:buSzTx/>
              <a:buFontTx/>
              <a:buNone/>
              <a:tabLst/>
            </a:pPr>
            <a:r>
              <a:rPr lang="en-US" sz="1800" err="1">
                <a:effectLst/>
                <a:latin typeface="Times New Roman" panose="02020603050405020304" pitchFamily="18" charset="0"/>
                <a:ea typeface="Calibri" panose="020F0502020204030204" pitchFamily="34" charset="0"/>
                <a:cs typeface="Calibri" panose="020F0502020204030204" pitchFamily="34" charset="0"/>
              </a:rPr>
              <a:t>Kết</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quả</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trực</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quan</a:t>
            </a:r>
            <a:endParaRPr kumimoji="0" lang="en-US" altLang="en-US" sz="1800" u="none" strike="noStrike" cap="none" normalizeH="0" baseline="0">
              <a:ln>
                <a:noFill/>
              </a:ln>
              <a:solidFill>
                <a:schemeClr val="tx1"/>
              </a:solidFill>
              <a:effectLst/>
              <a:latin typeface="Arial" panose="020B0604020202020204" pitchFamily="34" charset="0"/>
            </a:endParaRPr>
          </a:p>
        </p:txBody>
      </p:sp>
      <p:sp>
        <p:nvSpPr>
          <p:cNvPr id="3" name="Rectangle 5">
            <a:extLst>
              <a:ext uri="{FF2B5EF4-FFF2-40B4-BE49-F238E27FC236}">
                <a16:creationId xmlns:a16="http://schemas.microsoft.com/office/drawing/2014/main" id="{490DEA7C-9218-AD45-307F-D80A4BA0AAF1}"/>
              </a:ext>
            </a:extLst>
          </p:cNvPr>
          <p:cNvSpPr>
            <a:spLocks noChangeArrowheads="1"/>
          </p:cNvSpPr>
          <p:nvPr/>
        </p:nvSpPr>
        <p:spPr bwMode="auto">
          <a:xfrm>
            <a:off x="900546" y="217516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vi-VN" altLang="ja-JP" sz="1300" b="0" i="0" u="none" strike="noStrike" cap="none" normalizeH="0" baseline="0">
                <a:ln>
                  <a:noFill/>
                </a:ln>
                <a:solidFill>
                  <a:schemeClr val="tx1"/>
                </a:solidFill>
                <a:effectLst/>
                <a:latin typeface="Calibri" panose="020F0502020204030204" pitchFamily="34" charset="0"/>
                <a:ea typeface="Yu Mincho" panose="02020400000000000000" pitchFamily="18" charset="-128"/>
                <a:cs typeface="Calibri" panose="020F0502020204030204" pitchFamily="34" charset="0"/>
              </a:rPr>
              <a:t> </a:t>
            </a:r>
            <a:endParaRPr kumimoji="0" lang="vi-VN" altLang="ja-JP" sz="1800" b="0" i="0" u="none" strike="noStrike" cap="none" normalizeH="0" baseline="0">
              <a:ln>
                <a:noFill/>
              </a:ln>
              <a:solidFill>
                <a:schemeClr val="tx1"/>
              </a:solidFill>
              <a:effectLst/>
              <a:latin typeface="Arial" panose="020B0604020202020204" pitchFamily="34" charset="0"/>
            </a:endParaRPr>
          </a:p>
        </p:txBody>
      </p:sp>
      <p:pic>
        <p:nvPicPr>
          <p:cNvPr id="5" name="Picture 4" descr="A graph showing a graph of value&#10;&#10;Description automatically generated with medium confidence">
            <a:extLst>
              <a:ext uri="{FF2B5EF4-FFF2-40B4-BE49-F238E27FC236}">
                <a16:creationId xmlns:a16="http://schemas.microsoft.com/office/drawing/2014/main" id="{B2DE90BA-90FB-3869-8246-91A8BA236223}"/>
              </a:ext>
            </a:extLst>
          </p:cNvPr>
          <p:cNvPicPr>
            <a:picLocks noChangeAspect="1"/>
          </p:cNvPicPr>
          <p:nvPr/>
        </p:nvPicPr>
        <p:blipFill>
          <a:blip r:embed="rId3"/>
          <a:stretch>
            <a:fillRect/>
          </a:stretch>
        </p:blipFill>
        <p:spPr>
          <a:xfrm>
            <a:off x="2743200" y="924300"/>
            <a:ext cx="5943600" cy="3585845"/>
          </a:xfrm>
          <a:prstGeom prst="rect">
            <a:avLst/>
          </a:prstGeom>
        </p:spPr>
      </p:pic>
    </p:spTree>
    <p:extLst>
      <p:ext uri="{BB962C8B-B14F-4D97-AF65-F5344CB8AC3E}">
        <p14:creationId xmlns:p14="http://schemas.microsoft.com/office/powerpoint/2010/main" val="413972864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345;p21">
            <a:extLst>
              <a:ext uri="{FF2B5EF4-FFF2-40B4-BE49-F238E27FC236}">
                <a16:creationId xmlns:a16="http://schemas.microsoft.com/office/drawing/2014/main" id="{1A5A2AC7-1A0D-B382-C8F5-1308168BECD8}"/>
              </a:ext>
            </a:extLst>
          </p:cNvPr>
          <p:cNvSpPr txBox="1">
            <a:spLocks noGrp="1"/>
          </p:cNvSpPr>
          <p:nvPr>
            <p:ph type="title"/>
          </p:nvPr>
        </p:nvSpPr>
        <p:spPr>
          <a:xfrm>
            <a:off x="457200" y="411475"/>
            <a:ext cx="8229600" cy="481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kumimoji="0" lang="en-US" sz="3200" b="0" i="0" u="none" strike="noStrike" kern="0" cap="none" spc="0" normalizeH="0" baseline="0" noProof="0">
                <a:ln>
                  <a:noFill/>
                </a:ln>
                <a:solidFill>
                  <a:srgbClr val="000000"/>
                </a:solidFill>
                <a:effectLst/>
                <a:uLnTx/>
                <a:uFillTx/>
                <a:latin typeface="Times New Roman" panose="02020603050405020304" pitchFamily="18" charset="0"/>
                <a:ea typeface="Calibri" panose="020F0502020204030204" pitchFamily="34" charset="0"/>
                <a:cs typeface="Calibri" panose="020F0502020204030204" pitchFamily="34" charset="0"/>
                <a:sym typeface="Fira Sans Extra Condensed"/>
              </a:rPr>
              <a:t>Gradient Boosting Machines</a:t>
            </a:r>
            <a:endParaRPr lang="en-US" sz="2600">
              <a:latin typeface="Fira Sans Extra Condensed" panose="020B0503050000020004" pitchFamily="34" charset="0"/>
            </a:endParaRPr>
          </a:p>
        </p:txBody>
      </p:sp>
      <p:sp>
        <p:nvSpPr>
          <p:cNvPr id="7" name="TextBox 6">
            <a:extLst>
              <a:ext uri="{FF2B5EF4-FFF2-40B4-BE49-F238E27FC236}">
                <a16:creationId xmlns:a16="http://schemas.microsoft.com/office/drawing/2014/main" id="{8C487E61-472F-9698-A7D8-141A6DEBE1A2}"/>
              </a:ext>
            </a:extLst>
          </p:cNvPr>
          <p:cNvSpPr txBox="1"/>
          <p:nvPr/>
        </p:nvSpPr>
        <p:spPr>
          <a:xfrm>
            <a:off x="630383" y="1027472"/>
            <a:ext cx="7190508" cy="646331"/>
          </a:xfrm>
          <a:prstGeom prst="rect">
            <a:avLst/>
          </a:prstGeom>
          <a:noFill/>
        </p:spPr>
        <p:txBody>
          <a:bodyPr wrap="square">
            <a:spAutoFit/>
          </a:bodyPr>
          <a:lstStyle/>
          <a:p>
            <a:r>
              <a:rPr lang="en-US" sz="1800" err="1">
                <a:effectLst/>
                <a:latin typeface="Times New Roman" panose="02020603050405020304" pitchFamily="18" charset="0"/>
                <a:ea typeface="Calibri" panose="020F0502020204030204" pitchFamily="34" charset="0"/>
                <a:cs typeface="Calibri" panose="020F0502020204030204" pitchFamily="34" charset="0"/>
              </a:rPr>
              <a:t>Thuật</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toán</a:t>
            </a:r>
            <a:r>
              <a:rPr lang="en-US" sz="1800">
                <a:effectLst/>
                <a:latin typeface="Times New Roman" panose="02020603050405020304" pitchFamily="18" charset="0"/>
                <a:ea typeface="Calibri" panose="020F0502020204030204" pitchFamily="34" charset="0"/>
                <a:cs typeface="Calibri" panose="020F0502020204030204" pitchFamily="34" charset="0"/>
              </a:rPr>
              <a:t> Gradient Boosting Machines </a:t>
            </a:r>
            <a:r>
              <a:rPr lang="en-US" sz="1800" err="1">
                <a:effectLst/>
                <a:latin typeface="Times New Roman" panose="02020603050405020304" pitchFamily="18" charset="0"/>
                <a:ea typeface="Calibri" panose="020F0502020204030204" pitchFamily="34" charset="0"/>
                <a:cs typeface="Calibri" panose="020F0502020204030204" pitchFamily="34" charset="0"/>
              </a:rPr>
              <a:t>mạnh</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mẽ</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cho</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việc</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dự</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đoán</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đặc</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biệt</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với</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các</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vấn</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đề</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phân</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loại</a:t>
            </a:r>
            <a:r>
              <a:rPr lang="en-US" sz="1800">
                <a:effectLst/>
                <a:latin typeface="Times New Roman" panose="02020603050405020304" pitchFamily="18" charset="0"/>
                <a:ea typeface="Calibri" panose="020F0502020204030204" pitchFamily="34" charset="0"/>
                <a:cs typeface="Calibri" panose="020F0502020204030204" pitchFamily="34" charset="0"/>
              </a:rPr>
              <a:t>.</a:t>
            </a:r>
            <a:endParaRPr lang="en-US" sz="1600"/>
          </a:p>
        </p:txBody>
      </p:sp>
      <p:sp>
        <p:nvSpPr>
          <p:cNvPr id="2" name="TextBox 1">
            <a:extLst>
              <a:ext uri="{FF2B5EF4-FFF2-40B4-BE49-F238E27FC236}">
                <a16:creationId xmlns:a16="http://schemas.microsoft.com/office/drawing/2014/main" id="{F9840DEF-486F-7E21-31C6-F24A4443CB92}"/>
              </a:ext>
            </a:extLst>
          </p:cNvPr>
          <p:cNvSpPr txBox="1"/>
          <p:nvPr/>
        </p:nvSpPr>
        <p:spPr>
          <a:xfrm>
            <a:off x="8760562" y="4835723"/>
            <a:ext cx="441146" cy="369332"/>
          </a:xfrm>
          <a:prstGeom prst="rect">
            <a:avLst/>
          </a:prstGeom>
          <a:noFill/>
        </p:spPr>
        <p:txBody>
          <a:bodyPr wrap="none" rtlCol="0">
            <a:spAutoFit/>
          </a:bodyPr>
          <a:lstStyle/>
          <a:p>
            <a:r>
              <a:rPr lang="en-US"/>
              <a:t>38</a:t>
            </a:r>
          </a:p>
        </p:txBody>
      </p:sp>
      <p:sp>
        <p:nvSpPr>
          <p:cNvPr id="4" name="Google Shape;933;p32">
            <a:extLst>
              <a:ext uri="{FF2B5EF4-FFF2-40B4-BE49-F238E27FC236}">
                <a16:creationId xmlns:a16="http://schemas.microsoft.com/office/drawing/2014/main" id="{D1659E7F-7189-CF6C-B1CB-DFC78B8B98A8}"/>
              </a:ext>
            </a:extLst>
          </p:cNvPr>
          <p:cNvSpPr/>
          <p:nvPr/>
        </p:nvSpPr>
        <p:spPr>
          <a:xfrm>
            <a:off x="933841" y="4372428"/>
            <a:ext cx="657319" cy="657286"/>
          </a:xfrm>
          <a:custGeom>
            <a:avLst/>
            <a:gdLst/>
            <a:ahLst/>
            <a:cxnLst/>
            <a:rect l="l" t="t" r="r" b="b"/>
            <a:pathLst>
              <a:path w="20028" h="20027" extrusionOk="0">
                <a:moveTo>
                  <a:pt x="10014" y="0"/>
                </a:moveTo>
                <a:cubicBezTo>
                  <a:pt x="4478" y="0"/>
                  <a:pt x="1" y="4489"/>
                  <a:pt x="1" y="10014"/>
                </a:cubicBezTo>
                <a:cubicBezTo>
                  <a:pt x="1" y="15550"/>
                  <a:pt x="4478" y="20027"/>
                  <a:pt x="10014" y="20027"/>
                </a:cubicBezTo>
                <a:cubicBezTo>
                  <a:pt x="15550" y="20027"/>
                  <a:pt x="20027" y="15550"/>
                  <a:pt x="20027" y="10014"/>
                </a:cubicBezTo>
                <a:cubicBezTo>
                  <a:pt x="20027" y="4489"/>
                  <a:pt x="15550" y="0"/>
                  <a:pt x="1001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934;p32">
            <a:extLst>
              <a:ext uri="{FF2B5EF4-FFF2-40B4-BE49-F238E27FC236}">
                <a16:creationId xmlns:a16="http://schemas.microsoft.com/office/drawing/2014/main" id="{FEB1ECB6-1654-5407-B499-BE9022ECB309}"/>
              </a:ext>
            </a:extLst>
          </p:cNvPr>
          <p:cNvSpPr/>
          <p:nvPr/>
        </p:nvSpPr>
        <p:spPr>
          <a:xfrm>
            <a:off x="844891" y="3458427"/>
            <a:ext cx="7225244" cy="833100"/>
          </a:xfrm>
          <a:prstGeom prst="roundRect">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935;p32">
            <a:extLst>
              <a:ext uri="{FF2B5EF4-FFF2-40B4-BE49-F238E27FC236}">
                <a16:creationId xmlns:a16="http://schemas.microsoft.com/office/drawing/2014/main" id="{09C9E96C-C908-01C3-2FDC-1BBD70B09220}"/>
              </a:ext>
            </a:extLst>
          </p:cNvPr>
          <p:cNvSpPr/>
          <p:nvPr/>
        </p:nvSpPr>
        <p:spPr>
          <a:xfrm>
            <a:off x="844890" y="2627352"/>
            <a:ext cx="7225245" cy="8331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936;p32">
            <a:extLst>
              <a:ext uri="{FF2B5EF4-FFF2-40B4-BE49-F238E27FC236}">
                <a16:creationId xmlns:a16="http://schemas.microsoft.com/office/drawing/2014/main" id="{0FD9B04E-42B5-216D-9CBB-1960478FC375}"/>
              </a:ext>
            </a:extLst>
          </p:cNvPr>
          <p:cNvSpPr/>
          <p:nvPr/>
        </p:nvSpPr>
        <p:spPr>
          <a:xfrm>
            <a:off x="844891" y="1795927"/>
            <a:ext cx="7225244" cy="8331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938;p32">
            <a:extLst>
              <a:ext uri="{FF2B5EF4-FFF2-40B4-BE49-F238E27FC236}">
                <a16:creationId xmlns:a16="http://schemas.microsoft.com/office/drawing/2014/main" id="{07D4AE6F-27AD-337B-C457-585810795831}"/>
              </a:ext>
            </a:extLst>
          </p:cNvPr>
          <p:cNvSpPr/>
          <p:nvPr/>
        </p:nvSpPr>
        <p:spPr>
          <a:xfrm>
            <a:off x="7374562" y="1864949"/>
            <a:ext cx="657319" cy="657286"/>
          </a:xfrm>
          <a:custGeom>
            <a:avLst/>
            <a:gdLst/>
            <a:ahLst/>
            <a:cxnLst/>
            <a:rect l="l" t="t" r="r" b="b"/>
            <a:pathLst>
              <a:path w="20028" h="20027" extrusionOk="0">
                <a:moveTo>
                  <a:pt x="10014" y="0"/>
                </a:moveTo>
                <a:cubicBezTo>
                  <a:pt x="4478" y="0"/>
                  <a:pt x="1" y="4489"/>
                  <a:pt x="1" y="10014"/>
                </a:cubicBezTo>
                <a:cubicBezTo>
                  <a:pt x="1" y="15550"/>
                  <a:pt x="4478" y="20027"/>
                  <a:pt x="10014" y="20027"/>
                </a:cubicBezTo>
                <a:cubicBezTo>
                  <a:pt x="15550" y="20027"/>
                  <a:pt x="20027" y="15550"/>
                  <a:pt x="20027" y="10014"/>
                </a:cubicBezTo>
                <a:cubicBezTo>
                  <a:pt x="20027" y="4489"/>
                  <a:pt x="15550" y="0"/>
                  <a:pt x="1001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942;p32">
            <a:extLst>
              <a:ext uri="{FF2B5EF4-FFF2-40B4-BE49-F238E27FC236}">
                <a16:creationId xmlns:a16="http://schemas.microsoft.com/office/drawing/2014/main" id="{9229D08B-47A1-0859-118C-9A93454B0F30}"/>
              </a:ext>
            </a:extLst>
          </p:cNvPr>
          <p:cNvSpPr/>
          <p:nvPr/>
        </p:nvSpPr>
        <p:spPr>
          <a:xfrm>
            <a:off x="7374562" y="2703735"/>
            <a:ext cx="657680" cy="657286"/>
          </a:xfrm>
          <a:custGeom>
            <a:avLst/>
            <a:gdLst/>
            <a:ahLst/>
            <a:cxnLst/>
            <a:rect l="l" t="t" r="r" b="b"/>
            <a:pathLst>
              <a:path w="20039" h="20027" extrusionOk="0">
                <a:moveTo>
                  <a:pt x="10013" y="0"/>
                </a:moveTo>
                <a:cubicBezTo>
                  <a:pt x="4489" y="0"/>
                  <a:pt x="0" y="4477"/>
                  <a:pt x="0" y="10013"/>
                </a:cubicBezTo>
                <a:cubicBezTo>
                  <a:pt x="0" y="15550"/>
                  <a:pt x="4489" y="20026"/>
                  <a:pt x="10013" y="20026"/>
                </a:cubicBezTo>
                <a:cubicBezTo>
                  <a:pt x="15550" y="20026"/>
                  <a:pt x="20038" y="15550"/>
                  <a:pt x="20038" y="10013"/>
                </a:cubicBezTo>
                <a:cubicBezTo>
                  <a:pt x="20038" y="4477"/>
                  <a:pt x="15550" y="0"/>
                  <a:pt x="1001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946;p32">
            <a:extLst>
              <a:ext uri="{FF2B5EF4-FFF2-40B4-BE49-F238E27FC236}">
                <a16:creationId xmlns:a16="http://schemas.microsoft.com/office/drawing/2014/main" id="{11EB95A9-1712-94E9-EBEC-0EE5B56C833A}"/>
              </a:ext>
            </a:extLst>
          </p:cNvPr>
          <p:cNvSpPr/>
          <p:nvPr/>
        </p:nvSpPr>
        <p:spPr>
          <a:xfrm>
            <a:off x="7374956" y="3545003"/>
            <a:ext cx="657286" cy="657286"/>
          </a:xfrm>
          <a:custGeom>
            <a:avLst/>
            <a:gdLst/>
            <a:ahLst/>
            <a:cxnLst/>
            <a:rect l="l" t="t" r="r" b="b"/>
            <a:pathLst>
              <a:path w="20027" h="20027" extrusionOk="0">
                <a:moveTo>
                  <a:pt x="10014" y="0"/>
                </a:moveTo>
                <a:cubicBezTo>
                  <a:pt x="4477" y="0"/>
                  <a:pt x="0" y="4477"/>
                  <a:pt x="0" y="10013"/>
                </a:cubicBezTo>
                <a:cubicBezTo>
                  <a:pt x="0" y="15538"/>
                  <a:pt x="4477" y="20026"/>
                  <a:pt x="10014" y="20026"/>
                </a:cubicBezTo>
                <a:cubicBezTo>
                  <a:pt x="15550" y="20026"/>
                  <a:pt x="20027" y="15538"/>
                  <a:pt x="20027" y="10013"/>
                </a:cubicBezTo>
                <a:cubicBezTo>
                  <a:pt x="20027" y="4477"/>
                  <a:pt x="15550" y="0"/>
                  <a:pt x="1001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950;p32">
            <a:extLst>
              <a:ext uri="{FF2B5EF4-FFF2-40B4-BE49-F238E27FC236}">
                <a16:creationId xmlns:a16="http://schemas.microsoft.com/office/drawing/2014/main" id="{A85D2B16-CFA0-EE52-E070-0AF812E39BBD}"/>
              </a:ext>
            </a:extLst>
          </p:cNvPr>
          <p:cNvSpPr/>
          <p:nvPr/>
        </p:nvSpPr>
        <p:spPr>
          <a:xfrm>
            <a:off x="7374562" y="4364325"/>
            <a:ext cx="657286" cy="657713"/>
          </a:xfrm>
          <a:custGeom>
            <a:avLst/>
            <a:gdLst/>
            <a:ahLst/>
            <a:cxnLst/>
            <a:rect l="l" t="t" r="r" b="b"/>
            <a:pathLst>
              <a:path w="20027" h="20040" extrusionOk="0">
                <a:moveTo>
                  <a:pt x="10013" y="1"/>
                </a:moveTo>
                <a:cubicBezTo>
                  <a:pt x="4477" y="1"/>
                  <a:pt x="0" y="4490"/>
                  <a:pt x="0" y="10014"/>
                </a:cubicBezTo>
                <a:cubicBezTo>
                  <a:pt x="0" y="15550"/>
                  <a:pt x="4477" y="20039"/>
                  <a:pt x="10013" y="20039"/>
                </a:cubicBezTo>
                <a:cubicBezTo>
                  <a:pt x="15550" y="20039"/>
                  <a:pt x="20026" y="15550"/>
                  <a:pt x="20026" y="10014"/>
                </a:cubicBezTo>
                <a:cubicBezTo>
                  <a:pt x="20026" y="4490"/>
                  <a:pt x="15550" y="1"/>
                  <a:pt x="1001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954;p32">
            <a:extLst>
              <a:ext uri="{FF2B5EF4-FFF2-40B4-BE49-F238E27FC236}">
                <a16:creationId xmlns:a16="http://schemas.microsoft.com/office/drawing/2014/main" id="{A1EEBFB7-2427-39CE-DCCB-E3AA61A7A88C}"/>
              </a:ext>
            </a:extLst>
          </p:cNvPr>
          <p:cNvSpPr/>
          <p:nvPr/>
        </p:nvSpPr>
        <p:spPr>
          <a:xfrm>
            <a:off x="946692" y="1885503"/>
            <a:ext cx="657319" cy="657286"/>
          </a:xfrm>
          <a:custGeom>
            <a:avLst/>
            <a:gdLst/>
            <a:ahLst/>
            <a:cxnLst/>
            <a:rect l="l" t="t" r="r" b="b"/>
            <a:pathLst>
              <a:path w="20028" h="20027" extrusionOk="0">
                <a:moveTo>
                  <a:pt x="10014" y="0"/>
                </a:moveTo>
                <a:cubicBezTo>
                  <a:pt x="4478" y="0"/>
                  <a:pt x="1" y="4489"/>
                  <a:pt x="1" y="10014"/>
                </a:cubicBezTo>
                <a:cubicBezTo>
                  <a:pt x="1" y="15550"/>
                  <a:pt x="4478" y="20027"/>
                  <a:pt x="10014" y="20027"/>
                </a:cubicBezTo>
                <a:cubicBezTo>
                  <a:pt x="15550" y="20027"/>
                  <a:pt x="20027" y="15550"/>
                  <a:pt x="20027" y="10014"/>
                </a:cubicBezTo>
                <a:cubicBezTo>
                  <a:pt x="20027" y="4489"/>
                  <a:pt x="15550" y="0"/>
                  <a:pt x="1001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955;p32">
            <a:extLst>
              <a:ext uri="{FF2B5EF4-FFF2-40B4-BE49-F238E27FC236}">
                <a16:creationId xmlns:a16="http://schemas.microsoft.com/office/drawing/2014/main" id="{B1E70279-F55F-630B-97D2-614FB5851CBB}"/>
              </a:ext>
            </a:extLst>
          </p:cNvPr>
          <p:cNvSpPr/>
          <p:nvPr/>
        </p:nvSpPr>
        <p:spPr>
          <a:xfrm>
            <a:off x="946692" y="2715078"/>
            <a:ext cx="657319" cy="657286"/>
          </a:xfrm>
          <a:custGeom>
            <a:avLst/>
            <a:gdLst/>
            <a:ahLst/>
            <a:cxnLst/>
            <a:rect l="l" t="t" r="r" b="b"/>
            <a:pathLst>
              <a:path w="20028" h="20027" extrusionOk="0">
                <a:moveTo>
                  <a:pt x="10014" y="0"/>
                </a:moveTo>
                <a:cubicBezTo>
                  <a:pt x="4478" y="0"/>
                  <a:pt x="1" y="4489"/>
                  <a:pt x="1" y="10014"/>
                </a:cubicBezTo>
                <a:cubicBezTo>
                  <a:pt x="1" y="15550"/>
                  <a:pt x="4478" y="20027"/>
                  <a:pt x="10014" y="20027"/>
                </a:cubicBezTo>
                <a:cubicBezTo>
                  <a:pt x="15550" y="20027"/>
                  <a:pt x="20027" y="15550"/>
                  <a:pt x="20027" y="10014"/>
                </a:cubicBezTo>
                <a:cubicBezTo>
                  <a:pt x="20027" y="4489"/>
                  <a:pt x="15550" y="0"/>
                  <a:pt x="1001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956;p32">
            <a:extLst>
              <a:ext uri="{FF2B5EF4-FFF2-40B4-BE49-F238E27FC236}">
                <a16:creationId xmlns:a16="http://schemas.microsoft.com/office/drawing/2014/main" id="{2F3943DA-A5FA-5FD5-D717-D59419BEDA1A}"/>
              </a:ext>
            </a:extLst>
          </p:cNvPr>
          <p:cNvSpPr/>
          <p:nvPr/>
        </p:nvSpPr>
        <p:spPr>
          <a:xfrm>
            <a:off x="946692" y="3545003"/>
            <a:ext cx="657319" cy="657286"/>
          </a:xfrm>
          <a:custGeom>
            <a:avLst/>
            <a:gdLst/>
            <a:ahLst/>
            <a:cxnLst/>
            <a:rect l="l" t="t" r="r" b="b"/>
            <a:pathLst>
              <a:path w="20028" h="20027" extrusionOk="0">
                <a:moveTo>
                  <a:pt x="10014" y="0"/>
                </a:moveTo>
                <a:cubicBezTo>
                  <a:pt x="4478" y="0"/>
                  <a:pt x="1" y="4489"/>
                  <a:pt x="1" y="10014"/>
                </a:cubicBezTo>
                <a:cubicBezTo>
                  <a:pt x="1" y="15550"/>
                  <a:pt x="4478" y="20027"/>
                  <a:pt x="10014" y="20027"/>
                </a:cubicBezTo>
                <a:cubicBezTo>
                  <a:pt x="15550" y="20027"/>
                  <a:pt x="20027" y="15550"/>
                  <a:pt x="20027" y="10014"/>
                </a:cubicBezTo>
                <a:cubicBezTo>
                  <a:pt x="20027" y="4489"/>
                  <a:pt x="15550" y="0"/>
                  <a:pt x="1001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 name="Google Shape;957;p32">
            <a:extLst>
              <a:ext uri="{FF2B5EF4-FFF2-40B4-BE49-F238E27FC236}">
                <a16:creationId xmlns:a16="http://schemas.microsoft.com/office/drawing/2014/main" id="{557BC4B9-6A8A-E72F-A525-588FFF4A11EE}"/>
              </a:ext>
            </a:extLst>
          </p:cNvPr>
          <p:cNvGrpSpPr/>
          <p:nvPr/>
        </p:nvGrpSpPr>
        <p:grpSpPr>
          <a:xfrm>
            <a:off x="1092480" y="2057220"/>
            <a:ext cx="365770" cy="365770"/>
            <a:chOff x="-3137650" y="2408950"/>
            <a:chExt cx="291450" cy="292125"/>
          </a:xfrm>
        </p:grpSpPr>
        <p:sp>
          <p:nvSpPr>
            <p:cNvPr id="20" name="Google Shape;958;p32">
              <a:extLst>
                <a:ext uri="{FF2B5EF4-FFF2-40B4-BE49-F238E27FC236}">
                  <a16:creationId xmlns:a16="http://schemas.microsoft.com/office/drawing/2014/main" id="{1B578965-DAE8-B6B3-B837-55E57F529C21}"/>
                </a:ext>
              </a:extLst>
            </p:cNvPr>
            <p:cNvSpPr/>
            <p:nvPr/>
          </p:nvSpPr>
          <p:spPr>
            <a:xfrm>
              <a:off x="-3137650" y="2408950"/>
              <a:ext cx="291450" cy="292125"/>
            </a:xfrm>
            <a:custGeom>
              <a:avLst/>
              <a:gdLst/>
              <a:ahLst/>
              <a:cxnLst/>
              <a:rect l="l" t="t" r="r" b="b"/>
              <a:pathLst>
                <a:path w="11658" h="11685" extrusionOk="0">
                  <a:moveTo>
                    <a:pt x="10618" y="662"/>
                  </a:moveTo>
                  <a:cubicBezTo>
                    <a:pt x="10807" y="662"/>
                    <a:pt x="10964" y="851"/>
                    <a:pt x="10964" y="1040"/>
                  </a:cubicBezTo>
                  <a:lnTo>
                    <a:pt x="10964" y="2741"/>
                  </a:lnTo>
                  <a:lnTo>
                    <a:pt x="662" y="2741"/>
                  </a:lnTo>
                  <a:lnTo>
                    <a:pt x="662" y="1040"/>
                  </a:lnTo>
                  <a:cubicBezTo>
                    <a:pt x="662" y="851"/>
                    <a:pt x="820" y="662"/>
                    <a:pt x="1009" y="662"/>
                  </a:cubicBezTo>
                  <a:close/>
                  <a:moveTo>
                    <a:pt x="10964" y="3403"/>
                  </a:moveTo>
                  <a:lnTo>
                    <a:pt x="10964" y="8601"/>
                  </a:lnTo>
                  <a:cubicBezTo>
                    <a:pt x="10964" y="8790"/>
                    <a:pt x="10838" y="8947"/>
                    <a:pt x="10618" y="8947"/>
                  </a:cubicBezTo>
                  <a:lnTo>
                    <a:pt x="10145" y="8947"/>
                  </a:lnTo>
                  <a:cubicBezTo>
                    <a:pt x="10208" y="8727"/>
                    <a:pt x="10240" y="8443"/>
                    <a:pt x="10240" y="8160"/>
                  </a:cubicBezTo>
                  <a:lnTo>
                    <a:pt x="10240" y="5860"/>
                  </a:lnTo>
                  <a:cubicBezTo>
                    <a:pt x="10240" y="5673"/>
                    <a:pt x="10058" y="5531"/>
                    <a:pt x="9868" y="5531"/>
                  </a:cubicBezTo>
                  <a:cubicBezTo>
                    <a:pt x="9835" y="5531"/>
                    <a:pt x="9801" y="5535"/>
                    <a:pt x="9767" y="5545"/>
                  </a:cubicBezTo>
                  <a:cubicBezTo>
                    <a:pt x="9545" y="5641"/>
                    <a:pt x="9341" y="5691"/>
                    <a:pt x="9142" y="5691"/>
                  </a:cubicBezTo>
                  <a:cubicBezTo>
                    <a:pt x="8693" y="5691"/>
                    <a:pt x="8275" y="5439"/>
                    <a:pt x="7751" y="4915"/>
                  </a:cubicBezTo>
                  <a:cubicBezTo>
                    <a:pt x="7688" y="4868"/>
                    <a:pt x="7601" y="4844"/>
                    <a:pt x="7515" y="4844"/>
                  </a:cubicBezTo>
                  <a:cubicBezTo>
                    <a:pt x="7428" y="4844"/>
                    <a:pt x="7341" y="4868"/>
                    <a:pt x="7278" y="4915"/>
                  </a:cubicBezTo>
                  <a:cubicBezTo>
                    <a:pt x="6753" y="5440"/>
                    <a:pt x="6334" y="5677"/>
                    <a:pt x="5884" y="5677"/>
                  </a:cubicBezTo>
                  <a:cubicBezTo>
                    <a:pt x="5686" y="5677"/>
                    <a:pt x="5483" y="5631"/>
                    <a:pt x="5262" y="5545"/>
                  </a:cubicBezTo>
                  <a:cubicBezTo>
                    <a:pt x="5229" y="5535"/>
                    <a:pt x="5195" y="5531"/>
                    <a:pt x="5161" y="5531"/>
                  </a:cubicBezTo>
                  <a:cubicBezTo>
                    <a:pt x="4971" y="5531"/>
                    <a:pt x="4789" y="5673"/>
                    <a:pt x="4789" y="5860"/>
                  </a:cubicBezTo>
                  <a:lnTo>
                    <a:pt x="4789" y="8160"/>
                  </a:lnTo>
                  <a:cubicBezTo>
                    <a:pt x="4789" y="8443"/>
                    <a:pt x="4821" y="8664"/>
                    <a:pt x="4884" y="8947"/>
                  </a:cubicBezTo>
                  <a:lnTo>
                    <a:pt x="1009" y="8947"/>
                  </a:lnTo>
                  <a:cubicBezTo>
                    <a:pt x="820" y="8947"/>
                    <a:pt x="662" y="8790"/>
                    <a:pt x="662" y="8601"/>
                  </a:cubicBezTo>
                  <a:lnTo>
                    <a:pt x="662" y="3403"/>
                  </a:lnTo>
                  <a:close/>
                  <a:moveTo>
                    <a:pt x="7152" y="5923"/>
                  </a:moveTo>
                  <a:lnTo>
                    <a:pt x="7152" y="10838"/>
                  </a:lnTo>
                  <a:cubicBezTo>
                    <a:pt x="6144" y="10365"/>
                    <a:pt x="5451" y="9357"/>
                    <a:pt x="5451" y="8160"/>
                  </a:cubicBezTo>
                  <a:lnTo>
                    <a:pt x="5451" y="6301"/>
                  </a:lnTo>
                  <a:cubicBezTo>
                    <a:pt x="5604" y="6330"/>
                    <a:pt x="5750" y="6344"/>
                    <a:pt x="5891" y="6344"/>
                  </a:cubicBezTo>
                  <a:cubicBezTo>
                    <a:pt x="6359" y="6344"/>
                    <a:pt x="6765" y="6189"/>
                    <a:pt x="7152" y="5923"/>
                  </a:cubicBezTo>
                  <a:close/>
                  <a:moveTo>
                    <a:pt x="7877" y="5923"/>
                  </a:moveTo>
                  <a:cubicBezTo>
                    <a:pt x="8242" y="6166"/>
                    <a:pt x="8644" y="6353"/>
                    <a:pt x="9128" y="6353"/>
                  </a:cubicBezTo>
                  <a:cubicBezTo>
                    <a:pt x="9271" y="6353"/>
                    <a:pt x="9420" y="6337"/>
                    <a:pt x="9578" y="6301"/>
                  </a:cubicBezTo>
                  <a:lnTo>
                    <a:pt x="9578" y="8160"/>
                  </a:lnTo>
                  <a:cubicBezTo>
                    <a:pt x="9547" y="9357"/>
                    <a:pt x="8885" y="10365"/>
                    <a:pt x="7877" y="10838"/>
                  </a:cubicBezTo>
                  <a:lnTo>
                    <a:pt x="7877" y="5923"/>
                  </a:lnTo>
                  <a:close/>
                  <a:moveTo>
                    <a:pt x="1009" y="0"/>
                  </a:moveTo>
                  <a:cubicBezTo>
                    <a:pt x="473" y="0"/>
                    <a:pt x="1" y="473"/>
                    <a:pt x="1" y="1040"/>
                  </a:cubicBezTo>
                  <a:lnTo>
                    <a:pt x="1" y="8601"/>
                  </a:lnTo>
                  <a:cubicBezTo>
                    <a:pt x="1" y="9136"/>
                    <a:pt x="473" y="9609"/>
                    <a:pt x="1009" y="9609"/>
                  </a:cubicBezTo>
                  <a:lnTo>
                    <a:pt x="5073" y="9609"/>
                  </a:lnTo>
                  <a:cubicBezTo>
                    <a:pt x="5199" y="9893"/>
                    <a:pt x="5357" y="10145"/>
                    <a:pt x="5514" y="10365"/>
                  </a:cubicBezTo>
                  <a:cubicBezTo>
                    <a:pt x="5987" y="10995"/>
                    <a:pt x="6617" y="11436"/>
                    <a:pt x="7404" y="11657"/>
                  </a:cubicBezTo>
                  <a:cubicBezTo>
                    <a:pt x="7446" y="11657"/>
                    <a:pt x="7488" y="11685"/>
                    <a:pt x="7530" y="11685"/>
                  </a:cubicBezTo>
                  <a:cubicBezTo>
                    <a:pt x="7551" y="11685"/>
                    <a:pt x="7572" y="11678"/>
                    <a:pt x="7593" y="11657"/>
                  </a:cubicBezTo>
                  <a:cubicBezTo>
                    <a:pt x="8350" y="11436"/>
                    <a:pt x="9011" y="10995"/>
                    <a:pt x="9484" y="10365"/>
                  </a:cubicBezTo>
                  <a:cubicBezTo>
                    <a:pt x="9641" y="10145"/>
                    <a:pt x="9799" y="9893"/>
                    <a:pt x="9925" y="9609"/>
                  </a:cubicBezTo>
                  <a:lnTo>
                    <a:pt x="10618" y="9609"/>
                  </a:lnTo>
                  <a:cubicBezTo>
                    <a:pt x="11185" y="9609"/>
                    <a:pt x="11658" y="9136"/>
                    <a:pt x="11658" y="8601"/>
                  </a:cubicBezTo>
                  <a:lnTo>
                    <a:pt x="11658" y="1040"/>
                  </a:lnTo>
                  <a:cubicBezTo>
                    <a:pt x="11658" y="473"/>
                    <a:pt x="11217" y="0"/>
                    <a:pt x="1061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959;p32">
              <a:extLst>
                <a:ext uri="{FF2B5EF4-FFF2-40B4-BE49-F238E27FC236}">
                  <a16:creationId xmlns:a16="http://schemas.microsoft.com/office/drawing/2014/main" id="{FA595A50-495D-FBB0-E9BE-1C77293C3044}"/>
                </a:ext>
              </a:extLst>
            </p:cNvPr>
            <p:cNvSpPr/>
            <p:nvPr/>
          </p:nvSpPr>
          <p:spPr>
            <a:xfrm>
              <a:off x="-3104575" y="24428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960;p32">
              <a:extLst>
                <a:ext uri="{FF2B5EF4-FFF2-40B4-BE49-F238E27FC236}">
                  <a16:creationId xmlns:a16="http://schemas.microsoft.com/office/drawing/2014/main" id="{D4F61A0C-771D-48DB-AF9C-046DA84C0C91}"/>
                </a:ext>
              </a:extLst>
            </p:cNvPr>
            <p:cNvSpPr/>
            <p:nvPr/>
          </p:nvSpPr>
          <p:spPr>
            <a:xfrm>
              <a:off x="-3069900" y="24428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961;p32">
              <a:extLst>
                <a:ext uri="{FF2B5EF4-FFF2-40B4-BE49-F238E27FC236}">
                  <a16:creationId xmlns:a16="http://schemas.microsoft.com/office/drawing/2014/main" id="{D075EAA3-50A6-6BF9-75D2-D176C1BE32D4}"/>
                </a:ext>
              </a:extLst>
            </p:cNvPr>
            <p:cNvSpPr/>
            <p:nvPr/>
          </p:nvSpPr>
          <p:spPr>
            <a:xfrm>
              <a:off x="-3035250" y="24428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962;p32">
              <a:extLst>
                <a:ext uri="{FF2B5EF4-FFF2-40B4-BE49-F238E27FC236}">
                  <a16:creationId xmlns:a16="http://schemas.microsoft.com/office/drawing/2014/main" id="{AACC23C2-A04D-D8FF-7FB6-71BB3C5B5353}"/>
                </a:ext>
              </a:extLst>
            </p:cNvPr>
            <p:cNvSpPr/>
            <p:nvPr/>
          </p:nvSpPr>
          <p:spPr>
            <a:xfrm>
              <a:off x="-3002175" y="2442800"/>
              <a:ext cx="120525" cy="17350"/>
            </a:xfrm>
            <a:custGeom>
              <a:avLst/>
              <a:gdLst/>
              <a:ahLst/>
              <a:cxnLst/>
              <a:rect l="l" t="t" r="r" b="b"/>
              <a:pathLst>
                <a:path w="4821" h="694" extrusionOk="0">
                  <a:moveTo>
                    <a:pt x="347" y="1"/>
                  </a:moveTo>
                  <a:cubicBezTo>
                    <a:pt x="158" y="1"/>
                    <a:pt x="1" y="158"/>
                    <a:pt x="1" y="347"/>
                  </a:cubicBezTo>
                  <a:cubicBezTo>
                    <a:pt x="32" y="536"/>
                    <a:pt x="190" y="694"/>
                    <a:pt x="347" y="694"/>
                  </a:cubicBezTo>
                  <a:lnTo>
                    <a:pt x="4443" y="694"/>
                  </a:lnTo>
                  <a:cubicBezTo>
                    <a:pt x="4663" y="694"/>
                    <a:pt x="4821" y="536"/>
                    <a:pt x="4821" y="347"/>
                  </a:cubicBezTo>
                  <a:cubicBezTo>
                    <a:pt x="4821" y="158"/>
                    <a:pt x="4663" y="1"/>
                    <a:pt x="444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 name="Google Shape;966;p32">
            <a:extLst>
              <a:ext uri="{FF2B5EF4-FFF2-40B4-BE49-F238E27FC236}">
                <a16:creationId xmlns:a16="http://schemas.microsoft.com/office/drawing/2014/main" id="{E33B07FB-1879-5D5E-CE17-52D055958288}"/>
              </a:ext>
            </a:extLst>
          </p:cNvPr>
          <p:cNvGrpSpPr/>
          <p:nvPr/>
        </p:nvGrpSpPr>
        <p:grpSpPr>
          <a:xfrm>
            <a:off x="1092484" y="3695173"/>
            <a:ext cx="365763" cy="357988"/>
            <a:chOff x="-6713450" y="2397900"/>
            <a:chExt cx="295375" cy="291450"/>
          </a:xfrm>
        </p:grpSpPr>
        <p:sp>
          <p:nvSpPr>
            <p:cNvPr id="26" name="Google Shape;967;p32">
              <a:extLst>
                <a:ext uri="{FF2B5EF4-FFF2-40B4-BE49-F238E27FC236}">
                  <a16:creationId xmlns:a16="http://schemas.microsoft.com/office/drawing/2014/main" id="{59CBE024-7FD0-967C-768C-3E1983E88914}"/>
                </a:ext>
              </a:extLst>
            </p:cNvPr>
            <p:cNvSpPr/>
            <p:nvPr/>
          </p:nvSpPr>
          <p:spPr>
            <a:xfrm>
              <a:off x="-6628400" y="2465650"/>
              <a:ext cx="69350" cy="17350"/>
            </a:xfrm>
            <a:custGeom>
              <a:avLst/>
              <a:gdLst/>
              <a:ahLst/>
              <a:cxnLst/>
              <a:rect l="l" t="t" r="r" b="b"/>
              <a:pathLst>
                <a:path w="2774" h="694" extrusionOk="0">
                  <a:moveTo>
                    <a:pt x="379" y="0"/>
                  </a:moveTo>
                  <a:cubicBezTo>
                    <a:pt x="158" y="0"/>
                    <a:pt x="1" y="158"/>
                    <a:pt x="1" y="347"/>
                  </a:cubicBezTo>
                  <a:cubicBezTo>
                    <a:pt x="1" y="536"/>
                    <a:pt x="158" y="693"/>
                    <a:pt x="379" y="693"/>
                  </a:cubicBezTo>
                  <a:lnTo>
                    <a:pt x="2427" y="693"/>
                  </a:lnTo>
                  <a:cubicBezTo>
                    <a:pt x="2616" y="693"/>
                    <a:pt x="2773" y="536"/>
                    <a:pt x="2773" y="347"/>
                  </a:cubicBezTo>
                  <a:cubicBezTo>
                    <a:pt x="2773" y="158"/>
                    <a:pt x="2616" y="0"/>
                    <a:pt x="242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968;p32">
              <a:extLst>
                <a:ext uri="{FF2B5EF4-FFF2-40B4-BE49-F238E27FC236}">
                  <a16:creationId xmlns:a16="http://schemas.microsoft.com/office/drawing/2014/main" id="{A3F34B32-1ED0-24A6-09C9-A240C2FDB885}"/>
                </a:ext>
              </a:extLst>
            </p:cNvPr>
            <p:cNvSpPr/>
            <p:nvPr/>
          </p:nvSpPr>
          <p:spPr>
            <a:xfrm>
              <a:off x="-6713450" y="2397900"/>
              <a:ext cx="295375" cy="291450"/>
            </a:xfrm>
            <a:custGeom>
              <a:avLst/>
              <a:gdLst/>
              <a:ahLst/>
              <a:cxnLst/>
              <a:rect l="l" t="t" r="r" b="b"/>
              <a:pathLst>
                <a:path w="11815" h="11658" extrusionOk="0">
                  <a:moveTo>
                    <a:pt x="2048" y="1167"/>
                  </a:moveTo>
                  <a:lnTo>
                    <a:pt x="2048" y="2017"/>
                  </a:lnTo>
                  <a:lnTo>
                    <a:pt x="1166" y="2017"/>
                  </a:lnTo>
                  <a:lnTo>
                    <a:pt x="2048" y="1167"/>
                  </a:lnTo>
                  <a:close/>
                  <a:moveTo>
                    <a:pt x="10330" y="2773"/>
                  </a:moveTo>
                  <a:cubicBezTo>
                    <a:pt x="10507" y="2773"/>
                    <a:pt x="10680" y="2836"/>
                    <a:pt x="10806" y="2962"/>
                  </a:cubicBezTo>
                  <a:cubicBezTo>
                    <a:pt x="11058" y="3246"/>
                    <a:pt x="11058" y="3687"/>
                    <a:pt x="10775" y="3908"/>
                  </a:cubicBezTo>
                  <a:lnTo>
                    <a:pt x="10176" y="4506"/>
                  </a:lnTo>
                  <a:lnTo>
                    <a:pt x="9231" y="3561"/>
                  </a:lnTo>
                  <a:lnTo>
                    <a:pt x="9830" y="2962"/>
                  </a:lnTo>
                  <a:cubicBezTo>
                    <a:pt x="9972" y="2836"/>
                    <a:pt x="10153" y="2773"/>
                    <a:pt x="10330" y="2773"/>
                  </a:cubicBezTo>
                  <a:close/>
                  <a:moveTo>
                    <a:pt x="8727" y="4034"/>
                  </a:moveTo>
                  <a:lnTo>
                    <a:pt x="9672" y="4979"/>
                  </a:lnTo>
                  <a:cubicBezTo>
                    <a:pt x="8538" y="6207"/>
                    <a:pt x="7026" y="7688"/>
                    <a:pt x="5892" y="8854"/>
                  </a:cubicBezTo>
                  <a:lnTo>
                    <a:pt x="4915" y="7846"/>
                  </a:lnTo>
                  <a:lnTo>
                    <a:pt x="8727" y="4034"/>
                  </a:lnTo>
                  <a:close/>
                  <a:moveTo>
                    <a:pt x="4600" y="8539"/>
                  </a:moveTo>
                  <a:lnTo>
                    <a:pt x="5230" y="9169"/>
                  </a:lnTo>
                  <a:lnTo>
                    <a:pt x="4285" y="9421"/>
                  </a:lnTo>
                  <a:cubicBezTo>
                    <a:pt x="4348" y="9232"/>
                    <a:pt x="4505" y="8728"/>
                    <a:pt x="4600" y="8539"/>
                  </a:cubicBezTo>
                  <a:close/>
                  <a:moveTo>
                    <a:pt x="7908" y="694"/>
                  </a:moveTo>
                  <a:cubicBezTo>
                    <a:pt x="8097" y="694"/>
                    <a:pt x="8255" y="852"/>
                    <a:pt x="8255" y="1041"/>
                  </a:cubicBezTo>
                  <a:lnTo>
                    <a:pt x="8255" y="3592"/>
                  </a:lnTo>
                  <a:lnTo>
                    <a:pt x="7467" y="4380"/>
                  </a:lnTo>
                  <a:cubicBezTo>
                    <a:pt x="7435" y="4286"/>
                    <a:pt x="7309" y="4160"/>
                    <a:pt x="7152" y="4160"/>
                  </a:cubicBezTo>
                  <a:lnTo>
                    <a:pt x="1733" y="4160"/>
                  </a:lnTo>
                  <a:cubicBezTo>
                    <a:pt x="1512" y="4160"/>
                    <a:pt x="1386" y="4317"/>
                    <a:pt x="1386" y="4506"/>
                  </a:cubicBezTo>
                  <a:cubicBezTo>
                    <a:pt x="1386" y="4695"/>
                    <a:pt x="1512" y="4853"/>
                    <a:pt x="1733" y="4853"/>
                  </a:cubicBezTo>
                  <a:lnTo>
                    <a:pt x="6994" y="4853"/>
                  </a:lnTo>
                  <a:lnTo>
                    <a:pt x="6333" y="5546"/>
                  </a:lnTo>
                  <a:lnTo>
                    <a:pt x="1733" y="5546"/>
                  </a:lnTo>
                  <a:cubicBezTo>
                    <a:pt x="1512" y="5546"/>
                    <a:pt x="1355" y="5703"/>
                    <a:pt x="1355" y="5892"/>
                  </a:cubicBezTo>
                  <a:cubicBezTo>
                    <a:pt x="1355" y="6081"/>
                    <a:pt x="1512" y="6239"/>
                    <a:pt x="1733" y="6239"/>
                  </a:cubicBezTo>
                  <a:lnTo>
                    <a:pt x="5608" y="6239"/>
                  </a:lnTo>
                  <a:lnTo>
                    <a:pt x="4947" y="6901"/>
                  </a:lnTo>
                  <a:lnTo>
                    <a:pt x="1733" y="6901"/>
                  </a:lnTo>
                  <a:cubicBezTo>
                    <a:pt x="1512" y="6901"/>
                    <a:pt x="1355" y="7058"/>
                    <a:pt x="1355" y="7279"/>
                  </a:cubicBezTo>
                  <a:cubicBezTo>
                    <a:pt x="1355" y="7468"/>
                    <a:pt x="1512" y="7625"/>
                    <a:pt x="1733" y="7625"/>
                  </a:cubicBezTo>
                  <a:lnTo>
                    <a:pt x="4285" y="7625"/>
                  </a:lnTo>
                  <a:cubicBezTo>
                    <a:pt x="4190" y="7688"/>
                    <a:pt x="4159" y="7751"/>
                    <a:pt x="4127" y="7814"/>
                  </a:cubicBezTo>
                  <a:lnTo>
                    <a:pt x="3970" y="8287"/>
                  </a:lnTo>
                  <a:lnTo>
                    <a:pt x="1733" y="8287"/>
                  </a:lnTo>
                  <a:cubicBezTo>
                    <a:pt x="1512" y="8287"/>
                    <a:pt x="1355" y="8444"/>
                    <a:pt x="1355" y="8633"/>
                  </a:cubicBezTo>
                  <a:cubicBezTo>
                    <a:pt x="1355" y="8854"/>
                    <a:pt x="1512" y="9011"/>
                    <a:pt x="1733" y="9011"/>
                  </a:cubicBezTo>
                  <a:lnTo>
                    <a:pt x="3718" y="9011"/>
                  </a:lnTo>
                  <a:lnTo>
                    <a:pt x="3466" y="9893"/>
                  </a:lnTo>
                  <a:cubicBezTo>
                    <a:pt x="3385" y="10136"/>
                    <a:pt x="3557" y="10355"/>
                    <a:pt x="3766" y="10355"/>
                  </a:cubicBezTo>
                  <a:cubicBezTo>
                    <a:pt x="3802" y="10355"/>
                    <a:pt x="3839" y="10348"/>
                    <a:pt x="3875" y="10335"/>
                  </a:cubicBezTo>
                  <a:lnTo>
                    <a:pt x="6018" y="9704"/>
                  </a:lnTo>
                  <a:cubicBezTo>
                    <a:pt x="6049" y="9704"/>
                    <a:pt x="6144" y="9673"/>
                    <a:pt x="6175" y="9641"/>
                  </a:cubicBezTo>
                  <a:lnTo>
                    <a:pt x="8286" y="7499"/>
                  </a:lnTo>
                  <a:lnTo>
                    <a:pt x="8286" y="10681"/>
                  </a:lnTo>
                  <a:cubicBezTo>
                    <a:pt x="8255" y="10839"/>
                    <a:pt x="8097" y="10996"/>
                    <a:pt x="7908" y="10996"/>
                  </a:cubicBezTo>
                  <a:lnTo>
                    <a:pt x="1040" y="10996"/>
                  </a:lnTo>
                  <a:cubicBezTo>
                    <a:pt x="851" y="10996"/>
                    <a:pt x="693" y="10839"/>
                    <a:pt x="693" y="10650"/>
                  </a:cubicBezTo>
                  <a:lnTo>
                    <a:pt x="693" y="2742"/>
                  </a:lnTo>
                  <a:lnTo>
                    <a:pt x="2395" y="2742"/>
                  </a:lnTo>
                  <a:cubicBezTo>
                    <a:pt x="2584" y="2742"/>
                    <a:pt x="2741" y="2584"/>
                    <a:pt x="2741" y="2395"/>
                  </a:cubicBezTo>
                  <a:lnTo>
                    <a:pt x="2741" y="694"/>
                  </a:lnTo>
                  <a:close/>
                  <a:moveTo>
                    <a:pt x="2363" y="1"/>
                  </a:moveTo>
                  <a:cubicBezTo>
                    <a:pt x="2237" y="1"/>
                    <a:pt x="2143" y="64"/>
                    <a:pt x="2111" y="127"/>
                  </a:cubicBezTo>
                  <a:lnTo>
                    <a:pt x="158" y="2112"/>
                  </a:lnTo>
                  <a:cubicBezTo>
                    <a:pt x="63" y="2175"/>
                    <a:pt x="0" y="2269"/>
                    <a:pt x="0" y="2364"/>
                  </a:cubicBezTo>
                  <a:lnTo>
                    <a:pt x="0" y="10650"/>
                  </a:lnTo>
                  <a:cubicBezTo>
                    <a:pt x="0" y="11217"/>
                    <a:pt x="473" y="11658"/>
                    <a:pt x="1008" y="11658"/>
                  </a:cubicBezTo>
                  <a:lnTo>
                    <a:pt x="7908" y="11658"/>
                  </a:lnTo>
                  <a:cubicBezTo>
                    <a:pt x="8444" y="11658"/>
                    <a:pt x="8916" y="11217"/>
                    <a:pt x="8916" y="10650"/>
                  </a:cubicBezTo>
                  <a:lnTo>
                    <a:pt x="8916" y="6774"/>
                  </a:lnTo>
                  <a:lnTo>
                    <a:pt x="11279" y="4412"/>
                  </a:lnTo>
                  <a:cubicBezTo>
                    <a:pt x="11815" y="3876"/>
                    <a:pt x="11815" y="3025"/>
                    <a:pt x="11279" y="2490"/>
                  </a:cubicBezTo>
                  <a:cubicBezTo>
                    <a:pt x="11011" y="2222"/>
                    <a:pt x="10657" y="2088"/>
                    <a:pt x="10306" y="2088"/>
                  </a:cubicBezTo>
                  <a:cubicBezTo>
                    <a:pt x="9956" y="2088"/>
                    <a:pt x="9609" y="2222"/>
                    <a:pt x="9357" y="2490"/>
                  </a:cubicBezTo>
                  <a:lnTo>
                    <a:pt x="8916" y="2931"/>
                  </a:lnTo>
                  <a:lnTo>
                    <a:pt x="8916" y="1041"/>
                  </a:lnTo>
                  <a:cubicBezTo>
                    <a:pt x="8916" y="474"/>
                    <a:pt x="8444" y="1"/>
                    <a:pt x="790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 name="Google Shape;969;p32">
            <a:extLst>
              <a:ext uri="{FF2B5EF4-FFF2-40B4-BE49-F238E27FC236}">
                <a16:creationId xmlns:a16="http://schemas.microsoft.com/office/drawing/2014/main" id="{43AD53ED-9119-CB5B-E6AA-3F99CE05197C}"/>
              </a:ext>
            </a:extLst>
          </p:cNvPr>
          <p:cNvGrpSpPr/>
          <p:nvPr/>
        </p:nvGrpSpPr>
        <p:grpSpPr>
          <a:xfrm>
            <a:off x="1143016" y="2858466"/>
            <a:ext cx="365770" cy="365749"/>
            <a:chOff x="-2060175" y="2768875"/>
            <a:chExt cx="291450" cy="292225"/>
          </a:xfrm>
          <a:solidFill>
            <a:srgbClr val="FFC64E"/>
          </a:solidFill>
        </p:grpSpPr>
        <p:sp>
          <p:nvSpPr>
            <p:cNvPr id="29" name="Google Shape;970;p32">
              <a:extLst>
                <a:ext uri="{FF2B5EF4-FFF2-40B4-BE49-F238E27FC236}">
                  <a16:creationId xmlns:a16="http://schemas.microsoft.com/office/drawing/2014/main" id="{AB645D61-BC40-8C5F-C1BD-843800E3811D}"/>
                </a:ext>
              </a:extLst>
            </p:cNvPr>
            <p:cNvSpPr/>
            <p:nvPr/>
          </p:nvSpPr>
          <p:spPr>
            <a:xfrm>
              <a:off x="-2060175" y="2768875"/>
              <a:ext cx="291450" cy="292225"/>
            </a:xfrm>
            <a:custGeom>
              <a:avLst/>
              <a:gdLst/>
              <a:ahLst/>
              <a:cxnLst/>
              <a:rect l="l" t="t" r="r" b="b"/>
              <a:pathLst>
                <a:path w="11658" h="11689" extrusionOk="0">
                  <a:moveTo>
                    <a:pt x="10649" y="662"/>
                  </a:moveTo>
                  <a:cubicBezTo>
                    <a:pt x="10838" y="662"/>
                    <a:pt x="10996" y="820"/>
                    <a:pt x="10996" y="1009"/>
                  </a:cubicBezTo>
                  <a:cubicBezTo>
                    <a:pt x="10996" y="1198"/>
                    <a:pt x="10838" y="1355"/>
                    <a:pt x="10649" y="1355"/>
                  </a:cubicBezTo>
                  <a:lnTo>
                    <a:pt x="1040" y="1355"/>
                  </a:lnTo>
                  <a:cubicBezTo>
                    <a:pt x="851" y="1355"/>
                    <a:pt x="694" y="1198"/>
                    <a:pt x="694" y="1009"/>
                  </a:cubicBezTo>
                  <a:cubicBezTo>
                    <a:pt x="694" y="820"/>
                    <a:pt x="851" y="662"/>
                    <a:pt x="1040" y="662"/>
                  </a:cubicBezTo>
                  <a:close/>
                  <a:moveTo>
                    <a:pt x="10303" y="2049"/>
                  </a:moveTo>
                  <a:lnTo>
                    <a:pt x="10303" y="7908"/>
                  </a:lnTo>
                  <a:cubicBezTo>
                    <a:pt x="10334" y="8097"/>
                    <a:pt x="10177" y="8255"/>
                    <a:pt x="9988" y="8255"/>
                  </a:cubicBezTo>
                  <a:lnTo>
                    <a:pt x="1702" y="8255"/>
                  </a:lnTo>
                  <a:cubicBezTo>
                    <a:pt x="1513" y="8255"/>
                    <a:pt x="1355" y="8097"/>
                    <a:pt x="1355" y="7908"/>
                  </a:cubicBezTo>
                  <a:lnTo>
                    <a:pt x="1355" y="2049"/>
                  </a:lnTo>
                  <a:close/>
                  <a:moveTo>
                    <a:pt x="5797" y="10271"/>
                  </a:moveTo>
                  <a:cubicBezTo>
                    <a:pt x="5986" y="10271"/>
                    <a:pt x="6144" y="10429"/>
                    <a:pt x="6144" y="10618"/>
                  </a:cubicBezTo>
                  <a:cubicBezTo>
                    <a:pt x="6144" y="10807"/>
                    <a:pt x="5986" y="10964"/>
                    <a:pt x="5797" y="10964"/>
                  </a:cubicBezTo>
                  <a:cubicBezTo>
                    <a:pt x="5608" y="10964"/>
                    <a:pt x="5451" y="10807"/>
                    <a:pt x="5451" y="10618"/>
                  </a:cubicBezTo>
                  <a:cubicBezTo>
                    <a:pt x="5451" y="10429"/>
                    <a:pt x="5608" y="10271"/>
                    <a:pt x="5797" y="10271"/>
                  </a:cubicBezTo>
                  <a:close/>
                  <a:moveTo>
                    <a:pt x="1040" y="1"/>
                  </a:moveTo>
                  <a:cubicBezTo>
                    <a:pt x="473" y="1"/>
                    <a:pt x="1" y="473"/>
                    <a:pt x="1" y="1009"/>
                  </a:cubicBezTo>
                  <a:cubicBezTo>
                    <a:pt x="1" y="1450"/>
                    <a:pt x="284" y="1828"/>
                    <a:pt x="694" y="1986"/>
                  </a:cubicBezTo>
                  <a:lnTo>
                    <a:pt x="694" y="7908"/>
                  </a:lnTo>
                  <a:cubicBezTo>
                    <a:pt x="694" y="8444"/>
                    <a:pt x="1166" y="8917"/>
                    <a:pt x="1702" y="8917"/>
                  </a:cubicBezTo>
                  <a:lnTo>
                    <a:pt x="5482" y="8917"/>
                  </a:lnTo>
                  <a:lnTo>
                    <a:pt x="5482" y="9673"/>
                  </a:lnTo>
                  <a:cubicBezTo>
                    <a:pt x="5104" y="9830"/>
                    <a:pt x="4821" y="10177"/>
                    <a:pt x="4821" y="10649"/>
                  </a:cubicBezTo>
                  <a:cubicBezTo>
                    <a:pt x="4821" y="11216"/>
                    <a:pt x="5293" y="11689"/>
                    <a:pt x="5829" y="11689"/>
                  </a:cubicBezTo>
                  <a:cubicBezTo>
                    <a:pt x="6396" y="11689"/>
                    <a:pt x="6869" y="11216"/>
                    <a:pt x="6869" y="10649"/>
                  </a:cubicBezTo>
                  <a:cubicBezTo>
                    <a:pt x="6869" y="10240"/>
                    <a:pt x="6585" y="9830"/>
                    <a:pt x="6207" y="9673"/>
                  </a:cubicBezTo>
                  <a:lnTo>
                    <a:pt x="6207" y="8917"/>
                  </a:lnTo>
                  <a:lnTo>
                    <a:pt x="10019" y="8917"/>
                  </a:lnTo>
                  <a:cubicBezTo>
                    <a:pt x="10555" y="8917"/>
                    <a:pt x="11027" y="8444"/>
                    <a:pt x="11027" y="7908"/>
                  </a:cubicBezTo>
                  <a:lnTo>
                    <a:pt x="11027" y="1986"/>
                  </a:lnTo>
                  <a:cubicBezTo>
                    <a:pt x="11405" y="1828"/>
                    <a:pt x="11657" y="1450"/>
                    <a:pt x="11657" y="1009"/>
                  </a:cubicBezTo>
                  <a:cubicBezTo>
                    <a:pt x="11657" y="473"/>
                    <a:pt x="11185" y="1"/>
                    <a:pt x="1064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971;p32">
              <a:extLst>
                <a:ext uri="{FF2B5EF4-FFF2-40B4-BE49-F238E27FC236}">
                  <a16:creationId xmlns:a16="http://schemas.microsoft.com/office/drawing/2014/main" id="{055ACAF0-6F1C-67BF-DCE4-52A675621BB2}"/>
                </a:ext>
              </a:extLst>
            </p:cNvPr>
            <p:cNvSpPr/>
            <p:nvPr/>
          </p:nvSpPr>
          <p:spPr>
            <a:xfrm>
              <a:off x="-2008975" y="2855525"/>
              <a:ext cx="189050" cy="84500"/>
            </a:xfrm>
            <a:custGeom>
              <a:avLst/>
              <a:gdLst/>
              <a:ahLst/>
              <a:cxnLst/>
              <a:rect l="l" t="t" r="r" b="b"/>
              <a:pathLst>
                <a:path w="7562" h="3380" extrusionOk="0">
                  <a:moveTo>
                    <a:pt x="6553" y="0"/>
                  </a:moveTo>
                  <a:cubicBezTo>
                    <a:pt x="6144" y="0"/>
                    <a:pt x="6081" y="504"/>
                    <a:pt x="6427" y="662"/>
                  </a:cubicBezTo>
                  <a:lnTo>
                    <a:pt x="4474" y="2584"/>
                  </a:lnTo>
                  <a:lnTo>
                    <a:pt x="2647" y="788"/>
                  </a:lnTo>
                  <a:cubicBezTo>
                    <a:pt x="2584" y="725"/>
                    <a:pt x="2497" y="693"/>
                    <a:pt x="2410" y="693"/>
                  </a:cubicBezTo>
                  <a:cubicBezTo>
                    <a:pt x="2324" y="693"/>
                    <a:pt x="2237" y="725"/>
                    <a:pt x="2174" y="788"/>
                  </a:cubicBezTo>
                  <a:lnTo>
                    <a:pt x="126" y="2836"/>
                  </a:lnTo>
                  <a:cubicBezTo>
                    <a:pt x="0" y="2930"/>
                    <a:pt x="0" y="3182"/>
                    <a:pt x="126" y="3308"/>
                  </a:cubicBezTo>
                  <a:cubicBezTo>
                    <a:pt x="189" y="3356"/>
                    <a:pt x="276" y="3379"/>
                    <a:pt x="363" y="3379"/>
                  </a:cubicBezTo>
                  <a:cubicBezTo>
                    <a:pt x="449" y="3379"/>
                    <a:pt x="536" y="3356"/>
                    <a:pt x="599" y="3308"/>
                  </a:cubicBezTo>
                  <a:lnTo>
                    <a:pt x="2426" y="1481"/>
                  </a:lnTo>
                  <a:lnTo>
                    <a:pt x="4222" y="3308"/>
                  </a:lnTo>
                  <a:cubicBezTo>
                    <a:pt x="4285" y="3356"/>
                    <a:pt x="4372" y="3379"/>
                    <a:pt x="4458" y="3379"/>
                  </a:cubicBezTo>
                  <a:cubicBezTo>
                    <a:pt x="4545" y="3379"/>
                    <a:pt x="4632" y="3356"/>
                    <a:pt x="4695" y="3308"/>
                  </a:cubicBezTo>
                  <a:lnTo>
                    <a:pt x="6900" y="1134"/>
                  </a:lnTo>
                  <a:cubicBezTo>
                    <a:pt x="6931" y="1260"/>
                    <a:pt x="7057" y="1355"/>
                    <a:pt x="7215" y="1355"/>
                  </a:cubicBezTo>
                  <a:cubicBezTo>
                    <a:pt x="7404" y="1355"/>
                    <a:pt x="7562" y="1197"/>
                    <a:pt x="7562" y="1008"/>
                  </a:cubicBezTo>
                  <a:lnTo>
                    <a:pt x="7562" y="347"/>
                  </a:lnTo>
                  <a:cubicBezTo>
                    <a:pt x="7562" y="158"/>
                    <a:pt x="7467" y="0"/>
                    <a:pt x="724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 name="Google Shape;952;p32">
            <a:extLst>
              <a:ext uri="{FF2B5EF4-FFF2-40B4-BE49-F238E27FC236}">
                <a16:creationId xmlns:a16="http://schemas.microsoft.com/office/drawing/2014/main" id="{9548C7F5-FF46-81CC-E9F8-C78A275DB9BC}"/>
              </a:ext>
            </a:extLst>
          </p:cNvPr>
          <p:cNvSpPr txBox="1"/>
          <p:nvPr/>
        </p:nvSpPr>
        <p:spPr>
          <a:xfrm>
            <a:off x="1794557" y="3564527"/>
            <a:ext cx="5428465" cy="621300"/>
          </a:xfrm>
          <a:prstGeom prst="rect">
            <a:avLst/>
          </a:prstGeom>
          <a:noFill/>
          <a:ln>
            <a:noFill/>
          </a:ln>
        </p:spPr>
        <p:txBody>
          <a:bodyPr spcFirstLastPara="1" wrap="square" lIns="0" tIns="91425" rIns="0" bIns="91425" anchor="ctr" anchorCtr="0">
            <a:noAutofit/>
          </a:bodyPr>
          <a:lstStyle/>
          <a:p>
            <a:pPr marL="0" lvl="0" indent="0" algn="l" rtl="0">
              <a:spcBef>
                <a:spcPts val="0"/>
              </a:spcBef>
              <a:spcAft>
                <a:spcPts val="0"/>
              </a:spcAft>
              <a:buNone/>
            </a:pPr>
            <a:r>
              <a:rPr lang="vi-VN" sz="1800">
                <a:effectLst/>
                <a:latin typeface="Times New Roman" panose="02020603050405020304" pitchFamily="18" charset="0"/>
                <a:ea typeface="Calibri" panose="020F0502020204030204" pitchFamily="34" charset="0"/>
                <a:cs typeface="Calibri" panose="020F0502020204030204" pitchFamily="34" charset="0"/>
              </a:rPr>
              <a:t>Khả năng giải thích: các mô hình trên cây có thể được giải thích tương đối dễ hiểu qua việc xem các đặc trưng của cây</a:t>
            </a:r>
            <a:endParaRPr lang="vi-VN" sz="1200">
              <a:solidFill>
                <a:schemeClr val="tx1"/>
              </a:solidFill>
              <a:latin typeface="Roboto"/>
              <a:ea typeface="Roboto"/>
              <a:cs typeface="Roboto"/>
              <a:sym typeface="Roboto"/>
            </a:endParaRPr>
          </a:p>
        </p:txBody>
      </p:sp>
      <p:sp>
        <p:nvSpPr>
          <p:cNvPr id="4096" name="Google Shape;952;p32">
            <a:extLst>
              <a:ext uri="{FF2B5EF4-FFF2-40B4-BE49-F238E27FC236}">
                <a16:creationId xmlns:a16="http://schemas.microsoft.com/office/drawing/2014/main" id="{DF925453-2025-EACA-4BBD-50FBD5BA2006}"/>
              </a:ext>
            </a:extLst>
          </p:cNvPr>
          <p:cNvSpPr txBox="1"/>
          <p:nvPr/>
        </p:nvSpPr>
        <p:spPr>
          <a:xfrm>
            <a:off x="1800335" y="2710128"/>
            <a:ext cx="5420522" cy="621300"/>
          </a:xfrm>
          <a:prstGeom prst="rect">
            <a:avLst/>
          </a:prstGeom>
          <a:noFill/>
          <a:ln>
            <a:noFill/>
          </a:ln>
        </p:spPr>
        <p:txBody>
          <a:bodyPr spcFirstLastPara="1" wrap="square" lIns="0" tIns="91425" rIns="0" bIns="91425" anchor="ctr" anchorCtr="0">
            <a:noAutofit/>
          </a:bodyPr>
          <a:lstStyle/>
          <a:p>
            <a:pPr marL="0" lvl="0" indent="0" algn="l" rtl="0">
              <a:spcBef>
                <a:spcPts val="0"/>
              </a:spcBef>
              <a:spcAft>
                <a:spcPts val="0"/>
              </a:spcAft>
              <a:buNone/>
            </a:pPr>
            <a:r>
              <a:rPr lang="vi-VN" sz="1800">
                <a:effectLst/>
                <a:latin typeface="Times New Roman" panose="02020603050405020304" pitchFamily="18" charset="0"/>
                <a:ea typeface="Calibri" panose="020F0502020204030204" pitchFamily="34" charset="0"/>
                <a:cs typeface="Calibri" panose="020F0502020204030204" pitchFamily="34" charset="0"/>
              </a:rPr>
              <a:t>Khả năng điều chỉnh: điều chỉnh tham số như số lượng cây, độ sâu, tỷ lệ học hóa</a:t>
            </a:r>
            <a:endParaRPr lang="en-US" sz="1200">
              <a:solidFill>
                <a:schemeClr val="tx1"/>
              </a:solidFill>
              <a:latin typeface="Roboto"/>
              <a:ea typeface="Roboto"/>
              <a:cs typeface="Roboto"/>
              <a:sym typeface="Roboto"/>
            </a:endParaRPr>
          </a:p>
        </p:txBody>
      </p:sp>
      <p:sp>
        <p:nvSpPr>
          <p:cNvPr id="4097" name="Google Shape;952;p32">
            <a:extLst>
              <a:ext uri="{FF2B5EF4-FFF2-40B4-BE49-F238E27FC236}">
                <a16:creationId xmlns:a16="http://schemas.microsoft.com/office/drawing/2014/main" id="{7FB5E218-4818-105C-661C-A30552049881}"/>
              </a:ext>
            </a:extLst>
          </p:cNvPr>
          <p:cNvSpPr txBox="1"/>
          <p:nvPr/>
        </p:nvSpPr>
        <p:spPr>
          <a:xfrm>
            <a:off x="1800335" y="1929455"/>
            <a:ext cx="5416910" cy="621300"/>
          </a:xfrm>
          <a:prstGeom prst="rect">
            <a:avLst/>
          </a:prstGeom>
          <a:noFill/>
          <a:ln>
            <a:noFill/>
          </a:ln>
        </p:spPr>
        <p:txBody>
          <a:bodyPr spcFirstLastPara="1" wrap="square" lIns="0" tIns="91425" rIns="0" bIns="91425" anchor="ctr" anchorCtr="0">
            <a:noAutofit/>
          </a:bodyPr>
          <a:lstStyle/>
          <a:p>
            <a:pPr marL="0" lvl="0" indent="0" algn="l" rtl="0">
              <a:spcBef>
                <a:spcPts val="0"/>
              </a:spcBef>
              <a:spcAft>
                <a:spcPts val="0"/>
              </a:spcAft>
              <a:buNone/>
            </a:pPr>
            <a:r>
              <a:rPr lang="vi-VN" sz="1800">
                <a:effectLst/>
                <a:latin typeface="Times New Roman" panose="02020603050405020304" pitchFamily="18" charset="0"/>
                <a:ea typeface="Calibri" panose="020F0502020204030204" pitchFamily="34" charset="0"/>
                <a:cs typeface="Calibri" panose="020F0502020204030204" pitchFamily="34" charset="0"/>
              </a:rPr>
              <a:t>Hiệu suất cao: kết hợp nhiều mô hình đơn giản để tạo mô hình mạnh mẽ</a:t>
            </a:r>
            <a:endParaRPr lang="vi-VN" sz="1200">
              <a:solidFill>
                <a:schemeClr val="bg1"/>
              </a:solidFill>
              <a:latin typeface="Roboto"/>
              <a:ea typeface="Roboto"/>
              <a:cs typeface="Roboto"/>
              <a:sym typeface="Roboto"/>
            </a:endParaRPr>
          </a:p>
        </p:txBody>
      </p:sp>
      <p:grpSp>
        <p:nvGrpSpPr>
          <p:cNvPr id="4098" name="Google Shape;969;p32">
            <a:extLst>
              <a:ext uri="{FF2B5EF4-FFF2-40B4-BE49-F238E27FC236}">
                <a16:creationId xmlns:a16="http://schemas.microsoft.com/office/drawing/2014/main" id="{326834EE-5331-1FE3-D3E9-B84AEF9D05C8}"/>
              </a:ext>
            </a:extLst>
          </p:cNvPr>
          <p:cNvGrpSpPr/>
          <p:nvPr/>
        </p:nvGrpSpPr>
        <p:grpSpPr>
          <a:xfrm>
            <a:off x="1007304" y="2933665"/>
            <a:ext cx="365770" cy="365749"/>
            <a:chOff x="-2060175" y="2768875"/>
            <a:chExt cx="291450" cy="292225"/>
          </a:xfrm>
          <a:solidFill>
            <a:srgbClr val="FFC64E"/>
          </a:solidFill>
        </p:grpSpPr>
        <p:sp>
          <p:nvSpPr>
            <p:cNvPr id="4099" name="Google Shape;970;p32">
              <a:extLst>
                <a:ext uri="{FF2B5EF4-FFF2-40B4-BE49-F238E27FC236}">
                  <a16:creationId xmlns:a16="http://schemas.microsoft.com/office/drawing/2014/main" id="{4A642868-9976-BED3-18BD-A8A41A60BF94}"/>
                </a:ext>
              </a:extLst>
            </p:cNvPr>
            <p:cNvSpPr/>
            <p:nvPr/>
          </p:nvSpPr>
          <p:spPr>
            <a:xfrm>
              <a:off x="-2060175" y="2768875"/>
              <a:ext cx="291450" cy="292225"/>
            </a:xfrm>
            <a:custGeom>
              <a:avLst/>
              <a:gdLst/>
              <a:ahLst/>
              <a:cxnLst/>
              <a:rect l="l" t="t" r="r" b="b"/>
              <a:pathLst>
                <a:path w="11658" h="11689" extrusionOk="0">
                  <a:moveTo>
                    <a:pt x="10649" y="662"/>
                  </a:moveTo>
                  <a:cubicBezTo>
                    <a:pt x="10838" y="662"/>
                    <a:pt x="10996" y="820"/>
                    <a:pt x="10996" y="1009"/>
                  </a:cubicBezTo>
                  <a:cubicBezTo>
                    <a:pt x="10996" y="1198"/>
                    <a:pt x="10838" y="1355"/>
                    <a:pt x="10649" y="1355"/>
                  </a:cubicBezTo>
                  <a:lnTo>
                    <a:pt x="1040" y="1355"/>
                  </a:lnTo>
                  <a:cubicBezTo>
                    <a:pt x="851" y="1355"/>
                    <a:pt x="694" y="1198"/>
                    <a:pt x="694" y="1009"/>
                  </a:cubicBezTo>
                  <a:cubicBezTo>
                    <a:pt x="694" y="820"/>
                    <a:pt x="851" y="662"/>
                    <a:pt x="1040" y="662"/>
                  </a:cubicBezTo>
                  <a:close/>
                  <a:moveTo>
                    <a:pt x="10303" y="2049"/>
                  </a:moveTo>
                  <a:lnTo>
                    <a:pt x="10303" y="7908"/>
                  </a:lnTo>
                  <a:cubicBezTo>
                    <a:pt x="10334" y="8097"/>
                    <a:pt x="10177" y="8255"/>
                    <a:pt x="9988" y="8255"/>
                  </a:cubicBezTo>
                  <a:lnTo>
                    <a:pt x="1702" y="8255"/>
                  </a:lnTo>
                  <a:cubicBezTo>
                    <a:pt x="1513" y="8255"/>
                    <a:pt x="1355" y="8097"/>
                    <a:pt x="1355" y="7908"/>
                  </a:cubicBezTo>
                  <a:lnTo>
                    <a:pt x="1355" y="2049"/>
                  </a:lnTo>
                  <a:close/>
                  <a:moveTo>
                    <a:pt x="5797" y="10271"/>
                  </a:moveTo>
                  <a:cubicBezTo>
                    <a:pt x="5986" y="10271"/>
                    <a:pt x="6144" y="10429"/>
                    <a:pt x="6144" y="10618"/>
                  </a:cubicBezTo>
                  <a:cubicBezTo>
                    <a:pt x="6144" y="10807"/>
                    <a:pt x="5986" y="10964"/>
                    <a:pt x="5797" y="10964"/>
                  </a:cubicBezTo>
                  <a:cubicBezTo>
                    <a:pt x="5608" y="10964"/>
                    <a:pt x="5451" y="10807"/>
                    <a:pt x="5451" y="10618"/>
                  </a:cubicBezTo>
                  <a:cubicBezTo>
                    <a:pt x="5451" y="10429"/>
                    <a:pt x="5608" y="10271"/>
                    <a:pt x="5797" y="10271"/>
                  </a:cubicBezTo>
                  <a:close/>
                  <a:moveTo>
                    <a:pt x="1040" y="1"/>
                  </a:moveTo>
                  <a:cubicBezTo>
                    <a:pt x="473" y="1"/>
                    <a:pt x="1" y="473"/>
                    <a:pt x="1" y="1009"/>
                  </a:cubicBezTo>
                  <a:cubicBezTo>
                    <a:pt x="1" y="1450"/>
                    <a:pt x="284" y="1828"/>
                    <a:pt x="694" y="1986"/>
                  </a:cubicBezTo>
                  <a:lnTo>
                    <a:pt x="694" y="7908"/>
                  </a:lnTo>
                  <a:cubicBezTo>
                    <a:pt x="694" y="8444"/>
                    <a:pt x="1166" y="8917"/>
                    <a:pt x="1702" y="8917"/>
                  </a:cubicBezTo>
                  <a:lnTo>
                    <a:pt x="5482" y="8917"/>
                  </a:lnTo>
                  <a:lnTo>
                    <a:pt x="5482" y="9673"/>
                  </a:lnTo>
                  <a:cubicBezTo>
                    <a:pt x="5104" y="9830"/>
                    <a:pt x="4821" y="10177"/>
                    <a:pt x="4821" y="10649"/>
                  </a:cubicBezTo>
                  <a:cubicBezTo>
                    <a:pt x="4821" y="11216"/>
                    <a:pt x="5293" y="11689"/>
                    <a:pt x="5829" y="11689"/>
                  </a:cubicBezTo>
                  <a:cubicBezTo>
                    <a:pt x="6396" y="11689"/>
                    <a:pt x="6869" y="11216"/>
                    <a:pt x="6869" y="10649"/>
                  </a:cubicBezTo>
                  <a:cubicBezTo>
                    <a:pt x="6869" y="10240"/>
                    <a:pt x="6585" y="9830"/>
                    <a:pt x="6207" y="9673"/>
                  </a:cubicBezTo>
                  <a:lnTo>
                    <a:pt x="6207" y="8917"/>
                  </a:lnTo>
                  <a:lnTo>
                    <a:pt x="10019" y="8917"/>
                  </a:lnTo>
                  <a:cubicBezTo>
                    <a:pt x="10555" y="8917"/>
                    <a:pt x="11027" y="8444"/>
                    <a:pt x="11027" y="7908"/>
                  </a:cubicBezTo>
                  <a:lnTo>
                    <a:pt x="11027" y="1986"/>
                  </a:lnTo>
                  <a:cubicBezTo>
                    <a:pt x="11405" y="1828"/>
                    <a:pt x="11657" y="1450"/>
                    <a:pt x="11657" y="1009"/>
                  </a:cubicBezTo>
                  <a:cubicBezTo>
                    <a:pt x="11657" y="473"/>
                    <a:pt x="11185" y="1"/>
                    <a:pt x="1064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1" name="Google Shape;971;p32">
              <a:extLst>
                <a:ext uri="{FF2B5EF4-FFF2-40B4-BE49-F238E27FC236}">
                  <a16:creationId xmlns:a16="http://schemas.microsoft.com/office/drawing/2014/main" id="{CBC2D765-2308-DD06-5BE4-5D218D3DBDFA}"/>
                </a:ext>
              </a:extLst>
            </p:cNvPr>
            <p:cNvSpPr/>
            <p:nvPr/>
          </p:nvSpPr>
          <p:spPr>
            <a:xfrm>
              <a:off x="-2008975" y="2855525"/>
              <a:ext cx="189050" cy="84500"/>
            </a:xfrm>
            <a:custGeom>
              <a:avLst/>
              <a:gdLst/>
              <a:ahLst/>
              <a:cxnLst/>
              <a:rect l="l" t="t" r="r" b="b"/>
              <a:pathLst>
                <a:path w="7562" h="3380" extrusionOk="0">
                  <a:moveTo>
                    <a:pt x="6553" y="0"/>
                  </a:moveTo>
                  <a:cubicBezTo>
                    <a:pt x="6144" y="0"/>
                    <a:pt x="6081" y="504"/>
                    <a:pt x="6427" y="662"/>
                  </a:cubicBezTo>
                  <a:lnTo>
                    <a:pt x="4474" y="2584"/>
                  </a:lnTo>
                  <a:lnTo>
                    <a:pt x="2647" y="788"/>
                  </a:lnTo>
                  <a:cubicBezTo>
                    <a:pt x="2584" y="725"/>
                    <a:pt x="2497" y="693"/>
                    <a:pt x="2410" y="693"/>
                  </a:cubicBezTo>
                  <a:cubicBezTo>
                    <a:pt x="2324" y="693"/>
                    <a:pt x="2237" y="725"/>
                    <a:pt x="2174" y="788"/>
                  </a:cubicBezTo>
                  <a:lnTo>
                    <a:pt x="126" y="2836"/>
                  </a:lnTo>
                  <a:cubicBezTo>
                    <a:pt x="0" y="2930"/>
                    <a:pt x="0" y="3182"/>
                    <a:pt x="126" y="3308"/>
                  </a:cubicBezTo>
                  <a:cubicBezTo>
                    <a:pt x="189" y="3356"/>
                    <a:pt x="276" y="3379"/>
                    <a:pt x="363" y="3379"/>
                  </a:cubicBezTo>
                  <a:cubicBezTo>
                    <a:pt x="449" y="3379"/>
                    <a:pt x="536" y="3356"/>
                    <a:pt x="599" y="3308"/>
                  </a:cubicBezTo>
                  <a:lnTo>
                    <a:pt x="2426" y="1481"/>
                  </a:lnTo>
                  <a:lnTo>
                    <a:pt x="4222" y="3308"/>
                  </a:lnTo>
                  <a:cubicBezTo>
                    <a:pt x="4285" y="3356"/>
                    <a:pt x="4372" y="3379"/>
                    <a:pt x="4458" y="3379"/>
                  </a:cubicBezTo>
                  <a:cubicBezTo>
                    <a:pt x="4545" y="3379"/>
                    <a:pt x="4632" y="3356"/>
                    <a:pt x="4695" y="3308"/>
                  </a:cubicBezTo>
                  <a:lnTo>
                    <a:pt x="6900" y="1134"/>
                  </a:lnTo>
                  <a:cubicBezTo>
                    <a:pt x="6931" y="1260"/>
                    <a:pt x="7057" y="1355"/>
                    <a:pt x="7215" y="1355"/>
                  </a:cubicBezTo>
                  <a:cubicBezTo>
                    <a:pt x="7404" y="1355"/>
                    <a:pt x="7562" y="1197"/>
                    <a:pt x="7562" y="1008"/>
                  </a:cubicBezTo>
                  <a:lnTo>
                    <a:pt x="7562" y="347"/>
                  </a:lnTo>
                  <a:cubicBezTo>
                    <a:pt x="7562" y="158"/>
                    <a:pt x="7467" y="0"/>
                    <a:pt x="724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53479610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931"/>
        <p:cNvGrpSpPr/>
        <p:nvPr/>
      </p:nvGrpSpPr>
      <p:grpSpPr>
        <a:xfrm>
          <a:off x="0" y="0"/>
          <a:ext cx="0" cy="0"/>
          <a:chOff x="0" y="0"/>
          <a:chExt cx="0" cy="0"/>
        </a:xfrm>
      </p:grpSpPr>
      <p:sp>
        <p:nvSpPr>
          <p:cNvPr id="937" name="Google Shape;937;p32"/>
          <p:cNvSpPr txBox="1">
            <a:spLocks noGrp="1"/>
          </p:cNvSpPr>
          <p:nvPr>
            <p:ph type="title"/>
          </p:nvPr>
        </p:nvSpPr>
        <p:spPr>
          <a:xfrm>
            <a:off x="457200" y="106394"/>
            <a:ext cx="8229600" cy="481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3200">
                <a:effectLst/>
                <a:latin typeface="Times New Roman" panose="02020603050405020304" pitchFamily="18" charset="0"/>
                <a:ea typeface="Calibri" panose="020F0502020204030204" pitchFamily="34" charset="0"/>
                <a:cs typeface="Calibri" panose="020F0502020204030204" pitchFamily="34" charset="0"/>
              </a:rPr>
              <a:t>Gradient Boosting Machines</a:t>
            </a:r>
            <a:endParaRPr lang="vi-VN">
              <a:solidFill>
                <a:schemeClr val="dk1"/>
              </a:solidFill>
            </a:endParaRPr>
          </a:p>
        </p:txBody>
      </p:sp>
      <p:sp>
        <p:nvSpPr>
          <p:cNvPr id="8" name="TextBox 7">
            <a:extLst>
              <a:ext uri="{FF2B5EF4-FFF2-40B4-BE49-F238E27FC236}">
                <a16:creationId xmlns:a16="http://schemas.microsoft.com/office/drawing/2014/main" id="{388F9495-DC35-70DE-CA1C-C50B48F34372}"/>
              </a:ext>
            </a:extLst>
          </p:cNvPr>
          <p:cNvSpPr txBox="1"/>
          <p:nvPr/>
        </p:nvSpPr>
        <p:spPr>
          <a:xfrm>
            <a:off x="8760562" y="4835723"/>
            <a:ext cx="383438" cy="307777"/>
          </a:xfrm>
          <a:prstGeom prst="rect">
            <a:avLst/>
          </a:prstGeom>
          <a:noFill/>
        </p:spPr>
        <p:txBody>
          <a:bodyPr wrap="none" rtlCol="0">
            <a:spAutoFit/>
          </a:bodyPr>
          <a:lstStyle/>
          <a:p>
            <a:r>
              <a:rPr lang="en-US"/>
              <a:t>39</a:t>
            </a:r>
          </a:p>
        </p:txBody>
      </p:sp>
      <p:sp>
        <p:nvSpPr>
          <p:cNvPr id="2" name="Rectangle 4">
            <a:extLst>
              <a:ext uri="{FF2B5EF4-FFF2-40B4-BE49-F238E27FC236}">
                <a16:creationId xmlns:a16="http://schemas.microsoft.com/office/drawing/2014/main" id="{A33A74A7-61C3-E502-E8BC-2B0B1A68C60D}"/>
              </a:ext>
            </a:extLst>
          </p:cNvPr>
          <p:cNvSpPr>
            <a:spLocks noChangeArrowheads="1"/>
          </p:cNvSpPr>
          <p:nvPr/>
        </p:nvSpPr>
        <p:spPr bwMode="auto">
          <a:xfrm>
            <a:off x="727365" y="1029583"/>
            <a:ext cx="810670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vi-VN" sz="1800" err="1">
                <a:effectLst/>
                <a:latin typeface="Times New Roman" panose="02020603050405020304" pitchFamily="18" charset="0"/>
                <a:ea typeface="Calibri" panose="020F0502020204030204" pitchFamily="34" charset="0"/>
                <a:cs typeface="Calibri" panose="020F0502020204030204" pitchFamily="34" charset="0"/>
              </a:rPr>
              <a:t>Import</a:t>
            </a:r>
            <a:r>
              <a:rPr lang="vi-VN" sz="1800">
                <a:effectLst/>
                <a:latin typeface="Times New Roman" panose="02020603050405020304" pitchFamily="18" charset="0"/>
                <a:ea typeface="Calibri" panose="020F0502020204030204" pitchFamily="34" charset="0"/>
                <a:cs typeface="Calibri" panose="020F0502020204030204" pitchFamily="34" charset="0"/>
              </a:rPr>
              <a:t> thư viện toán, thêm các hàm xử lý tính toán </a:t>
            </a:r>
            <a:r>
              <a:rPr lang="vi-VN" sz="1800" err="1">
                <a:effectLst/>
                <a:latin typeface="Times New Roman" panose="02020603050405020304" pitchFamily="18" charset="0"/>
                <a:ea typeface="Calibri" panose="020F0502020204030204" pitchFamily="34" charset="0"/>
                <a:cs typeface="Calibri" panose="020F0502020204030204" pitchFamily="34" charset="0"/>
              </a:rPr>
              <a:t>Gradient</a:t>
            </a:r>
            <a:r>
              <a:rPr lang="vi-VN" sz="1800">
                <a:effectLst/>
                <a:latin typeface="Times New Roman" panose="02020603050405020304" pitchFamily="18" charset="0"/>
                <a:ea typeface="Calibri" panose="020F0502020204030204" pitchFamily="34" charset="0"/>
                <a:cs typeface="Calibri" panose="020F0502020204030204" pitchFamily="34" charset="0"/>
              </a:rPr>
              <a:t>, dự đoán và cập nhật cây</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 name="Rectangle 5">
            <a:extLst>
              <a:ext uri="{FF2B5EF4-FFF2-40B4-BE49-F238E27FC236}">
                <a16:creationId xmlns:a16="http://schemas.microsoft.com/office/drawing/2014/main" id="{490DEA7C-9218-AD45-307F-D80A4BA0AAF1}"/>
              </a:ext>
            </a:extLst>
          </p:cNvPr>
          <p:cNvSpPr>
            <a:spLocks noChangeArrowheads="1"/>
          </p:cNvSpPr>
          <p:nvPr/>
        </p:nvSpPr>
        <p:spPr bwMode="auto">
          <a:xfrm>
            <a:off x="900546" y="217516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vi-VN" altLang="ja-JP" sz="1300" b="0" i="0" u="none" strike="noStrike" cap="none" normalizeH="0" baseline="0">
                <a:ln>
                  <a:noFill/>
                </a:ln>
                <a:solidFill>
                  <a:schemeClr val="tx1"/>
                </a:solidFill>
                <a:effectLst/>
                <a:latin typeface="Calibri" panose="020F0502020204030204" pitchFamily="34" charset="0"/>
                <a:ea typeface="Yu Mincho" panose="02020400000000000000" pitchFamily="18" charset="-128"/>
                <a:cs typeface="Calibri" panose="020F0502020204030204" pitchFamily="34" charset="0"/>
              </a:rPr>
              <a:t> </a:t>
            </a:r>
            <a:endParaRPr kumimoji="0" lang="vi-VN" altLang="ja-JP" sz="1800" b="0" i="0" u="none" strike="noStrike" cap="none" normalizeH="0" baseline="0">
              <a:ln>
                <a:noFill/>
              </a:ln>
              <a:solidFill>
                <a:schemeClr val="tx1"/>
              </a:solidFill>
              <a:effectLst/>
              <a:latin typeface="Arial" panose="020B0604020202020204" pitchFamily="34" charset="0"/>
            </a:endParaRPr>
          </a:p>
        </p:txBody>
      </p:sp>
      <p:pic>
        <p:nvPicPr>
          <p:cNvPr id="4" name="Picture 3">
            <a:extLst>
              <a:ext uri="{FF2B5EF4-FFF2-40B4-BE49-F238E27FC236}">
                <a16:creationId xmlns:a16="http://schemas.microsoft.com/office/drawing/2014/main" id="{2427A5AF-F0D5-2BBB-3E29-85D52619BA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1193" y="1501973"/>
            <a:ext cx="5048885" cy="3333750"/>
          </a:xfrm>
          <a:prstGeom prst="rect">
            <a:avLst/>
          </a:prstGeom>
        </p:spPr>
      </p:pic>
    </p:spTree>
    <p:extLst>
      <p:ext uri="{BB962C8B-B14F-4D97-AF65-F5344CB8AC3E}">
        <p14:creationId xmlns:p14="http://schemas.microsoft.com/office/powerpoint/2010/main" val="12590723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17"/>
          <p:cNvSpPr/>
          <p:nvPr/>
        </p:nvSpPr>
        <p:spPr>
          <a:xfrm rot="10800000">
            <a:off x="249006" y="2052059"/>
            <a:ext cx="4814291" cy="754500"/>
          </a:xfrm>
          <a:prstGeom prst="rect">
            <a:avLst/>
          </a:prstGeom>
          <a:gradFill>
            <a:gsLst>
              <a:gs pos="0">
                <a:srgbClr val="EFEFEF"/>
              </a:gs>
              <a:gs pos="64000">
                <a:srgbClr val="F3F3F3"/>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17"/>
          <p:cNvSpPr/>
          <p:nvPr/>
        </p:nvSpPr>
        <p:spPr>
          <a:xfrm>
            <a:off x="4073649" y="995560"/>
            <a:ext cx="4814291" cy="1018015"/>
          </a:xfrm>
          <a:prstGeom prst="rect">
            <a:avLst/>
          </a:prstGeom>
          <a:gradFill>
            <a:gsLst>
              <a:gs pos="0">
                <a:srgbClr val="EFEFEF"/>
              </a:gs>
              <a:gs pos="64000">
                <a:srgbClr val="F3F3F3"/>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7"/>
          <p:cNvSpPr txBox="1">
            <a:spLocks noGrp="1"/>
          </p:cNvSpPr>
          <p:nvPr>
            <p:ph type="title"/>
          </p:nvPr>
        </p:nvSpPr>
        <p:spPr>
          <a:xfrm>
            <a:off x="144653" y="287814"/>
            <a:ext cx="8229600" cy="481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vi-VN">
                <a:solidFill>
                  <a:schemeClr val="dk1"/>
                </a:solidFill>
              </a:rPr>
              <a:t>Tổ</a:t>
            </a:r>
            <a:r>
              <a:rPr lang="en-US">
                <a:solidFill>
                  <a:schemeClr val="dk1"/>
                </a:solidFill>
              </a:rPr>
              <a:t>ng </a:t>
            </a:r>
            <a:r>
              <a:rPr lang="en-US" err="1">
                <a:solidFill>
                  <a:schemeClr val="dk1"/>
                </a:solidFill>
              </a:rPr>
              <a:t>quan</a:t>
            </a:r>
            <a:endParaRPr/>
          </a:p>
        </p:txBody>
      </p:sp>
      <p:sp>
        <p:nvSpPr>
          <p:cNvPr id="162" name="Google Shape;162;p17"/>
          <p:cNvSpPr/>
          <p:nvPr/>
        </p:nvSpPr>
        <p:spPr>
          <a:xfrm rot="10800000">
            <a:off x="256309" y="3823900"/>
            <a:ext cx="4814291" cy="754500"/>
          </a:xfrm>
          <a:prstGeom prst="rect">
            <a:avLst/>
          </a:prstGeom>
          <a:gradFill>
            <a:gsLst>
              <a:gs pos="0">
                <a:srgbClr val="EFEFEF"/>
              </a:gs>
              <a:gs pos="64000">
                <a:srgbClr val="F3F3F3"/>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7"/>
          <p:cNvSpPr/>
          <p:nvPr/>
        </p:nvSpPr>
        <p:spPr>
          <a:xfrm>
            <a:off x="4073650" y="2968958"/>
            <a:ext cx="4613400" cy="754500"/>
          </a:xfrm>
          <a:prstGeom prst="rect">
            <a:avLst/>
          </a:prstGeom>
          <a:gradFill>
            <a:gsLst>
              <a:gs pos="0">
                <a:srgbClr val="EFEFEF"/>
              </a:gs>
              <a:gs pos="64000">
                <a:srgbClr val="F3F3F3"/>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7"/>
          <p:cNvSpPr/>
          <p:nvPr/>
        </p:nvSpPr>
        <p:spPr>
          <a:xfrm>
            <a:off x="3510437" y="1051947"/>
            <a:ext cx="1158785" cy="1149327"/>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7"/>
          <p:cNvSpPr/>
          <p:nvPr/>
        </p:nvSpPr>
        <p:spPr>
          <a:xfrm>
            <a:off x="4474780" y="1895549"/>
            <a:ext cx="1158785" cy="1149327"/>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7"/>
          <p:cNvSpPr/>
          <p:nvPr/>
        </p:nvSpPr>
        <p:spPr>
          <a:xfrm>
            <a:off x="3510437" y="2739152"/>
            <a:ext cx="1158785" cy="1149327"/>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7"/>
          <p:cNvSpPr/>
          <p:nvPr/>
        </p:nvSpPr>
        <p:spPr>
          <a:xfrm>
            <a:off x="4474780" y="3582754"/>
            <a:ext cx="1158785" cy="1149327"/>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7"/>
          <p:cNvSpPr txBox="1"/>
          <p:nvPr/>
        </p:nvSpPr>
        <p:spPr>
          <a:xfrm>
            <a:off x="5633565" y="1105071"/>
            <a:ext cx="3201250" cy="252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sz="1600" b="1" err="1">
                <a:solidFill>
                  <a:schemeClr val="accent2"/>
                </a:solidFill>
                <a:latin typeface="Fira Sans Extra Condensed"/>
                <a:ea typeface="Fira Sans Extra Condensed"/>
                <a:cs typeface="Fira Sans Extra Condensed"/>
                <a:sym typeface="Fira Sans Extra Condensed"/>
              </a:rPr>
              <a:t>Mô</a:t>
            </a:r>
            <a:r>
              <a:rPr lang="en-US" sz="1600" b="1">
                <a:solidFill>
                  <a:schemeClr val="accent2"/>
                </a:solidFill>
                <a:latin typeface="Fira Sans Extra Condensed"/>
                <a:ea typeface="Fira Sans Extra Condensed"/>
                <a:cs typeface="Fira Sans Extra Condensed"/>
                <a:sym typeface="Fira Sans Extra Condensed"/>
              </a:rPr>
              <a:t> </a:t>
            </a:r>
            <a:r>
              <a:rPr lang="en-US" sz="1600" b="1" err="1">
                <a:solidFill>
                  <a:schemeClr val="accent2"/>
                </a:solidFill>
                <a:latin typeface="Fira Sans Extra Condensed"/>
                <a:ea typeface="Fira Sans Extra Condensed"/>
                <a:cs typeface="Fira Sans Extra Condensed"/>
                <a:sym typeface="Fira Sans Extra Condensed"/>
              </a:rPr>
              <a:t>tả</a:t>
            </a:r>
            <a:r>
              <a:rPr lang="en-US" sz="1600" b="1">
                <a:solidFill>
                  <a:schemeClr val="accent2"/>
                </a:solidFill>
                <a:latin typeface="Fira Sans Extra Condensed"/>
                <a:ea typeface="Fira Sans Extra Condensed"/>
                <a:cs typeface="Fira Sans Extra Condensed"/>
                <a:sym typeface="Fira Sans Extra Condensed"/>
              </a:rPr>
              <a:t> </a:t>
            </a:r>
            <a:r>
              <a:rPr lang="en-US" sz="1600" b="1" err="1">
                <a:solidFill>
                  <a:schemeClr val="accent2"/>
                </a:solidFill>
                <a:latin typeface="Fira Sans Extra Condensed"/>
                <a:ea typeface="Fira Sans Extra Condensed"/>
                <a:cs typeface="Fira Sans Extra Condensed"/>
                <a:sym typeface="Fira Sans Extra Condensed"/>
              </a:rPr>
              <a:t>bài</a:t>
            </a:r>
            <a:r>
              <a:rPr lang="en-US" sz="1600" b="1">
                <a:solidFill>
                  <a:schemeClr val="accent2"/>
                </a:solidFill>
                <a:latin typeface="Fira Sans Extra Condensed"/>
                <a:ea typeface="Fira Sans Extra Condensed"/>
                <a:cs typeface="Fira Sans Extra Condensed"/>
                <a:sym typeface="Fira Sans Extra Condensed"/>
              </a:rPr>
              <a:t> </a:t>
            </a:r>
            <a:r>
              <a:rPr lang="en-US" sz="1600" b="1" err="1">
                <a:solidFill>
                  <a:schemeClr val="accent2"/>
                </a:solidFill>
                <a:latin typeface="Fira Sans Extra Condensed"/>
                <a:ea typeface="Fira Sans Extra Condensed"/>
                <a:cs typeface="Fira Sans Extra Condensed"/>
                <a:sym typeface="Fira Sans Extra Condensed"/>
              </a:rPr>
              <a:t>toán</a:t>
            </a:r>
            <a:endParaRPr lang="en-US" sz="1600" b="1">
              <a:solidFill>
                <a:schemeClr val="accent2"/>
              </a:solidFill>
              <a:latin typeface="Fira Sans Extra Condensed"/>
              <a:ea typeface="Fira Sans Extra Condensed"/>
              <a:cs typeface="Fira Sans Extra Condensed"/>
              <a:sym typeface="Fira Sans Extra Condensed"/>
            </a:endParaRPr>
          </a:p>
        </p:txBody>
      </p:sp>
      <p:sp>
        <p:nvSpPr>
          <p:cNvPr id="169" name="Google Shape;169;p17"/>
          <p:cNvSpPr txBox="1"/>
          <p:nvPr/>
        </p:nvSpPr>
        <p:spPr>
          <a:xfrm>
            <a:off x="5108869" y="1486547"/>
            <a:ext cx="3644695" cy="371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vi-VN" sz="1200">
                <a:solidFill>
                  <a:srgbClr val="000000"/>
                </a:solidFill>
                <a:latin typeface="Roboto"/>
                <a:ea typeface="Roboto"/>
                <a:cs typeface="Roboto"/>
                <a:sym typeface="Roboto"/>
              </a:rPr>
              <a:t>Bài toán liên quan đến việc phân tích và dự đoán đánh giá chung của người dùng về các mẫu xe ô tô dựa trên một loạt các thuộc tính khác nhau</a:t>
            </a:r>
            <a:endParaRPr lang="en-US" sz="1200">
              <a:solidFill>
                <a:srgbClr val="000000"/>
              </a:solidFill>
              <a:latin typeface="Roboto"/>
              <a:ea typeface="Roboto"/>
              <a:cs typeface="Roboto"/>
              <a:sym typeface="Roboto"/>
            </a:endParaRPr>
          </a:p>
        </p:txBody>
      </p:sp>
      <p:sp>
        <p:nvSpPr>
          <p:cNvPr id="170" name="Google Shape;170;p17"/>
          <p:cNvSpPr txBox="1"/>
          <p:nvPr/>
        </p:nvSpPr>
        <p:spPr>
          <a:xfrm>
            <a:off x="271907" y="2092841"/>
            <a:ext cx="2972400" cy="252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600" b="1">
                <a:solidFill>
                  <a:schemeClr val="accent6"/>
                </a:solidFill>
                <a:latin typeface="Fira Sans Extra Condensed"/>
                <a:ea typeface="Fira Sans Extra Condensed"/>
                <a:cs typeface="Fira Sans Extra Condensed"/>
                <a:sym typeface="Fira Sans Extra Condensed"/>
              </a:rPr>
              <a:t>Lý do </a:t>
            </a:r>
            <a:r>
              <a:rPr lang="en-US" sz="1600" b="1" err="1">
                <a:solidFill>
                  <a:schemeClr val="accent6"/>
                </a:solidFill>
                <a:latin typeface="Fira Sans Extra Condensed"/>
                <a:ea typeface="Fira Sans Extra Condensed"/>
                <a:cs typeface="Fira Sans Extra Condensed"/>
                <a:sym typeface="Fira Sans Extra Condensed"/>
              </a:rPr>
              <a:t>chọn</a:t>
            </a:r>
            <a:r>
              <a:rPr lang="en-US" sz="1600" b="1">
                <a:solidFill>
                  <a:schemeClr val="accent6"/>
                </a:solidFill>
                <a:latin typeface="Fira Sans Extra Condensed"/>
                <a:ea typeface="Fira Sans Extra Condensed"/>
                <a:cs typeface="Fira Sans Extra Condensed"/>
                <a:sym typeface="Fira Sans Extra Condensed"/>
              </a:rPr>
              <a:t> </a:t>
            </a:r>
            <a:r>
              <a:rPr lang="en-US" sz="1600" b="1" err="1">
                <a:solidFill>
                  <a:schemeClr val="accent6"/>
                </a:solidFill>
                <a:latin typeface="Fira Sans Extra Condensed"/>
                <a:ea typeface="Fira Sans Extra Condensed"/>
                <a:cs typeface="Fira Sans Extra Condensed"/>
                <a:sym typeface="Fira Sans Extra Condensed"/>
              </a:rPr>
              <a:t>đề</a:t>
            </a:r>
            <a:r>
              <a:rPr lang="en-US" sz="1600" b="1">
                <a:solidFill>
                  <a:schemeClr val="accent6"/>
                </a:solidFill>
                <a:latin typeface="Fira Sans Extra Condensed"/>
                <a:ea typeface="Fira Sans Extra Condensed"/>
                <a:cs typeface="Fira Sans Extra Condensed"/>
                <a:sym typeface="Fira Sans Extra Condensed"/>
              </a:rPr>
              <a:t> </a:t>
            </a:r>
            <a:r>
              <a:rPr lang="en-US" sz="1600" b="1" err="1">
                <a:solidFill>
                  <a:schemeClr val="accent6"/>
                </a:solidFill>
                <a:latin typeface="Fira Sans Extra Condensed"/>
                <a:ea typeface="Fira Sans Extra Condensed"/>
                <a:cs typeface="Fira Sans Extra Condensed"/>
                <a:sym typeface="Fira Sans Extra Condensed"/>
              </a:rPr>
              <a:t>tài</a:t>
            </a:r>
            <a:endParaRPr sz="1600" b="1">
              <a:solidFill>
                <a:schemeClr val="accent6"/>
              </a:solidFill>
              <a:latin typeface="Fira Sans Extra Condensed"/>
              <a:ea typeface="Fira Sans Extra Condensed"/>
              <a:cs typeface="Fira Sans Extra Condensed"/>
              <a:sym typeface="Fira Sans Extra Condensed"/>
            </a:endParaRPr>
          </a:p>
        </p:txBody>
      </p:sp>
      <p:sp>
        <p:nvSpPr>
          <p:cNvPr id="171" name="Google Shape;171;p17"/>
          <p:cNvSpPr txBox="1"/>
          <p:nvPr/>
        </p:nvSpPr>
        <p:spPr>
          <a:xfrm>
            <a:off x="256308" y="2402525"/>
            <a:ext cx="3785539" cy="357261"/>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vi-VN" sz="1200">
                <a:latin typeface="Roboto"/>
                <a:ea typeface="Roboto"/>
                <a:cs typeface="Roboto"/>
                <a:sym typeface="Roboto"/>
              </a:rPr>
              <a:t>Tập dữ liệu </a:t>
            </a:r>
            <a:r>
              <a:rPr lang="vi-VN" sz="1200" err="1">
                <a:latin typeface="Roboto"/>
                <a:ea typeface="Roboto"/>
                <a:cs typeface="Roboto"/>
                <a:sym typeface="Roboto"/>
              </a:rPr>
              <a:t>Cars</a:t>
            </a:r>
            <a:r>
              <a:rPr lang="vi-VN" sz="1200">
                <a:latin typeface="Roboto"/>
                <a:ea typeface="Roboto"/>
                <a:cs typeface="Roboto"/>
                <a:sym typeface="Roboto"/>
              </a:rPr>
              <a:t> 2023 gồm nhiều thông tin về hàng ngàn mẫu xe hơi từ nhiều nhà sản xuất khác nhau</a:t>
            </a:r>
            <a:endParaRPr lang="vi-VN" sz="1200">
              <a:solidFill>
                <a:srgbClr val="000000"/>
              </a:solidFill>
              <a:latin typeface="Roboto"/>
              <a:ea typeface="Roboto"/>
              <a:cs typeface="Roboto"/>
              <a:sym typeface="Roboto"/>
            </a:endParaRPr>
          </a:p>
        </p:txBody>
      </p:sp>
      <p:sp>
        <p:nvSpPr>
          <p:cNvPr id="172" name="Google Shape;172;p17"/>
          <p:cNvSpPr txBox="1"/>
          <p:nvPr/>
        </p:nvSpPr>
        <p:spPr>
          <a:xfrm>
            <a:off x="5485800" y="3003250"/>
            <a:ext cx="3201250" cy="252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sz="1600" b="1" err="1">
                <a:solidFill>
                  <a:schemeClr val="accent4"/>
                </a:solidFill>
                <a:latin typeface="Fira Sans Extra Condensed"/>
                <a:ea typeface="Fira Sans Extra Condensed"/>
                <a:cs typeface="Fira Sans Extra Condensed"/>
                <a:sym typeface="Fira Sans Extra Condensed"/>
              </a:rPr>
              <a:t>Các</a:t>
            </a:r>
            <a:r>
              <a:rPr lang="en-US" sz="1600" b="1">
                <a:solidFill>
                  <a:schemeClr val="accent4"/>
                </a:solidFill>
                <a:latin typeface="Fira Sans Extra Condensed"/>
                <a:ea typeface="Fira Sans Extra Condensed"/>
                <a:cs typeface="Fira Sans Extra Condensed"/>
                <a:sym typeface="Fira Sans Extra Condensed"/>
              </a:rPr>
              <a:t> </a:t>
            </a:r>
            <a:r>
              <a:rPr lang="en-US" sz="1600" b="1" err="1">
                <a:solidFill>
                  <a:schemeClr val="accent4"/>
                </a:solidFill>
                <a:latin typeface="Fira Sans Extra Condensed"/>
                <a:ea typeface="Fira Sans Extra Condensed"/>
                <a:cs typeface="Fira Sans Extra Condensed"/>
                <a:sym typeface="Fira Sans Extra Condensed"/>
              </a:rPr>
              <a:t>thuật</a:t>
            </a:r>
            <a:r>
              <a:rPr lang="en-US" sz="1600" b="1">
                <a:solidFill>
                  <a:schemeClr val="accent4"/>
                </a:solidFill>
                <a:latin typeface="Fira Sans Extra Condensed"/>
                <a:ea typeface="Fira Sans Extra Condensed"/>
                <a:cs typeface="Fira Sans Extra Condensed"/>
                <a:sym typeface="Fira Sans Extra Condensed"/>
              </a:rPr>
              <a:t> </a:t>
            </a:r>
            <a:r>
              <a:rPr lang="en-US" sz="1600" b="1" err="1">
                <a:solidFill>
                  <a:schemeClr val="accent4"/>
                </a:solidFill>
                <a:latin typeface="Fira Sans Extra Condensed"/>
                <a:ea typeface="Fira Sans Extra Condensed"/>
                <a:cs typeface="Fira Sans Extra Condensed"/>
                <a:sym typeface="Fira Sans Extra Condensed"/>
              </a:rPr>
              <a:t>toán</a:t>
            </a:r>
            <a:r>
              <a:rPr lang="en-US" sz="1600" b="1">
                <a:solidFill>
                  <a:schemeClr val="accent4"/>
                </a:solidFill>
                <a:latin typeface="Fira Sans Extra Condensed"/>
                <a:ea typeface="Fira Sans Extra Condensed"/>
                <a:cs typeface="Fira Sans Extra Condensed"/>
                <a:sym typeface="Fira Sans Extra Condensed"/>
              </a:rPr>
              <a:t> </a:t>
            </a:r>
          </a:p>
        </p:txBody>
      </p:sp>
      <p:sp>
        <p:nvSpPr>
          <p:cNvPr id="173" name="Google Shape;173;p17"/>
          <p:cNvSpPr txBox="1"/>
          <p:nvPr/>
        </p:nvSpPr>
        <p:spPr>
          <a:xfrm>
            <a:off x="5092453" y="3252342"/>
            <a:ext cx="3594597" cy="436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vi-VN" sz="1200" b="1" err="1">
                <a:solidFill>
                  <a:srgbClr val="000000"/>
                </a:solidFill>
                <a:latin typeface="Roboto"/>
                <a:ea typeface="Roboto"/>
                <a:cs typeface="Roboto"/>
                <a:sym typeface="Roboto"/>
              </a:rPr>
              <a:t>KMeans</a:t>
            </a:r>
            <a:r>
              <a:rPr lang="vi-VN" sz="1200" b="1">
                <a:solidFill>
                  <a:srgbClr val="000000"/>
                </a:solidFill>
                <a:latin typeface="Roboto"/>
                <a:ea typeface="Roboto"/>
                <a:cs typeface="Roboto"/>
                <a:sym typeface="Roboto"/>
              </a:rPr>
              <a:t>, </a:t>
            </a:r>
            <a:r>
              <a:rPr lang="vi-VN" sz="1200" b="1" err="1">
                <a:solidFill>
                  <a:srgbClr val="000000"/>
                </a:solidFill>
                <a:latin typeface="Roboto"/>
                <a:ea typeface="Roboto"/>
                <a:cs typeface="Roboto"/>
                <a:sym typeface="Roboto"/>
              </a:rPr>
              <a:t>Linear</a:t>
            </a:r>
            <a:r>
              <a:rPr lang="vi-VN" sz="1200" b="1">
                <a:solidFill>
                  <a:srgbClr val="000000"/>
                </a:solidFill>
                <a:latin typeface="Roboto"/>
                <a:ea typeface="Roboto"/>
                <a:cs typeface="Roboto"/>
                <a:sym typeface="Roboto"/>
              </a:rPr>
              <a:t> </a:t>
            </a:r>
            <a:r>
              <a:rPr lang="vi-VN" sz="1200" b="1" err="1">
                <a:solidFill>
                  <a:srgbClr val="000000"/>
                </a:solidFill>
                <a:latin typeface="Roboto"/>
                <a:ea typeface="Roboto"/>
                <a:cs typeface="Roboto"/>
                <a:sym typeface="Roboto"/>
              </a:rPr>
              <a:t>Regression</a:t>
            </a:r>
            <a:r>
              <a:rPr lang="vi-VN" sz="1200" b="1">
                <a:solidFill>
                  <a:srgbClr val="000000"/>
                </a:solidFill>
                <a:latin typeface="Roboto"/>
                <a:ea typeface="Roboto"/>
                <a:cs typeface="Roboto"/>
                <a:sym typeface="Roboto"/>
              </a:rPr>
              <a:t> và GBM </a:t>
            </a:r>
            <a:r>
              <a:rPr lang="vi-VN" sz="1200">
                <a:solidFill>
                  <a:srgbClr val="000000"/>
                </a:solidFill>
                <a:latin typeface="Roboto"/>
                <a:ea typeface="Roboto"/>
                <a:cs typeface="Roboto"/>
                <a:sym typeface="Roboto"/>
              </a:rPr>
              <a:t>sẽ được sử dụng để phân tích và mô hình hóa dữ liệu này</a:t>
            </a:r>
            <a:endParaRPr sz="1200">
              <a:solidFill>
                <a:srgbClr val="000000"/>
              </a:solidFill>
              <a:latin typeface="Roboto"/>
              <a:ea typeface="Roboto"/>
              <a:cs typeface="Roboto"/>
              <a:sym typeface="Roboto"/>
            </a:endParaRPr>
          </a:p>
        </p:txBody>
      </p:sp>
      <p:sp>
        <p:nvSpPr>
          <p:cNvPr id="174" name="Google Shape;174;p17"/>
          <p:cNvSpPr txBox="1"/>
          <p:nvPr/>
        </p:nvSpPr>
        <p:spPr>
          <a:xfrm>
            <a:off x="280663" y="3862621"/>
            <a:ext cx="3229774" cy="252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600" b="1" err="1">
                <a:solidFill>
                  <a:schemeClr val="accent5"/>
                </a:solidFill>
                <a:latin typeface="Fira Sans Extra Condensed"/>
                <a:ea typeface="Fira Sans Extra Condensed"/>
                <a:cs typeface="Fira Sans Extra Condensed"/>
                <a:sym typeface="Fira Sans Extra Condensed"/>
              </a:rPr>
              <a:t>Mô</a:t>
            </a:r>
            <a:r>
              <a:rPr lang="en-US" sz="1600" b="1">
                <a:solidFill>
                  <a:schemeClr val="accent5"/>
                </a:solidFill>
                <a:latin typeface="Fira Sans Extra Condensed"/>
                <a:ea typeface="Fira Sans Extra Condensed"/>
                <a:cs typeface="Fira Sans Extra Condensed"/>
                <a:sym typeface="Fira Sans Extra Condensed"/>
              </a:rPr>
              <a:t> </a:t>
            </a:r>
            <a:r>
              <a:rPr lang="en-US" sz="1600" b="1" err="1">
                <a:solidFill>
                  <a:schemeClr val="accent5"/>
                </a:solidFill>
                <a:latin typeface="Fira Sans Extra Condensed"/>
                <a:ea typeface="Fira Sans Extra Condensed"/>
                <a:cs typeface="Fira Sans Extra Condensed"/>
                <a:sym typeface="Fira Sans Extra Condensed"/>
              </a:rPr>
              <a:t>tả</a:t>
            </a:r>
            <a:r>
              <a:rPr lang="en-US" sz="1600" b="1">
                <a:solidFill>
                  <a:schemeClr val="accent5"/>
                </a:solidFill>
                <a:latin typeface="Fira Sans Extra Condensed"/>
                <a:ea typeface="Fira Sans Extra Condensed"/>
                <a:cs typeface="Fira Sans Extra Condensed"/>
                <a:sym typeface="Fira Sans Extra Condensed"/>
              </a:rPr>
              <a:t> </a:t>
            </a:r>
            <a:r>
              <a:rPr lang="en-US" sz="1600" b="1" err="1">
                <a:solidFill>
                  <a:schemeClr val="accent5"/>
                </a:solidFill>
                <a:latin typeface="Fira Sans Extra Condensed"/>
                <a:ea typeface="Fira Sans Extra Condensed"/>
                <a:cs typeface="Fira Sans Extra Condensed"/>
                <a:sym typeface="Fira Sans Extra Condensed"/>
              </a:rPr>
              <a:t>dữ</a:t>
            </a:r>
            <a:r>
              <a:rPr lang="en-US" sz="1600" b="1">
                <a:solidFill>
                  <a:schemeClr val="accent5"/>
                </a:solidFill>
                <a:latin typeface="Fira Sans Extra Condensed"/>
                <a:ea typeface="Fira Sans Extra Condensed"/>
                <a:cs typeface="Fira Sans Extra Condensed"/>
                <a:sym typeface="Fira Sans Extra Condensed"/>
              </a:rPr>
              <a:t> </a:t>
            </a:r>
            <a:r>
              <a:rPr lang="en-US" sz="1600" b="1" err="1">
                <a:solidFill>
                  <a:schemeClr val="accent5"/>
                </a:solidFill>
                <a:latin typeface="Fira Sans Extra Condensed"/>
                <a:ea typeface="Fira Sans Extra Condensed"/>
                <a:cs typeface="Fira Sans Extra Condensed"/>
                <a:sym typeface="Fira Sans Extra Condensed"/>
              </a:rPr>
              <a:t>liệu</a:t>
            </a:r>
            <a:endParaRPr lang="en-US" sz="1600" b="1">
              <a:solidFill>
                <a:schemeClr val="accent5"/>
              </a:solidFill>
              <a:latin typeface="Fira Sans Extra Condensed"/>
              <a:ea typeface="Fira Sans Extra Condensed"/>
              <a:cs typeface="Fira Sans Extra Condensed"/>
              <a:sym typeface="Fira Sans Extra Condensed"/>
            </a:endParaRPr>
          </a:p>
        </p:txBody>
      </p:sp>
      <p:sp>
        <p:nvSpPr>
          <p:cNvPr id="175" name="Google Shape;175;p17"/>
          <p:cNvSpPr txBox="1"/>
          <p:nvPr/>
        </p:nvSpPr>
        <p:spPr>
          <a:xfrm>
            <a:off x="271907" y="4121995"/>
            <a:ext cx="3392620" cy="436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200">
                <a:latin typeface="Roboto"/>
                <a:ea typeface="Roboto"/>
                <a:cs typeface="Roboto"/>
                <a:sym typeface="Roboto"/>
              </a:rPr>
              <a:t>N</a:t>
            </a:r>
            <a:r>
              <a:rPr lang="vi-VN" sz="1200" err="1">
                <a:solidFill>
                  <a:srgbClr val="000000"/>
                </a:solidFill>
                <a:latin typeface="Roboto"/>
                <a:ea typeface="Roboto"/>
                <a:cs typeface="Roboto"/>
                <a:sym typeface="Roboto"/>
              </a:rPr>
              <a:t>guồn</a:t>
            </a:r>
            <a:r>
              <a:rPr lang="vi-VN" sz="1200">
                <a:solidFill>
                  <a:srgbClr val="000000"/>
                </a:solidFill>
                <a:latin typeface="Roboto"/>
                <a:ea typeface="Roboto"/>
                <a:cs typeface="Roboto"/>
                <a:sym typeface="Roboto"/>
              </a:rPr>
              <a:t> kho dữ liệu: </a:t>
            </a:r>
            <a:r>
              <a:rPr lang="vi-VN" sz="1200" err="1">
                <a:solidFill>
                  <a:srgbClr val="000000"/>
                </a:solidFill>
                <a:latin typeface="Roboto"/>
                <a:ea typeface="Roboto"/>
                <a:cs typeface="Roboto"/>
                <a:sym typeface="Roboto"/>
              </a:rPr>
              <a:t>New</a:t>
            </a:r>
            <a:r>
              <a:rPr lang="vi-VN" sz="1200">
                <a:solidFill>
                  <a:srgbClr val="000000"/>
                </a:solidFill>
                <a:latin typeface="Roboto"/>
                <a:ea typeface="Roboto"/>
                <a:cs typeface="Roboto"/>
                <a:sym typeface="Roboto"/>
              </a:rPr>
              <a:t> </a:t>
            </a:r>
            <a:r>
              <a:rPr lang="vi-VN" sz="1200" err="1">
                <a:solidFill>
                  <a:srgbClr val="000000"/>
                </a:solidFill>
                <a:latin typeface="Roboto"/>
                <a:ea typeface="Roboto"/>
                <a:cs typeface="Roboto"/>
                <a:sym typeface="Roboto"/>
              </a:rPr>
              <a:t>York</a:t>
            </a:r>
            <a:r>
              <a:rPr lang="vi-VN" sz="1200">
                <a:solidFill>
                  <a:srgbClr val="000000"/>
                </a:solidFill>
                <a:latin typeface="Roboto"/>
                <a:ea typeface="Roboto"/>
                <a:cs typeface="Roboto"/>
                <a:sym typeface="Roboto"/>
              </a:rPr>
              <a:t> </a:t>
            </a:r>
            <a:r>
              <a:rPr lang="vi-VN" sz="1200" err="1">
                <a:solidFill>
                  <a:srgbClr val="000000"/>
                </a:solidFill>
                <a:latin typeface="Roboto"/>
                <a:ea typeface="Roboto"/>
                <a:cs typeface="Roboto"/>
                <a:sym typeface="Roboto"/>
              </a:rPr>
              <a:t>Cars</a:t>
            </a:r>
            <a:r>
              <a:rPr lang="vi-VN" sz="1200">
                <a:solidFill>
                  <a:srgbClr val="000000"/>
                </a:solidFill>
                <a:latin typeface="Roboto"/>
                <a:ea typeface="Roboto"/>
                <a:cs typeface="Roboto"/>
                <a:sym typeface="Roboto"/>
              </a:rPr>
              <a:t> ~ </a:t>
            </a:r>
            <a:r>
              <a:rPr lang="vi-VN" sz="1200" err="1">
                <a:solidFill>
                  <a:srgbClr val="000000"/>
                </a:solidFill>
                <a:latin typeface="Roboto"/>
                <a:ea typeface="Roboto"/>
                <a:cs typeface="Roboto"/>
                <a:sym typeface="Roboto"/>
              </a:rPr>
              <a:t>Big</a:t>
            </a:r>
            <a:r>
              <a:rPr lang="vi-VN" sz="1200">
                <a:solidFill>
                  <a:srgbClr val="000000"/>
                </a:solidFill>
                <a:latin typeface="Roboto"/>
                <a:ea typeface="Roboto"/>
                <a:cs typeface="Roboto"/>
                <a:sym typeface="Roboto"/>
              </a:rPr>
              <a:t> </a:t>
            </a:r>
            <a:r>
              <a:rPr lang="vi-VN" sz="1200" err="1">
                <a:solidFill>
                  <a:srgbClr val="000000"/>
                </a:solidFill>
                <a:latin typeface="Roboto"/>
                <a:ea typeface="Roboto"/>
                <a:cs typeface="Roboto"/>
                <a:sym typeface="Roboto"/>
              </a:rPr>
              <a:t>Data</a:t>
            </a:r>
            <a:r>
              <a:rPr lang="vi-VN" sz="1200">
                <a:solidFill>
                  <a:srgbClr val="000000"/>
                </a:solidFill>
                <a:latin typeface="Roboto"/>
                <a:ea typeface="Roboto"/>
                <a:cs typeface="Roboto"/>
                <a:sym typeface="Roboto"/>
              </a:rPr>
              <a:t> (2023) (kaggle.com)</a:t>
            </a:r>
            <a:endParaRPr lang="en-US" sz="1200">
              <a:solidFill>
                <a:srgbClr val="000000"/>
              </a:solidFill>
              <a:latin typeface="Roboto"/>
              <a:ea typeface="Roboto"/>
              <a:cs typeface="Roboto"/>
              <a:sym typeface="Roboto"/>
            </a:endParaRPr>
          </a:p>
        </p:txBody>
      </p:sp>
      <p:grpSp>
        <p:nvGrpSpPr>
          <p:cNvPr id="176" name="Google Shape;176;p17"/>
          <p:cNvGrpSpPr/>
          <p:nvPr/>
        </p:nvGrpSpPr>
        <p:grpSpPr>
          <a:xfrm>
            <a:off x="3977249" y="1520948"/>
            <a:ext cx="219345" cy="227301"/>
            <a:chOff x="3357325" y="2093500"/>
            <a:chExt cx="311525" cy="322825"/>
          </a:xfrm>
          <a:solidFill>
            <a:srgbClr val="FF8001"/>
          </a:solidFill>
        </p:grpSpPr>
        <p:sp>
          <p:nvSpPr>
            <p:cNvPr id="177" name="Google Shape;177;p17"/>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78" name="Google Shape;178;p17"/>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79" name="Google Shape;179;p17"/>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80" name="Google Shape;180;p17"/>
          <p:cNvGrpSpPr/>
          <p:nvPr/>
        </p:nvGrpSpPr>
        <p:grpSpPr>
          <a:xfrm>
            <a:off x="4885556" y="3969949"/>
            <a:ext cx="339253" cy="339253"/>
            <a:chOff x="1492675" y="2620775"/>
            <a:chExt cx="481825" cy="481825"/>
          </a:xfrm>
          <a:solidFill>
            <a:srgbClr val="1A569C"/>
          </a:solidFill>
        </p:grpSpPr>
        <p:sp>
          <p:nvSpPr>
            <p:cNvPr id="181" name="Google Shape;181;p17"/>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82" name="Google Shape;182;p17"/>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83" name="Google Shape;183;p17"/>
          <p:cNvGrpSpPr/>
          <p:nvPr/>
        </p:nvGrpSpPr>
        <p:grpSpPr>
          <a:xfrm>
            <a:off x="4862789" y="2319431"/>
            <a:ext cx="382765" cy="367810"/>
            <a:chOff x="-62890750" y="3747425"/>
            <a:chExt cx="330825" cy="317900"/>
          </a:xfrm>
          <a:solidFill>
            <a:srgbClr val="D55800"/>
          </a:solidFill>
        </p:grpSpPr>
        <p:sp>
          <p:nvSpPr>
            <p:cNvPr id="184" name="Google Shape;184;p17"/>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grpFill/>
            <a:ln>
              <a:solidFill>
                <a:srgbClr val="D5580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17"/>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grpFill/>
            <a:ln>
              <a:solidFill>
                <a:srgbClr val="D5580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7"/>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grpFill/>
            <a:ln>
              <a:solidFill>
                <a:srgbClr val="D5580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7"/>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grpFill/>
            <a:ln>
              <a:solidFill>
                <a:srgbClr val="D5580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7"/>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grpFill/>
            <a:ln>
              <a:solidFill>
                <a:srgbClr val="D5580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7"/>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grpFill/>
            <a:ln>
              <a:solidFill>
                <a:srgbClr val="D5580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7"/>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grpFill/>
            <a:ln>
              <a:solidFill>
                <a:srgbClr val="D5580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7"/>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grpFill/>
            <a:ln>
              <a:solidFill>
                <a:srgbClr val="D5580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7"/>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grpFill/>
            <a:ln>
              <a:solidFill>
                <a:srgbClr val="D5580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7"/>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grpFill/>
            <a:ln>
              <a:solidFill>
                <a:srgbClr val="D5580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7"/>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grpFill/>
            <a:ln>
              <a:solidFill>
                <a:srgbClr val="D5580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7"/>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grpFill/>
            <a:ln>
              <a:solidFill>
                <a:srgbClr val="D5580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7"/>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grpFill/>
            <a:ln>
              <a:solidFill>
                <a:srgbClr val="D5580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7"/>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grpFill/>
            <a:ln>
              <a:solidFill>
                <a:srgbClr val="D5580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8" name="Google Shape;198;p17"/>
          <p:cNvGrpSpPr/>
          <p:nvPr/>
        </p:nvGrpSpPr>
        <p:grpSpPr>
          <a:xfrm>
            <a:off x="3889557" y="3143400"/>
            <a:ext cx="368186" cy="366364"/>
            <a:chOff x="-63679950" y="3360375"/>
            <a:chExt cx="318225" cy="316650"/>
          </a:xfrm>
        </p:grpSpPr>
        <p:sp>
          <p:nvSpPr>
            <p:cNvPr id="199" name="Google Shape;199;p17"/>
            <p:cNvSpPr/>
            <p:nvPr/>
          </p:nvSpPr>
          <p:spPr>
            <a:xfrm>
              <a:off x="-63497200" y="3423400"/>
              <a:ext cx="40975" cy="40975"/>
            </a:xfrm>
            <a:custGeom>
              <a:avLst/>
              <a:gdLst/>
              <a:ahLst/>
              <a:cxnLst/>
              <a:rect l="l" t="t" r="r" b="b"/>
              <a:pathLst>
                <a:path w="1639" h="1639" extrusionOk="0">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7"/>
            <p:cNvSpPr/>
            <p:nvPr/>
          </p:nvSpPr>
          <p:spPr>
            <a:xfrm>
              <a:off x="-63516900" y="3485625"/>
              <a:ext cx="79575" cy="29950"/>
            </a:xfrm>
            <a:custGeom>
              <a:avLst/>
              <a:gdLst/>
              <a:ahLst/>
              <a:cxnLst/>
              <a:rect l="l" t="t" r="r" b="b"/>
              <a:pathLst>
                <a:path w="3183" h="1198" extrusionOk="0">
                  <a:moveTo>
                    <a:pt x="1607" y="0"/>
                  </a:moveTo>
                  <a:cubicBezTo>
                    <a:pt x="820" y="0"/>
                    <a:pt x="190" y="504"/>
                    <a:pt x="1" y="1197"/>
                  </a:cubicBezTo>
                  <a:lnTo>
                    <a:pt x="3183" y="1197"/>
                  </a:lnTo>
                  <a:cubicBezTo>
                    <a:pt x="3025" y="504"/>
                    <a:pt x="2395" y="0"/>
                    <a:pt x="160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7"/>
            <p:cNvSpPr/>
            <p:nvPr/>
          </p:nvSpPr>
          <p:spPr>
            <a:xfrm>
              <a:off x="-63618500" y="3360375"/>
              <a:ext cx="256775" cy="256600"/>
            </a:xfrm>
            <a:custGeom>
              <a:avLst/>
              <a:gdLst/>
              <a:ahLst/>
              <a:cxnLst/>
              <a:rect l="l" t="t" r="r" b="b"/>
              <a:pathLst>
                <a:path w="10271" h="10264" extrusionOk="0">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7"/>
            <p:cNvSpPr/>
            <p:nvPr/>
          </p:nvSpPr>
          <p:spPr>
            <a:xfrm>
              <a:off x="-63679950" y="3576200"/>
              <a:ext cx="102425" cy="100825"/>
            </a:xfrm>
            <a:custGeom>
              <a:avLst/>
              <a:gdLst/>
              <a:ahLst/>
              <a:cxnLst/>
              <a:rect l="l" t="t" r="r" b="b"/>
              <a:pathLst>
                <a:path w="4097" h="4033" extrusionOk="0">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extBox 1">
            <a:extLst>
              <a:ext uri="{FF2B5EF4-FFF2-40B4-BE49-F238E27FC236}">
                <a16:creationId xmlns:a16="http://schemas.microsoft.com/office/drawing/2014/main" id="{17A69D19-AD2A-3044-75CF-40D55E1FC9C2}"/>
              </a:ext>
            </a:extLst>
          </p:cNvPr>
          <p:cNvSpPr txBox="1"/>
          <p:nvPr/>
        </p:nvSpPr>
        <p:spPr>
          <a:xfrm>
            <a:off x="8859948" y="4835723"/>
            <a:ext cx="284052" cy="307777"/>
          </a:xfrm>
          <a:prstGeom prst="rect">
            <a:avLst/>
          </a:prstGeom>
          <a:noFill/>
        </p:spPr>
        <p:txBody>
          <a:bodyPr wrap="none" rtlCol="0">
            <a:spAutoFit/>
          </a:bodyPr>
          <a:lstStyle/>
          <a:p>
            <a:r>
              <a:rPr lang="en-US"/>
              <a:t>4</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931"/>
        <p:cNvGrpSpPr/>
        <p:nvPr/>
      </p:nvGrpSpPr>
      <p:grpSpPr>
        <a:xfrm>
          <a:off x="0" y="0"/>
          <a:ext cx="0" cy="0"/>
          <a:chOff x="0" y="0"/>
          <a:chExt cx="0" cy="0"/>
        </a:xfrm>
      </p:grpSpPr>
      <p:sp>
        <p:nvSpPr>
          <p:cNvPr id="937" name="Google Shape;937;p32"/>
          <p:cNvSpPr txBox="1">
            <a:spLocks noGrp="1"/>
          </p:cNvSpPr>
          <p:nvPr>
            <p:ph type="title"/>
          </p:nvPr>
        </p:nvSpPr>
        <p:spPr>
          <a:xfrm>
            <a:off x="457200" y="106394"/>
            <a:ext cx="8229600" cy="481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3200">
                <a:effectLst/>
                <a:latin typeface="Times New Roman" panose="02020603050405020304" pitchFamily="18" charset="0"/>
                <a:ea typeface="Calibri" panose="020F0502020204030204" pitchFamily="34" charset="0"/>
                <a:cs typeface="Calibri" panose="020F0502020204030204" pitchFamily="34" charset="0"/>
              </a:rPr>
              <a:t>Gradient Boosting Machines</a:t>
            </a:r>
            <a:endParaRPr lang="vi-VN">
              <a:solidFill>
                <a:schemeClr val="dk1"/>
              </a:solidFill>
            </a:endParaRPr>
          </a:p>
        </p:txBody>
      </p:sp>
      <p:sp>
        <p:nvSpPr>
          <p:cNvPr id="8" name="TextBox 7">
            <a:extLst>
              <a:ext uri="{FF2B5EF4-FFF2-40B4-BE49-F238E27FC236}">
                <a16:creationId xmlns:a16="http://schemas.microsoft.com/office/drawing/2014/main" id="{388F9495-DC35-70DE-CA1C-C50B48F34372}"/>
              </a:ext>
            </a:extLst>
          </p:cNvPr>
          <p:cNvSpPr txBox="1"/>
          <p:nvPr/>
        </p:nvSpPr>
        <p:spPr>
          <a:xfrm>
            <a:off x="8760562" y="4835723"/>
            <a:ext cx="441146" cy="369332"/>
          </a:xfrm>
          <a:prstGeom prst="rect">
            <a:avLst/>
          </a:prstGeom>
          <a:noFill/>
        </p:spPr>
        <p:txBody>
          <a:bodyPr wrap="none" rtlCol="0">
            <a:spAutoFit/>
          </a:bodyPr>
          <a:lstStyle/>
          <a:p>
            <a:r>
              <a:rPr lang="en-US"/>
              <a:t>40</a:t>
            </a:r>
          </a:p>
        </p:txBody>
      </p:sp>
      <p:sp>
        <p:nvSpPr>
          <p:cNvPr id="2" name="Rectangle 4">
            <a:extLst>
              <a:ext uri="{FF2B5EF4-FFF2-40B4-BE49-F238E27FC236}">
                <a16:creationId xmlns:a16="http://schemas.microsoft.com/office/drawing/2014/main" id="{A33A74A7-61C3-E502-E8BC-2B0B1A68C60D}"/>
              </a:ext>
            </a:extLst>
          </p:cNvPr>
          <p:cNvSpPr>
            <a:spLocks noChangeArrowheads="1"/>
          </p:cNvSpPr>
          <p:nvPr/>
        </p:nvSpPr>
        <p:spPr bwMode="auto">
          <a:xfrm>
            <a:off x="727365" y="1029583"/>
            <a:ext cx="416331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vi-VN" sz="1800">
                <a:effectLst/>
                <a:latin typeface="Times New Roman" panose="02020603050405020304" pitchFamily="18" charset="0"/>
                <a:ea typeface="Calibri" panose="020F0502020204030204" pitchFamily="34" charset="0"/>
                <a:cs typeface="Calibri" panose="020F0502020204030204" pitchFamily="34" charset="0"/>
              </a:rPr>
              <a:t>Hàm dự đoán và cập nhật cây và các </a:t>
            </a:r>
            <a:r>
              <a:rPr lang="vi-VN" sz="1800" err="1">
                <a:effectLst/>
                <a:latin typeface="Times New Roman" panose="02020603050405020304" pitchFamily="18" charset="0"/>
                <a:ea typeface="Calibri" panose="020F0502020204030204" pitchFamily="34" charset="0"/>
                <a:cs typeface="Calibri" panose="020F0502020204030204" pitchFamily="34" charset="0"/>
              </a:rPr>
              <a:t>nodes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 name="Rectangle 5">
            <a:extLst>
              <a:ext uri="{FF2B5EF4-FFF2-40B4-BE49-F238E27FC236}">
                <a16:creationId xmlns:a16="http://schemas.microsoft.com/office/drawing/2014/main" id="{490DEA7C-9218-AD45-307F-D80A4BA0AAF1}"/>
              </a:ext>
            </a:extLst>
          </p:cNvPr>
          <p:cNvSpPr>
            <a:spLocks noChangeArrowheads="1"/>
          </p:cNvSpPr>
          <p:nvPr/>
        </p:nvSpPr>
        <p:spPr bwMode="auto">
          <a:xfrm>
            <a:off x="900546" y="217516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vi-VN" altLang="ja-JP" sz="1300" b="0" i="0" u="none" strike="noStrike" cap="none" normalizeH="0" baseline="0">
                <a:ln>
                  <a:noFill/>
                </a:ln>
                <a:solidFill>
                  <a:schemeClr val="tx1"/>
                </a:solidFill>
                <a:effectLst/>
                <a:latin typeface="Calibri" panose="020F0502020204030204" pitchFamily="34" charset="0"/>
                <a:ea typeface="Yu Mincho" panose="02020400000000000000" pitchFamily="18" charset="-128"/>
                <a:cs typeface="Calibri" panose="020F0502020204030204" pitchFamily="34" charset="0"/>
              </a:rPr>
              <a:t> </a:t>
            </a:r>
            <a:endParaRPr kumimoji="0" lang="vi-VN" altLang="ja-JP" sz="1800" b="0" i="0" u="none" strike="noStrike" cap="none" normalizeH="0" baseline="0">
              <a:ln>
                <a:noFill/>
              </a:ln>
              <a:solidFill>
                <a:schemeClr val="tx1"/>
              </a:solidFill>
              <a:effectLst/>
              <a:latin typeface="Arial" panose="020B0604020202020204" pitchFamily="34" charset="0"/>
            </a:endParaRPr>
          </a:p>
        </p:txBody>
      </p:sp>
      <p:pic>
        <p:nvPicPr>
          <p:cNvPr id="5" name="Picture 4">
            <a:extLst>
              <a:ext uri="{FF2B5EF4-FFF2-40B4-BE49-F238E27FC236}">
                <a16:creationId xmlns:a16="http://schemas.microsoft.com/office/drawing/2014/main" id="{EADA64A5-E489-2A34-D42C-3772075737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55618" y="1489010"/>
            <a:ext cx="5735782" cy="3548096"/>
          </a:xfrm>
          <a:prstGeom prst="rect">
            <a:avLst/>
          </a:prstGeom>
        </p:spPr>
      </p:pic>
    </p:spTree>
    <p:extLst>
      <p:ext uri="{BB962C8B-B14F-4D97-AF65-F5344CB8AC3E}">
        <p14:creationId xmlns:p14="http://schemas.microsoft.com/office/powerpoint/2010/main" val="7780555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931"/>
        <p:cNvGrpSpPr/>
        <p:nvPr/>
      </p:nvGrpSpPr>
      <p:grpSpPr>
        <a:xfrm>
          <a:off x="0" y="0"/>
          <a:ext cx="0" cy="0"/>
          <a:chOff x="0" y="0"/>
          <a:chExt cx="0" cy="0"/>
        </a:xfrm>
      </p:grpSpPr>
      <p:sp>
        <p:nvSpPr>
          <p:cNvPr id="937" name="Google Shape;937;p32"/>
          <p:cNvSpPr txBox="1">
            <a:spLocks noGrp="1"/>
          </p:cNvSpPr>
          <p:nvPr>
            <p:ph type="title"/>
          </p:nvPr>
        </p:nvSpPr>
        <p:spPr>
          <a:xfrm>
            <a:off x="457200" y="106394"/>
            <a:ext cx="8229600" cy="481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3200">
                <a:effectLst/>
                <a:latin typeface="Times New Roman" panose="02020603050405020304" pitchFamily="18" charset="0"/>
                <a:ea typeface="Calibri" panose="020F0502020204030204" pitchFamily="34" charset="0"/>
                <a:cs typeface="Calibri" panose="020F0502020204030204" pitchFamily="34" charset="0"/>
              </a:rPr>
              <a:t>Gradient Boosting Machines</a:t>
            </a:r>
            <a:endParaRPr lang="vi-VN">
              <a:solidFill>
                <a:schemeClr val="dk1"/>
              </a:solidFill>
            </a:endParaRPr>
          </a:p>
        </p:txBody>
      </p:sp>
      <p:sp>
        <p:nvSpPr>
          <p:cNvPr id="8" name="TextBox 7">
            <a:extLst>
              <a:ext uri="{FF2B5EF4-FFF2-40B4-BE49-F238E27FC236}">
                <a16:creationId xmlns:a16="http://schemas.microsoft.com/office/drawing/2014/main" id="{388F9495-DC35-70DE-CA1C-C50B48F34372}"/>
              </a:ext>
            </a:extLst>
          </p:cNvPr>
          <p:cNvSpPr txBox="1"/>
          <p:nvPr/>
        </p:nvSpPr>
        <p:spPr>
          <a:xfrm>
            <a:off x="8760562" y="4835723"/>
            <a:ext cx="441146" cy="369332"/>
          </a:xfrm>
          <a:prstGeom prst="rect">
            <a:avLst/>
          </a:prstGeom>
          <a:noFill/>
        </p:spPr>
        <p:txBody>
          <a:bodyPr wrap="none" rtlCol="0">
            <a:spAutoFit/>
          </a:bodyPr>
          <a:lstStyle/>
          <a:p>
            <a:r>
              <a:rPr lang="en-US"/>
              <a:t>41</a:t>
            </a:r>
          </a:p>
        </p:txBody>
      </p:sp>
      <p:sp>
        <p:nvSpPr>
          <p:cNvPr id="2" name="Rectangle 4">
            <a:extLst>
              <a:ext uri="{FF2B5EF4-FFF2-40B4-BE49-F238E27FC236}">
                <a16:creationId xmlns:a16="http://schemas.microsoft.com/office/drawing/2014/main" id="{A33A74A7-61C3-E502-E8BC-2B0B1A68C60D}"/>
              </a:ext>
            </a:extLst>
          </p:cNvPr>
          <p:cNvSpPr>
            <a:spLocks noChangeArrowheads="1"/>
          </p:cNvSpPr>
          <p:nvPr/>
        </p:nvSpPr>
        <p:spPr bwMode="auto">
          <a:xfrm>
            <a:off x="727365" y="1029583"/>
            <a:ext cx="234230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vi-VN" sz="1800">
                <a:effectLst/>
                <a:latin typeface="Times New Roman" panose="02020603050405020304" pitchFamily="18" charset="0"/>
                <a:ea typeface="Calibri" panose="020F0502020204030204" pitchFamily="34" charset="0"/>
                <a:cs typeface="Calibri" panose="020F0502020204030204" pitchFamily="34" charset="0"/>
              </a:rPr>
              <a:t>Xây dựng cây đơn giản</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 name="Rectangle 5">
            <a:extLst>
              <a:ext uri="{FF2B5EF4-FFF2-40B4-BE49-F238E27FC236}">
                <a16:creationId xmlns:a16="http://schemas.microsoft.com/office/drawing/2014/main" id="{490DEA7C-9218-AD45-307F-D80A4BA0AAF1}"/>
              </a:ext>
            </a:extLst>
          </p:cNvPr>
          <p:cNvSpPr>
            <a:spLocks noChangeArrowheads="1"/>
          </p:cNvSpPr>
          <p:nvPr/>
        </p:nvSpPr>
        <p:spPr bwMode="auto">
          <a:xfrm>
            <a:off x="900546" y="217516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vi-VN" altLang="ja-JP" sz="1300" b="0" i="0" u="none" strike="noStrike" cap="none" normalizeH="0" baseline="0">
                <a:ln>
                  <a:noFill/>
                </a:ln>
                <a:solidFill>
                  <a:schemeClr val="tx1"/>
                </a:solidFill>
                <a:effectLst/>
                <a:latin typeface="Calibri" panose="020F0502020204030204" pitchFamily="34" charset="0"/>
                <a:ea typeface="Yu Mincho" panose="02020400000000000000" pitchFamily="18" charset="-128"/>
                <a:cs typeface="Calibri" panose="020F0502020204030204" pitchFamily="34" charset="0"/>
              </a:rPr>
              <a:t> </a:t>
            </a:r>
            <a:endParaRPr kumimoji="0" lang="vi-VN" altLang="ja-JP" sz="1800" b="0" i="0" u="none" strike="noStrike" cap="none" normalizeH="0" baseline="0">
              <a:ln>
                <a:noFill/>
              </a:ln>
              <a:solidFill>
                <a:schemeClr val="tx1"/>
              </a:solidFill>
              <a:effectLst/>
              <a:latin typeface="Arial" panose="020B0604020202020204" pitchFamily="34" charset="0"/>
            </a:endParaRPr>
          </a:p>
        </p:txBody>
      </p:sp>
      <p:pic>
        <p:nvPicPr>
          <p:cNvPr id="4" name="Picture 3">
            <a:extLst>
              <a:ext uri="{FF2B5EF4-FFF2-40B4-BE49-F238E27FC236}">
                <a16:creationId xmlns:a16="http://schemas.microsoft.com/office/drawing/2014/main" id="{6B264D36-D34C-D7FB-5A68-776DF8E496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0200" y="1466416"/>
            <a:ext cx="5943600" cy="3305175"/>
          </a:xfrm>
          <a:prstGeom prst="rect">
            <a:avLst/>
          </a:prstGeom>
        </p:spPr>
      </p:pic>
    </p:spTree>
    <p:extLst>
      <p:ext uri="{BB962C8B-B14F-4D97-AF65-F5344CB8AC3E}">
        <p14:creationId xmlns:p14="http://schemas.microsoft.com/office/powerpoint/2010/main" val="254163167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931"/>
        <p:cNvGrpSpPr/>
        <p:nvPr/>
      </p:nvGrpSpPr>
      <p:grpSpPr>
        <a:xfrm>
          <a:off x="0" y="0"/>
          <a:ext cx="0" cy="0"/>
          <a:chOff x="0" y="0"/>
          <a:chExt cx="0" cy="0"/>
        </a:xfrm>
      </p:grpSpPr>
      <p:sp>
        <p:nvSpPr>
          <p:cNvPr id="937" name="Google Shape;937;p32"/>
          <p:cNvSpPr txBox="1">
            <a:spLocks noGrp="1"/>
          </p:cNvSpPr>
          <p:nvPr>
            <p:ph type="title"/>
          </p:nvPr>
        </p:nvSpPr>
        <p:spPr>
          <a:xfrm>
            <a:off x="457200" y="106394"/>
            <a:ext cx="8229600" cy="481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3200">
                <a:effectLst/>
                <a:latin typeface="Times New Roman" panose="02020603050405020304" pitchFamily="18" charset="0"/>
                <a:ea typeface="Calibri" panose="020F0502020204030204" pitchFamily="34" charset="0"/>
                <a:cs typeface="Calibri" panose="020F0502020204030204" pitchFamily="34" charset="0"/>
              </a:rPr>
              <a:t>Gradient Boosting Machines</a:t>
            </a:r>
            <a:endParaRPr lang="vi-VN">
              <a:solidFill>
                <a:schemeClr val="dk1"/>
              </a:solidFill>
            </a:endParaRPr>
          </a:p>
        </p:txBody>
      </p:sp>
      <p:sp>
        <p:nvSpPr>
          <p:cNvPr id="8" name="TextBox 7">
            <a:extLst>
              <a:ext uri="{FF2B5EF4-FFF2-40B4-BE49-F238E27FC236}">
                <a16:creationId xmlns:a16="http://schemas.microsoft.com/office/drawing/2014/main" id="{388F9495-DC35-70DE-CA1C-C50B48F34372}"/>
              </a:ext>
            </a:extLst>
          </p:cNvPr>
          <p:cNvSpPr txBox="1"/>
          <p:nvPr/>
        </p:nvSpPr>
        <p:spPr>
          <a:xfrm>
            <a:off x="8760562" y="4835723"/>
            <a:ext cx="441146" cy="369332"/>
          </a:xfrm>
          <a:prstGeom prst="rect">
            <a:avLst/>
          </a:prstGeom>
          <a:noFill/>
        </p:spPr>
        <p:txBody>
          <a:bodyPr wrap="none" rtlCol="0">
            <a:spAutoFit/>
          </a:bodyPr>
          <a:lstStyle/>
          <a:p>
            <a:r>
              <a:rPr lang="en-US"/>
              <a:t>42</a:t>
            </a:r>
          </a:p>
        </p:txBody>
      </p:sp>
      <p:sp>
        <p:nvSpPr>
          <p:cNvPr id="2" name="Rectangle 4">
            <a:extLst>
              <a:ext uri="{FF2B5EF4-FFF2-40B4-BE49-F238E27FC236}">
                <a16:creationId xmlns:a16="http://schemas.microsoft.com/office/drawing/2014/main" id="{A33A74A7-61C3-E502-E8BC-2B0B1A68C60D}"/>
              </a:ext>
            </a:extLst>
          </p:cNvPr>
          <p:cNvSpPr>
            <a:spLocks noChangeArrowheads="1"/>
          </p:cNvSpPr>
          <p:nvPr/>
        </p:nvSpPr>
        <p:spPr bwMode="auto">
          <a:xfrm>
            <a:off x="727365" y="1029583"/>
            <a:ext cx="234230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vi-VN" sz="1800">
                <a:effectLst/>
                <a:latin typeface="Times New Roman" panose="02020603050405020304" pitchFamily="18" charset="0"/>
                <a:ea typeface="Calibri" panose="020F0502020204030204" pitchFamily="34" charset="0"/>
                <a:cs typeface="Calibri" panose="020F0502020204030204" pitchFamily="34" charset="0"/>
              </a:rPr>
              <a:t>Hàm huấn luyện GBM</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 name="Rectangle 5">
            <a:extLst>
              <a:ext uri="{FF2B5EF4-FFF2-40B4-BE49-F238E27FC236}">
                <a16:creationId xmlns:a16="http://schemas.microsoft.com/office/drawing/2014/main" id="{490DEA7C-9218-AD45-307F-D80A4BA0AAF1}"/>
              </a:ext>
            </a:extLst>
          </p:cNvPr>
          <p:cNvSpPr>
            <a:spLocks noChangeArrowheads="1"/>
          </p:cNvSpPr>
          <p:nvPr/>
        </p:nvSpPr>
        <p:spPr bwMode="auto">
          <a:xfrm>
            <a:off x="900546" y="217516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vi-VN" altLang="ja-JP" sz="1300" b="0" i="0" u="none" strike="noStrike" cap="none" normalizeH="0" baseline="0">
                <a:ln>
                  <a:noFill/>
                </a:ln>
                <a:solidFill>
                  <a:schemeClr val="tx1"/>
                </a:solidFill>
                <a:effectLst/>
                <a:latin typeface="Calibri" panose="020F0502020204030204" pitchFamily="34" charset="0"/>
                <a:ea typeface="Yu Mincho" panose="02020400000000000000" pitchFamily="18" charset="-128"/>
                <a:cs typeface="Calibri" panose="020F0502020204030204" pitchFamily="34" charset="0"/>
              </a:rPr>
              <a:t> </a:t>
            </a:r>
            <a:endParaRPr kumimoji="0" lang="vi-VN" altLang="ja-JP" sz="1800" b="0" i="0" u="none" strike="noStrike" cap="none" normalizeH="0" baseline="0">
              <a:ln>
                <a:noFill/>
              </a:ln>
              <a:solidFill>
                <a:schemeClr val="tx1"/>
              </a:solidFill>
              <a:effectLst/>
              <a:latin typeface="Arial" panose="020B0604020202020204" pitchFamily="34" charset="0"/>
            </a:endParaRPr>
          </a:p>
        </p:txBody>
      </p:sp>
      <p:pic>
        <p:nvPicPr>
          <p:cNvPr id="5" name="Picture 4">
            <a:extLst>
              <a:ext uri="{FF2B5EF4-FFF2-40B4-BE49-F238E27FC236}">
                <a16:creationId xmlns:a16="http://schemas.microsoft.com/office/drawing/2014/main" id="{FFD84893-D496-6CF6-704F-63745B233C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68235" y="1417125"/>
            <a:ext cx="5327519" cy="3619981"/>
          </a:xfrm>
          <a:prstGeom prst="rect">
            <a:avLst/>
          </a:prstGeom>
        </p:spPr>
      </p:pic>
    </p:spTree>
    <p:extLst>
      <p:ext uri="{BB962C8B-B14F-4D97-AF65-F5344CB8AC3E}">
        <p14:creationId xmlns:p14="http://schemas.microsoft.com/office/powerpoint/2010/main" val="145246712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931"/>
        <p:cNvGrpSpPr/>
        <p:nvPr/>
      </p:nvGrpSpPr>
      <p:grpSpPr>
        <a:xfrm>
          <a:off x="0" y="0"/>
          <a:ext cx="0" cy="0"/>
          <a:chOff x="0" y="0"/>
          <a:chExt cx="0" cy="0"/>
        </a:xfrm>
      </p:grpSpPr>
      <p:sp>
        <p:nvSpPr>
          <p:cNvPr id="937" name="Google Shape;937;p32"/>
          <p:cNvSpPr txBox="1">
            <a:spLocks noGrp="1"/>
          </p:cNvSpPr>
          <p:nvPr>
            <p:ph type="title"/>
          </p:nvPr>
        </p:nvSpPr>
        <p:spPr>
          <a:xfrm>
            <a:off x="457200" y="106394"/>
            <a:ext cx="8229600" cy="481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3200">
                <a:effectLst/>
                <a:latin typeface="Times New Roman" panose="02020603050405020304" pitchFamily="18" charset="0"/>
                <a:ea typeface="Calibri" panose="020F0502020204030204" pitchFamily="34" charset="0"/>
                <a:cs typeface="Calibri" panose="020F0502020204030204" pitchFamily="34" charset="0"/>
              </a:rPr>
              <a:t>Gradient Boosting Machines</a:t>
            </a:r>
            <a:endParaRPr lang="vi-VN">
              <a:solidFill>
                <a:schemeClr val="dk1"/>
              </a:solidFill>
            </a:endParaRPr>
          </a:p>
        </p:txBody>
      </p:sp>
      <p:sp>
        <p:nvSpPr>
          <p:cNvPr id="8" name="TextBox 7">
            <a:extLst>
              <a:ext uri="{FF2B5EF4-FFF2-40B4-BE49-F238E27FC236}">
                <a16:creationId xmlns:a16="http://schemas.microsoft.com/office/drawing/2014/main" id="{388F9495-DC35-70DE-CA1C-C50B48F34372}"/>
              </a:ext>
            </a:extLst>
          </p:cNvPr>
          <p:cNvSpPr txBox="1"/>
          <p:nvPr/>
        </p:nvSpPr>
        <p:spPr>
          <a:xfrm>
            <a:off x="8760562" y="4835723"/>
            <a:ext cx="441146" cy="369332"/>
          </a:xfrm>
          <a:prstGeom prst="rect">
            <a:avLst/>
          </a:prstGeom>
          <a:noFill/>
        </p:spPr>
        <p:txBody>
          <a:bodyPr wrap="none" rtlCol="0">
            <a:spAutoFit/>
          </a:bodyPr>
          <a:lstStyle/>
          <a:p>
            <a:r>
              <a:rPr lang="en-US"/>
              <a:t>43</a:t>
            </a:r>
          </a:p>
        </p:txBody>
      </p:sp>
      <p:sp>
        <p:nvSpPr>
          <p:cNvPr id="2" name="Rectangle 4">
            <a:extLst>
              <a:ext uri="{FF2B5EF4-FFF2-40B4-BE49-F238E27FC236}">
                <a16:creationId xmlns:a16="http://schemas.microsoft.com/office/drawing/2014/main" id="{A33A74A7-61C3-E502-E8BC-2B0B1A68C60D}"/>
              </a:ext>
            </a:extLst>
          </p:cNvPr>
          <p:cNvSpPr>
            <a:spLocks noChangeArrowheads="1"/>
          </p:cNvSpPr>
          <p:nvPr/>
        </p:nvSpPr>
        <p:spPr bwMode="auto">
          <a:xfrm>
            <a:off x="727365" y="1029583"/>
            <a:ext cx="374333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vi-VN" sz="1800">
                <a:effectLst/>
                <a:latin typeface="Times New Roman" panose="02020603050405020304" pitchFamily="18" charset="0"/>
                <a:ea typeface="Calibri" panose="020F0502020204030204" pitchFamily="34" charset="0"/>
                <a:cs typeface="Calibri" panose="020F0502020204030204" pitchFamily="34" charset="0"/>
              </a:rPr>
              <a:t>Chuyển đổi và </a:t>
            </a:r>
            <a:r>
              <a:rPr lang="vi-VN" sz="1800" err="1">
                <a:effectLst/>
                <a:latin typeface="Times New Roman" panose="02020603050405020304" pitchFamily="18" charset="0"/>
                <a:ea typeface="Calibri" panose="020F0502020204030204" pitchFamily="34" charset="0"/>
                <a:cs typeface="Calibri" panose="020F0502020204030204" pitchFamily="34" charset="0"/>
              </a:rPr>
              <a:t>setup</a:t>
            </a:r>
            <a:r>
              <a:rPr lang="vi-VN" sz="1800">
                <a:effectLst/>
                <a:latin typeface="Times New Roman" panose="02020603050405020304" pitchFamily="18" charset="0"/>
                <a:ea typeface="Calibri" panose="020F0502020204030204" pitchFamily="34" charset="0"/>
                <a:cs typeface="Calibri" panose="020F0502020204030204" pitchFamily="34" charset="0"/>
              </a:rPr>
              <a:t> thông số mô hình</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 name="Rectangle 5">
            <a:extLst>
              <a:ext uri="{FF2B5EF4-FFF2-40B4-BE49-F238E27FC236}">
                <a16:creationId xmlns:a16="http://schemas.microsoft.com/office/drawing/2014/main" id="{490DEA7C-9218-AD45-307F-D80A4BA0AAF1}"/>
              </a:ext>
            </a:extLst>
          </p:cNvPr>
          <p:cNvSpPr>
            <a:spLocks noChangeArrowheads="1"/>
          </p:cNvSpPr>
          <p:nvPr/>
        </p:nvSpPr>
        <p:spPr bwMode="auto">
          <a:xfrm>
            <a:off x="900546" y="217516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vi-VN" altLang="ja-JP" sz="1300" b="0" i="0" u="none" strike="noStrike" cap="none" normalizeH="0" baseline="0">
                <a:ln>
                  <a:noFill/>
                </a:ln>
                <a:solidFill>
                  <a:schemeClr val="tx1"/>
                </a:solidFill>
                <a:effectLst/>
                <a:latin typeface="Calibri" panose="020F0502020204030204" pitchFamily="34" charset="0"/>
                <a:ea typeface="Yu Mincho" panose="02020400000000000000" pitchFamily="18" charset="-128"/>
                <a:cs typeface="Calibri" panose="020F0502020204030204" pitchFamily="34" charset="0"/>
              </a:rPr>
              <a:t> </a:t>
            </a:r>
            <a:endParaRPr kumimoji="0" lang="vi-VN" altLang="ja-JP" sz="1800" b="0" i="0" u="none" strike="noStrike" cap="none" normalizeH="0" baseline="0">
              <a:ln>
                <a:noFill/>
              </a:ln>
              <a:solidFill>
                <a:schemeClr val="tx1"/>
              </a:solidFill>
              <a:effectLst/>
              <a:latin typeface="Arial" panose="020B0604020202020204" pitchFamily="34" charset="0"/>
            </a:endParaRPr>
          </a:p>
        </p:txBody>
      </p:sp>
      <p:pic>
        <p:nvPicPr>
          <p:cNvPr id="4" name="Picture 3">
            <a:extLst>
              <a:ext uri="{FF2B5EF4-FFF2-40B4-BE49-F238E27FC236}">
                <a16:creationId xmlns:a16="http://schemas.microsoft.com/office/drawing/2014/main" id="{43EC3CAB-25AC-E0E5-D39B-24C56AA775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0200" y="1453482"/>
            <a:ext cx="5943600" cy="3390900"/>
          </a:xfrm>
          <a:prstGeom prst="rect">
            <a:avLst/>
          </a:prstGeom>
        </p:spPr>
      </p:pic>
    </p:spTree>
    <p:extLst>
      <p:ext uri="{BB962C8B-B14F-4D97-AF65-F5344CB8AC3E}">
        <p14:creationId xmlns:p14="http://schemas.microsoft.com/office/powerpoint/2010/main" val="246643547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931"/>
        <p:cNvGrpSpPr/>
        <p:nvPr/>
      </p:nvGrpSpPr>
      <p:grpSpPr>
        <a:xfrm>
          <a:off x="0" y="0"/>
          <a:ext cx="0" cy="0"/>
          <a:chOff x="0" y="0"/>
          <a:chExt cx="0" cy="0"/>
        </a:xfrm>
      </p:grpSpPr>
      <p:sp>
        <p:nvSpPr>
          <p:cNvPr id="937" name="Google Shape;937;p32"/>
          <p:cNvSpPr txBox="1">
            <a:spLocks noGrp="1"/>
          </p:cNvSpPr>
          <p:nvPr>
            <p:ph type="title"/>
          </p:nvPr>
        </p:nvSpPr>
        <p:spPr>
          <a:xfrm>
            <a:off x="457200" y="106394"/>
            <a:ext cx="8229600" cy="481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3200">
                <a:effectLst/>
                <a:latin typeface="Times New Roman" panose="02020603050405020304" pitchFamily="18" charset="0"/>
                <a:ea typeface="Calibri" panose="020F0502020204030204" pitchFamily="34" charset="0"/>
                <a:cs typeface="Calibri" panose="020F0502020204030204" pitchFamily="34" charset="0"/>
              </a:rPr>
              <a:t>Gradient Boosting Machines</a:t>
            </a:r>
            <a:endParaRPr lang="vi-VN">
              <a:solidFill>
                <a:schemeClr val="dk1"/>
              </a:solidFill>
            </a:endParaRPr>
          </a:p>
        </p:txBody>
      </p:sp>
      <p:sp>
        <p:nvSpPr>
          <p:cNvPr id="8" name="TextBox 7">
            <a:extLst>
              <a:ext uri="{FF2B5EF4-FFF2-40B4-BE49-F238E27FC236}">
                <a16:creationId xmlns:a16="http://schemas.microsoft.com/office/drawing/2014/main" id="{388F9495-DC35-70DE-CA1C-C50B48F34372}"/>
              </a:ext>
            </a:extLst>
          </p:cNvPr>
          <p:cNvSpPr txBox="1"/>
          <p:nvPr/>
        </p:nvSpPr>
        <p:spPr>
          <a:xfrm>
            <a:off x="8760562" y="4835723"/>
            <a:ext cx="441146" cy="369332"/>
          </a:xfrm>
          <a:prstGeom prst="rect">
            <a:avLst/>
          </a:prstGeom>
          <a:noFill/>
        </p:spPr>
        <p:txBody>
          <a:bodyPr wrap="none" rtlCol="0">
            <a:spAutoFit/>
          </a:bodyPr>
          <a:lstStyle/>
          <a:p>
            <a:r>
              <a:rPr lang="en-US"/>
              <a:t>44</a:t>
            </a:r>
          </a:p>
        </p:txBody>
      </p:sp>
      <p:sp>
        <p:nvSpPr>
          <p:cNvPr id="2" name="Rectangle 4">
            <a:extLst>
              <a:ext uri="{FF2B5EF4-FFF2-40B4-BE49-F238E27FC236}">
                <a16:creationId xmlns:a16="http://schemas.microsoft.com/office/drawing/2014/main" id="{A33A74A7-61C3-E502-E8BC-2B0B1A68C60D}"/>
              </a:ext>
            </a:extLst>
          </p:cNvPr>
          <p:cNvSpPr>
            <a:spLocks noChangeArrowheads="1"/>
          </p:cNvSpPr>
          <p:nvPr/>
        </p:nvSpPr>
        <p:spPr bwMode="auto">
          <a:xfrm>
            <a:off x="727365" y="1029583"/>
            <a:ext cx="374333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vi-VN" sz="1800">
                <a:effectLst/>
                <a:latin typeface="Times New Roman" panose="02020603050405020304" pitchFamily="18" charset="0"/>
                <a:ea typeface="Calibri" panose="020F0502020204030204" pitchFamily="34" charset="0"/>
                <a:cs typeface="Calibri" panose="020F0502020204030204" pitchFamily="34" charset="0"/>
              </a:rPr>
              <a:t>Chuyển đổi và </a:t>
            </a:r>
            <a:r>
              <a:rPr lang="vi-VN" sz="1800" err="1">
                <a:effectLst/>
                <a:latin typeface="Times New Roman" panose="02020603050405020304" pitchFamily="18" charset="0"/>
                <a:ea typeface="Calibri" panose="020F0502020204030204" pitchFamily="34" charset="0"/>
                <a:cs typeface="Calibri" panose="020F0502020204030204" pitchFamily="34" charset="0"/>
              </a:rPr>
              <a:t>setup</a:t>
            </a:r>
            <a:r>
              <a:rPr lang="vi-VN" sz="1800">
                <a:effectLst/>
                <a:latin typeface="Times New Roman" panose="02020603050405020304" pitchFamily="18" charset="0"/>
                <a:ea typeface="Calibri" panose="020F0502020204030204" pitchFamily="34" charset="0"/>
                <a:cs typeface="Calibri" panose="020F0502020204030204" pitchFamily="34" charset="0"/>
              </a:rPr>
              <a:t> thông số mô hình</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 name="Rectangle 5">
            <a:extLst>
              <a:ext uri="{FF2B5EF4-FFF2-40B4-BE49-F238E27FC236}">
                <a16:creationId xmlns:a16="http://schemas.microsoft.com/office/drawing/2014/main" id="{490DEA7C-9218-AD45-307F-D80A4BA0AAF1}"/>
              </a:ext>
            </a:extLst>
          </p:cNvPr>
          <p:cNvSpPr>
            <a:spLocks noChangeArrowheads="1"/>
          </p:cNvSpPr>
          <p:nvPr/>
        </p:nvSpPr>
        <p:spPr bwMode="auto">
          <a:xfrm>
            <a:off x="900546" y="217516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vi-VN" altLang="ja-JP" sz="1300" b="0" i="0" u="none" strike="noStrike" cap="none" normalizeH="0" baseline="0">
                <a:ln>
                  <a:noFill/>
                </a:ln>
                <a:solidFill>
                  <a:schemeClr val="tx1"/>
                </a:solidFill>
                <a:effectLst/>
                <a:latin typeface="Calibri" panose="020F0502020204030204" pitchFamily="34" charset="0"/>
                <a:ea typeface="Yu Mincho" panose="02020400000000000000" pitchFamily="18" charset="-128"/>
                <a:cs typeface="Calibri" panose="020F0502020204030204" pitchFamily="34" charset="0"/>
              </a:rPr>
              <a:t> </a:t>
            </a:r>
            <a:endParaRPr kumimoji="0" lang="vi-VN" altLang="ja-JP" sz="1800" b="0" i="0" u="none" strike="noStrike" cap="none" normalizeH="0" baseline="0">
              <a:ln>
                <a:noFill/>
              </a:ln>
              <a:solidFill>
                <a:schemeClr val="tx1"/>
              </a:solidFill>
              <a:effectLst/>
              <a:latin typeface="Arial" panose="020B0604020202020204" pitchFamily="34" charset="0"/>
            </a:endParaRPr>
          </a:p>
        </p:txBody>
      </p:sp>
      <p:pic>
        <p:nvPicPr>
          <p:cNvPr id="4" name="Picture 3">
            <a:extLst>
              <a:ext uri="{FF2B5EF4-FFF2-40B4-BE49-F238E27FC236}">
                <a16:creationId xmlns:a16="http://schemas.microsoft.com/office/drawing/2014/main" id="{43EC3CAB-25AC-E0E5-D39B-24C56AA775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0200" y="1453482"/>
            <a:ext cx="5943600" cy="3390900"/>
          </a:xfrm>
          <a:prstGeom prst="rect">
            <a:avLst/>
          </a:prstGeom>
        </p:spPr>
      </p:pic>
    </p:spTree>
    <p:extLst>
      <p:ext uri="{BB962C8B-B14F-4D97-AF65-F5344CB8AC3E}">
        <p14:creationId xmlns:p14="http://schemas.microsoft.com/office/powerpoint/2010/main" val="296253664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931"/>
        <p:cNvGrpSpPr/>
        <p:nvPr/>
      </p:nvGrpSpPr>
      <p:grpSpPr>
        <a:xfrm>
          <a:off x="0" y="0"/>
          <a:ext cx="0" cy="0"/>
          <a:chOff x="0" y="0"/>
          <a:chExt cx="0" cy="0"/>
        </a:xfrm>
      </p:grpSpPr>
      <p:sp>
        <p:nvSpPr>
          <p:cNvPr id="937" name="Google Shape;937;p32"/>
          <p:cNvSpPr txBox="1">
            <a:spLocks noGrp="1"/>
          </p:cNvSpPr>
          <p:nvPr>
            <p:ph type="title"/>
          </p:nvPr>
        </p:nvSpPr>
        <p:spPr>
          <a:xfrm>
            <a:off x="457200" y="106394"/>
            <a:ext cx="8229600" cy="481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3200">
                <a:effectLst/>
                <a:latin typeface="Times New Roman" panose="02020603050405020304" pitchFamily="18" charset="0"/>
                <a:ea typeface="Calibri" panose="020F0502020204030204" pitchFamily="34" charset="0"/>
                <a:cs typeface="Calibri" panose="020F0502020204030204" pitchFamily="34" charset="0"/>
              </a:rPr>
              <a:t>Gradient Boosting Machines</a:t>
            </a:r>
            <a:endParaRPr lang="vi-VN">
              <a:solidFill>
                <a:schemeClr val="dk1"/>
              </a:solidFill>
            </a:endParaRPr>
          </a:p>
        </p:txBody>
      </p:sp>
      <p:sp>
        <p:nvSpPr>
          <p:cNvPr id="8" name="TextBox 7">
            <a:extLst>
              <a:ext uri="{FF2B5EF4-FFF2-40B4-BE49-F238E27FC236}">
                <a16:creationId xmlns:a16="http://schemas.microsoft.com/office/drawing/2014/main" id="{388F9495-DC35-70DE-CA1C-C50B48F34372}"/>
              </a:ext>
            </a:extLst>
          </p:cNvPr>
          <p:cNvSpPr txBox="1"/>
          <p:nvPr/>
        </p:nvSpPr>
        <p:spPr>
          <a:xfrm>
            <a:off x="8760562" y="4835723"/>
            <a:ext cx="441146" cy="369332"/>
          </a:xfrm>
          <a:prstGeom prst="rect">
            <a:avLst/>
          </a:prstGeom>
          <a:noFill/>
        </p:spPr>
        <p:txBody>
          <a:bodyPr wrap="none" rtlCol="0">
            <a:spAutoFit/>
          </a:bodyPr>
          <a:lstStyle/>
          <a:p>
            <a:r>
              <a:rPr lang="en-US"/>
              <a:t>45</a:t>
            </a:r>
          </a:p>
        </p:txBody>
      </p:sp>
      <p:sp>
        <p:nvSpPr>
          <p:cNvPr id="3" name="Rectangle 5">
            <a:extLst>
              <a:ext uri="{FF2B5EF4-FFF2-40B4-BE49-F238E27FC236}">
                <a16:creationId xmlns:a16="http://schemas.microsoft.com/office/drawing/2014/main" id="{490DEA7C-9218-AD45-307F-D80A4BA0AAF1}"/>
              </a:ext>
            </a:extLst>
          </p:cNvPr>
          <p:cNvSpPr>
            <a:spLocks noChangeArrowheads="1"/>
          </p:cNvSpPr>
          <p:nvPr/>
        </p:nvSpPr>
        <p:spPr bwMode="auto">
          <a:xfrm>
            <a:off x="900546" y="217516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vi-VN" altLang="ja-JP" sz="1300" b="0" i="0" u="none" strike="noStrike" cap="none" normalizeH="0" baseline="0">
                <a:ln>
                  <a:noFill/>
                </a:ln>
                <a:solidFill>
                  <a:schemeClr val="tx1"/>
                </a:solidFill>
                <a:effectLst/>
                <a:latin typeface="Calibri" panose="020F0502020204030204" pitchFamily="34" charset="0"/>
                <a:ea typeface="Yu Mincho" panose="02020400000000000000" pitchFamily="18" charset="-128"/>
                <a:cs typeface="Calibri" panose="020F0502020204030204" pitchFamily="34" charset="0"/>
              </a:rPr>
              <a:t> </a:t>
            </a:r>
            <a:endParaRPr kumimoji="0" lang="vi-VN" altLang="ja-JP" sz="1800" b="0" i="0" u="none" strike="noStrike" cap="none" normalizeH="0" baseline="0">
              <a:ln>
                <a:noFill/>
              </a:ln>
              <a:solidFill>
                <a:schemeClr val="tx1"/>
              </a:solidFill>
              <a:effectLst/>
              <a:latin typeface="Arial" panose="020B0604020202020204" pitchFamily="34" charset="0"/>
            </a:endParaRPr>
          </a:p>
        </p:txBody>
      </p:sp>
      <p:pic>
        <p:nvPicPr>
          <p:cNvPr id="6" name="Picture 5">
            <a:extLst>
              <a:ext uri="{FF2B5EF4-FFF2-40B4-BE49-F238E27FC236}">
                <a16:creationId xmlns:a16="http://schemas.microsoft.com/office/drawing/2014/main" id="{CFB248CB-1444-1C8C-094A-D3F74AB391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33946" y="1077623"/>
            <a:ext cx="5943600" cy="3781425"/>
          </a:xfrm>
          <a:prstGeom prst="rect">
            <a:avLst/>
          </a:prstGeom>
        </p:spPr>
      </p:pic>
      <p:sp>
        <p:nvSpPr>
          <p:cNvPr id="7" name="Rectangle 4">
            <a:extLst>
              <a:ext uri="{FF2B5EF4-FFF2-40B4-BE49-F238E27FC236}">
                <a16:creationId xmlns:a16="http://schemas.microsoft.com/office/drawing/2014/main" id="{6CE01A3A-A615-763C-93B7-D5AD37B68F85}"/>
              </a:ext>
            </a:extLst>
          </p:cNvPr>
          <p:cNvSpPr>
            <a:spLocks noChangeArrowheads="1"/>
          </p:cNvSpPr>
          <p:nvPr/>
        </p:nvSpPr>
        <p:spPr bwMode="auto">
          <a:xfrm>
            <a:off x="595747" y="708291"/>
            <a:ext cx="225080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sz="1800" err="1">
                <a:effectLst/>
                <a:latin typeface="Times New Roman" panose="02020603050405020304" pitchFamily="18" charset="0"/>
                <a:ea typeface="Calibri" panose="020F0502020204030204" pitchFamily="34" charset="0"/>
                <a:cs typeface="Calibri" panose="020F0502020204030204" pitchFamily="34" charset="0"/>
              </a:rPr>
              <a:t>Trực</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quan</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hóa</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kết</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quả</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12604486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931"/>
        <p:cNvGrpSpPr/>
        <p:nvPr/>
      </p:nvGrpSpPr>
      <p:grpSpPr>
        <a:xfrm>
          <a:off x="0" y="0"/>
          <a:ext cx="0" cy="0"/>
          <a:chOff x="0" y="0"/>
          <a:chExt cx="0" cy="0"/>
        </a:xfrm>
      </p:grpSpPr>
      <p:sp>
        <p:nvSpPr>
          <p:cNvPr id="937" name="Google Shape;937;p32"/>
          <p:cNvSpPr txBox="1">
            <a:spLocks noGrp="1"/>
          </p:cNvSpPr>
          <p:nvPr>
            <p:ph type="title"/>
          </p:nvPr>
        </p:nvSpPr>
        <p:spPr>
          <a:xfrm>
            <a:off x="457200" y="106394"/>
            <a:ext cx="8229600" cy="481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3200">
                <a:effectLst/>
                <a:latin typeface="Times New Roman" panose="02020603050405020304" pitchFamily="18" charset="0"/>
                <a:ea typeface="Calibri" panose="020F0502020204030204" pitchFamily="34" charset="0"/>
                <a:cs typeface="Calibri" panose="020F0502020204030204" pitchFamily="34" charset="0"/>
              </a:rPr>
              <a:t>Gradient Boosting Machines</a:t>
            </a:r>
            <a:endParaRPr lang="vi-VN">
              <a:solidFill>
                <a:schemeClr val="dk1"/>
              </a:solidFill>
            </a:endParaRPr>
          </a:p>
        </p:txBody>
      </p:sp>
      <p:sp>
        <p:nvSpPr>
          <p:cNvPr id="8" name="TextBox 7">
            <a:extLst>
              <a:ext uri="{FF2B5EF4-FFF2-40B4-BE49-F238E27FC236}">
                <a16:creationId xmlns:a16="http://schemas.microsoft.com/office/drawing/2014/main" id="{388F9495-DC35-70DE-CA1C-C50B48F34372}"/>
              </a:ext>
            </a:extLst>
          </p:cNvPr>
          <p:cNvSpPr txBox="1"/>
          <p:nvPr/>
        </p:nvSpPr>
        <p:spPr>
          <a:xfrm>
            <a:off x="8760562" y="4835723"/>
            <a:ext cx="441146" cy="369332"/>
          </a:xfrm>
          <a:prstGeom prst="rect">
            <a:avLst/>
          </a:prstGeom>
          <a:noFill/>
        </p:spPr>
        <p:txBody>
          <a:bodyPr wrap="none" rtlCol="0">
            <a:spAutoFit/>
          </a:bodyPr>
          <a:lstStyle/>
          <a:p>
            <a:r>
              <a:rPr lang="en-US"/>
              <a:t>46</a:t>
            </a:r>
          </a:p>
        </p:txBody>
      </p:sp>
      <p:sp>
        <p:nvSpPr>
          <p:cNvPr id="3" name="Rectangle 5">
            <a:extLst>
              <a:ext uri="{FF2B5EF4-FFF2-40B4-BE49-F238E27FC236}">
                <a16:creationId xmlns:a16="http://schemas.microsoft.com/office/drawing/2014/main" id="{490DEA7C-9218-AD45-307F-D80A4BA0AAF1}"/>
              </a:ext>
            </a:extLst>
          </p:cNvPr>
          <p:cNvSpPr>
            <a:spLocks noChangeArrowheads="1"/>
          </p:cNvSpPr>
          <p:nvPr/>
        </p:nvSpPr>
        <p:spPr bwMode="auto">
          <a:xfrm>
            <a:off x="900546" y="217516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vi-VN" altLang="ja-JP" sz="1300" b="0" i="0" u="none" strike="noStrike" cap="none" normalizeH="0" baseline="0">
                <a:ln>
                  <a:noFill/>
                </a:ln>
                <a:solidFill>
                  <a:schemeClr val="tx1"/>
                </a:solidFill>
                <a:effectLst/>
                <a:latin typeface="Calibri" panose="020F0502020204030204" pitchFamily="34" charset="0"/>
                <a:ea typeface="Yu Mincho" panose="02020400000000000000" pitchFamily="18" charset="-128"/>
                <a:cs typeface="Calibri" panose="020F0502020204030204" pitchFamily="34" charset="0"/>
              </a:rPr>
              <a:t> </a:t>
            </a:r>
            <a:endParaRPr kumimoji="0" lang="vi-VN" altLang="ja-JP" sz="1800" b="0" i="0" u="none" strike="noStrike" cap="none" normalizeH="0" baseline="0">
              <a:ln>
                <a:noFill/>
              </a:ln>
              <a:solidFill>
                <a:schemeClr val="tx1"/>
              </a:solidFill>
              <a:effectLst/>
              <a:latin typeface="Arial" panose="020B0604020202020204" pitchFamily="34" charset="0"/>
            </a:endParaRPr>
          </a:p>
        </p:txBody>
      </p:sp>
      <p:sp>
        <p:nvSpPr>
          <p:cNvPr id="7" name="Rectangle 4">
            <a:extLst>
              <a:ext uri="{FF2B5EF4-FFF2-40B4-BE49-F238E27FC236}">
                <a16:creationId xmlns:a16="http://schemas.microsoft.com/office/drawing/2014/main" id="{6CE01A3A-A615-763C-93B7-D5AD37B68F85}"/>
              </a:ext>
            </a:extLst>
          </p:cNvPr>
          <p:cNvSpPr>
            <a:spLocks noChangeArrowheads="1"/>
          </p:cNvSpPr>
          <p:nvPr/>
        </p:nvSpPr>
        <p:spPr bwMode="auto">
          <a:xfrm>
            <a:off x="595747" y="708291"/>
            <a:ext cx="225080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sz="1800" err="1">
                <a:effectLst/>
                <a:latin typeface="Times New Roman" panose="02020603050405020304" pitchFamily="18" charset="0"/>
                <a:ea typeface="Calibri" panose="020F0502020204030204" pitchFamily="34" charset="0"/>
                <a:cs typeface="Calibri" panose="020F0502020204030204" pitchFamily="34" charset="0"/>
              </a:rPr>
              <a:t>Trực</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quan</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hóa</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kết</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quả</a:t>
            </a: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2" name="Picture 1">
            <a:extLst>
              <a:ext uri="{FF2B5EF4-FFF2-40B4-BE49-F238E27FC236}">
                <a16:creationId xmlns:a16="http://schemas.microsoft.com/office/drawing/2014/main" id="{29A93290-EEFC-7C71-76B4-FF5C0BD296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0200" y="1198661"/>
            <a:ext cx="5943600" cy="3790950"/>
          </a:xfrm>
          <a:prstGeom prst="rect">
            <a:avLst/>
          </a:prstGeom>
        </p:spPr>
      </p:pic>
    </p:spTree>
    <p:extLst>
      <p:ext uri="{BB962C8B-B14F-4D97-AF65-F5344CB8AC3E}">
        <p14:creationId xmlns:p14="http://schemas.microsoft.com/office/powerpoint/2010/main" val="160352173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931"/>
        <p:cNvGrpSpPr/>
        <p:nvPr/>
      </p:nvGrpSpPr>
      <p:grpSpPr>
        <a:xfrm>
          <a:off x="0" y="0"/>
          <a:ext cx="0" cy="0"/>
          <a:chOff x="0" y="0"/>
          <a:chExt cx="0" cy="0"/>
        </a:xfrm>
      </p:grpSpPr>
      <p:sp>
        <p:nvSpPr>
          <p:cNvPr id="937" name="Google Shape;937;p32"/>
          <p:cNvSpPr txBox="1">
            <a:spLocks noGrp="1"/>
          </p:cNvSpPr>
          <p:nvPr>
            <p:ph type="title"/>
          </p:nvPr>
        </p:nvSpPr>
        <p:spPr>
          <a:xfrm>
            <a:off x="457200" y="106394"/>
            <a:ext cx="8229600" cy="481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3200">
                <a:effectLst/>
                <a:latin typeface="Times New Roman" panose="02020603050405020304" pitchFamily="18" charset="0"/>
                <a:ea typeface="Calibri" panose="020F0502020204030204" pitchFamily="34" charset="0"/>
                <a:cs typeface="Calibri" panose="020F0502020204030204" pitchFamily="34" charset="0"/>
              </a:rPr>
              <a:t>Gradient Boosting Machines</a:t>
            </a:r>
            <a:endParaRPr lang="vi-VN">
              <a:solidFill>
                <a:schemeClr val="dk1"/>
              </a:solidFill>
            </a:endParaRPr>
          </a:p>
        </p:txBody>
      </p:sp>
      <p:sp>
        <p:nvSpPr>
          <p:cNvPr id="8" name="TextBox 7">
            <a:extLst>
              <a:ext uri="{FF2B5EF4-FFF2-40B4-BE49-F238E27FC236}">
                <a16:creationId xmlns:a16="http://schemas.microsoft.com/office/drawing/2014/main" id="{388F9495-DC35-70DE-CA1C-C50B48F34372}"/>
              </a:ext>
            </a:extLst>
          </p:cNvPr>
          <p:cNvSpPr txBox="1"/>
          <p:nvPr/>
        </p:nvSpPr>
        <p:spPr>
          <a:xfrm>
            <a:off x="8760562" y="4835723"/>
            <a:ext cx="441146" cy="369332"/>
          </a:xfrm>
          <a:prstGeom prst="rect">
            <a:avLst/>
          </a:prstGeom>
          <a:noFill/>
        </p:spPr>
        <p:txBody>
          <a:bodyPr wrap="none" rtlCol="0">
            <a:spAutoFit/>
          </a:bodyPr>
          <a:lstStyle/>
          <a:p>
            <a:r>
              <a:rPr lang="en-US"/>
              <a:t>47</a:t>
            </a:r>
          </a:p>
        </p:txBody>
      </p:sp>
      <p:sp>
        <p:nvSpPr>
          <p:cNvPr id="3" name="Rectangle 5">
            <a:extLst>
              <a:ext uri="{FF2B5EF4-FFF2-40B4-BE49-F238E27FC236}">
                <a16:creationId xmlns:a16="http://schemas.microsoft.com/office/drawing/2014/main" id="{490DEA7C-9218-AD45-307F-D80A4BA0AAF1}"/>
              </a:ext>
            </a:extLst>
          </p:cNvPr>
          <p:cNvSpPr>
            <a:spLocks noChangeArrowheads="1"/>
          </p:cNvSpPr>
          <p:nvPr/>
        </p:nvSpPr>
        <p:spPr bwMode="auto">
          <a:xfrm>
            <a:off x="900546" y="217516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vi-VN" altLang="ja-JP" sz="1300" b="0" i="0" u="none" strike="noStrike" cap="none" normalizeH="0" baseline="0">
                <a:ln>
                  <a:noFill/>
                </a:ln>
                <a:solidFill>
                  <a:schemeClr val="tx1"/>
                </a:solidFill>
                <a:effectLst/>
                <a:latin typeface="Calibri" panose="020F0502020204030204" pitchFamily="34" charset="0"/>
                <a:ea typeface="Yu Mincho" panose="02020400000000000000" pitchFamily="18" charset="-128"/>
                <a:cs typeface="Calibri" panose="020F0502020204030204" pitchFamily="34" charset="0"/>
              </a:rPr>
              <a:t> </a:t>
            </a:r>
            <a:endParaRPr kumimoji="0" lang="vi-VN" altLang="ja-JP" sz="1800" b="0" i="0" u="none" strike="noStrike" cap="none" normalizeH="0" baseline="0">
              <a:ln>
                <a:noFill/>
              </a:ln>
              <a:solidFill>
                <a:schemeClr val="tx1"/>
              </a:solidFill>
              <a:effectLst/>
              <a:latin typeface="Arial" panose="020B0604020202020204" pitchFamily="34" charset="0"/>
            </a:endParaRPr>
          </a:p>
        </p:txBody>
      </p:sp>
      <p:sp>
        <p:nvSpPr>
          <p:cNvPr id="7" name="Rectangle 4">
            <a:extLst>
              <a:ext uri="{FF2B5EF4-FFF2-40B4-BE49-F238E27FC236}">
                <a16:creationId xmlns:a16="http://schemas.microsoft.com/office/drawing/2014/main" id="{6CE01A3A-A615-763C-93B7-D5AD37B68F85}"/>
              </a:ext>
            </a:extLst>
          </p:cNvPr>
          <p:cNvSpPr>
            <a:spLocks noChangeArrowheads="1"/>
          </p:cNvSpPr>
          <p:nvPr/>
        </p:nvSpPr>
        <p:spPr bwMode="auto">
          <a:xfrm>
            <a:off x="595747" y="708291"/>
            <a:ext cx="225080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sz="1800" err="1">
                <a:effectLst/>
                <a:latin typeface="Times New Roman" panose="02020603050405020304" pitchFamily="18" charset="0"/>
                <a:ea typeface="Calibri" panose="020F0502020204030204" pitchFamily="34" charset="0"/>
                <a:cs typeface="Calibri" panose="020F0502020204030204" pitchFamily="34" charset="0"/>
              </a:rPr>
              <a:t>Trực</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quan</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hóa</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kết</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quả</a:t>
            </a: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4" name="Picture 3">
            <a:extLst>
              <a:ext uri="{FF2B5EF4-FFF2-40B4-BE49-F238E27FC236}">
                <a16:creationId xmlns:a16="http://schemas.microsoft.com/office/drawing/2014/main" id="{444307B3-88A2-4916-4CB9-0CD0213FE4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4163" y="1077623"/>
            <a:ext cx="5943600" cy="3790950"/>
          </a:xfrm>
          <a:prstGeom prst="rect">
            <a:avLst/>
          </a:prstGeom>
        </p:spPr>
      </p:pic>
    </p:spTree>
    <p:extLst>
      <p:ext uri="{BB962C8B-B14F-4D97-AF65-F5344CB8AC3E}">
        <p14:creationId xmlns:p14="http://schemas.microsoft.com/office/powerpoint/2010/main" val="213473322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345;p21">
            <a:extLst>
              <a:ext uri="{FF2B5EF4-FFF2-40B4-BE49-F238E27FC236}">
                <a16:creationId xmlns:a16="http://schemas.microsoft.com/office/drawing/2014/main" id="{1A5A2AC7-1A0D-B382-C8F5-1308168BECD8}"/>
              </a:ext>
            </a:extLst>
          </p:cNvPr>
          <p:cNvSpPr txBox="1">
            <a:spLocks noGrp="1"/>
          </p:cNvSpPr>
          <p:nvPr>
            <p:ph type="title"/>
          </p:nvPr>
        </p:nvSpPr>
        <p:spPr>
          <a:xfrm>
            <a:off x="457200" y="411475"/>
            <a:ext cx="8229600" cy="481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kumimoji="0" lang="en-US" sz="3200" b="0" i="0" u="none" strike="noStrike" kern="0" cap="none" spc="0" normalizeH="0" baseline="0" noProof="0" err="1">
                <a:ln>
                  <a:noFill/>
                </a:ln>
                <a:solidFill>
                  <a:srgbClr val="000000"/>
                </a:solidFill>
                <a:effectLst/>
                <a:uLnTx/>
                <a:uFillTx/>
                <a:latin typeface="Times New Roman" panose="02020603050405020304" pitchFamily="18" charset="0"/>
                <a:ea typeface="Calibri" panose="020F0502020204030204" pitchFamily="34" charset="0"/>
                <a:cs typeface="Calibri" panose="020F0502020204030204" pitchFamily="34" charset="0"/>
                <a:sym typeface="Fira Sans Extra Condensed"/>
              </a:rPr>
              <a:t>KMeans</a:t>
            </a:r>
            <a:endParaRPr lang="en-US" sz="2600">
              <a:latin typeface="Fira Sans Extra Condensed" panose="020B0503050000020004" pitchFamily="34" charset="0"/>
            </a:endParaRPr>
          </a:p>
        </p:txBody>
      </p:sp>
      <p:sp>
        <p:nvSpPr>
          <p:cNvPr id="2" name="TextBox 1">
            <a:extLst>
              <a:ext uri="{FF2B5EF4-FFF2-40B4-BE49-F238E27FC236}">
                <a16:creationId xmlns:a16="http://schemas.microsoft.com/office/drawing/2014/main" id="{F9840DEF-486F-7E21-31C6-F24A4443CB92}"/>
              </a:ext>
            </a:extLst>
          </p:cNvPr>
          <p:cNvSpPr txBox="1"/>
          <p:nvPr/>
        </p:nvSpPr>
        <p:spPr>
          <a:xfrm>
            <a:off x="8760562" y="4835723"/>
            <a:ext cx="441146" cy="369332"/>
          </a:xfrm>
          <a:prstGeom prst="rect">
            <a:avLst/>
          </a:prstGeom>
          <a:noFill/>
        </p:spPr>
        <p:txBody>
          <a:bodyPr wrap="none" rtlCol="0">
            <a:spAutoFit/>
          </a:bodyPr>
          <a:lstStyle/>
          <a:p>
            <a:r>
              <a:rPr lang="en-US"/>
              <a:t>48</a:t>
            </a:r>
          </a:p>
        </p:txBody>
      </p:sp>
      <p:sp>
        <p:nvSpPr>
          <p:cNvPr id="4" name="Google Shape;933;p32">
            <a:extLst>
              <a:ext uri="{FF2B5EF4-FFF2-40B4-BE49-F238E27FC236}">
                <a16:creationId xmlns:a16="http://schemas.microsoft.com/office/drawing/2014/main" id="{D1659E7F-7189-CF6C-B1CB-DFC78B8B98A8}"/>
              </a:ext>
            </a:extLst>
          </p:cNvPr>
          <p:cNvSpPr/>
          <p:nvPr/>
        </p:nvSpPr>
        <p:spPr>
          <a:xfrm>
            <a:off x="933841" y="4372428"/>
            <a:ext cx="657319" cy="657286"/>
          </a:xfrm>
          <a:custGeom>
            <a:avLst/>
            <a:gdLst/>
            <a:ahLst/>
            <a:cxnLst/>
            <a:rect l="l" t="t" r="r" b="b"/>
            <a:pathLst>
              <a:path w="20028" h="20027" extrusionOk="0">
                <a:moveTo>
                  <a:pt x="10014" y="0"/>
                </a:moveTo>
                <a:cubicBezTo>
                  <a:pt x="4478" y="0"/>
                  <a:pt x="1" y="4489"/>
                  <a:pt x="1" y="10014"/>
                </a:cubicBezTo>
                <a:cubicBezTo>
                  <a:pt x="1" y="15550"/>
                  <a:pt x="4478" y="20027"/>
                  <a:pt x="10014" y="20027"/>
                </a:cubicBezTo>
                <a:cubicBezTo>
                  <a:pt x="15550" y="20027"/>
                  <a:pt x="20027" y="15550"/>
                  <a:pt x="20027" y="10014"/>
                </a:cubicBezTo>
                <a:cubicBezTo>
                  <a:pt x="20027" y="4489"/>
                  <a:pt x="15550" y="0"/>
                  <a:pt x="1001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935;p32">
            <a:extLst>
              <a:ext uri="{FF2B5EF4-FFF2-40B4-BE49-F238E27FC236}">
                <a16:creationId xmlns:a16="http://schemas.microsoft.com/office/drawing/2014/main" id="{09C9E96C-C908-01C3-2FDC-1BBD70B09220}"/>
              </a:ext>
            </a:extLst>
          </p:cNvPr>
          <p:cNvSpPr/>
          <p:nvPr/>
        </p:nvSpPr>
        <p:spPr>
          <a:xfrm>
            <a:off x="654846" y="3192371"/>
            <a:ext cx="7225245" cy="1771489"/>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936;p32">
            <a:extLst>
              <a:ext uri="{FF2B5EF4-FFF2-40B4-BE49-F238E27FC236}">
                <a16:creationId xmlns:a16="http://schemas.microsoft.com/office/drawing/2014/main" id="{0FD9B04E-42B5-216D-9CBB-1960478FC375}"/>
              </a:ext>
            </a:extLst>
          </p:cNvPr>
          <p:cNvSpPr/>
          <p:nvPr/>
        </p:nvSpPr>
        <p:spPr>
          <a:xfrm>
            <a:off x="768350" y="1197021"/>
            <a:ext cx="7225244" cy="1819743"/>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938;p32">
            <a:extLst>
              <a:ext uri="{FF2B5EF4-FFF2-40B4-BE49-F238E27FC236}">
                <a16:creationId xmlns:a16="http://schemas.microsoft.com/office/drawing/2014/main" id="{07D4AE6F-27AD-337B-C457-585810795831}"/>
              </a:ext>
            </a:extLst>
          </p:cNvPr>
          <p:cNvSpPr/>
          <p:nvPr/>
        </p:nvSpPr>
        <p:spPr>
          <a:xfrm>
            <a:off x="7547425" y="1778249"/>
            <a:ext cx="657319" cy="657286"/>
          </a:xfrm>
          <a:custGeom>
            <a:avLst/>
            <a:gdLst/>
            <a:ahLst/>
            <a:cxnLst/>
            <a:rect l="l" t="t" r="r" b="b"/>
            <a:pathLst>
              <a:path w="20028" h="20027" extrusionOk="0">
                <a:moveTo>
                  <a:pt x="10014" y="0"/>
                </a:moveTo>
                <a:cubicBezTo>
                  <a:pt x="4478" y="0"/>
                  <a:pt x="1" y="4489"/>
                  <a:pt x="1" y="10014"/>
                </a:cubicBezTo>
                <a:cubicBezTo>
                  <a:pt x="1" y="15550"/>
                  <a:pt x="4478" y="20027"/>
                  <a:pt x="10014" y="20027"/>
                </a:cubicBezTo>
                <a:cubicBezTo>
                  <a:pt x="15550" y="20027"/>
                  <a:pt x="20027" y="15550"/>
                  <a:pt x="20027" y="10014"/>
                </a:cubicBezTo>
                <a:cubicBezTo>
                  <a:pt x="20027" y="4489"/>
                  <a:pt x="15550" y="0"/>
                  <a:pt x="1001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942;p32">
            <a:extLst>
              <a:ext uri="{FF2B5EF4-FFF2-40B4-BE49-F238E27FC236}">
                <a16:creationId xmlns:a16="http://schemas.microsoft.com/office/drawing/2014/main" id="{9229D08B-47A1-0859-118C-9A93454B0F30}"/>
              </a:ext>
            </a:extLst>
          </p:cNvPr>
          <p:cNvSpPr/>
          <p:nvPr/>
        </p:nvSpPr>
        <p:spPr>
          <a:xfrm>
            <a:off x="7547425" y="3727154"/>
            <a:ext cx="657680" cy="657286"/>
          </a:xfrm>
          <a:custGeom>
            <a:avLst/>
            <a:gdLst/>
            <a:ahLst/>
            <a:cxnLst/>
            <a:rect l="l" t="t" r="r" b="b"/>
            <a:pathLst>
              <a:path w="20039" h="20027" extrusionOk="0">
                <a:moveTo>
                  <a:pt x="10013" y="0"/>
                </a:moveTo>
                <a:cubicBezTo>
                  <a:pt x="4489" y="0"/>
                  <a:pt x="0" y="4477"/>
                  <a:pt x="0" y="10013"/>
                </a:cubicBezTo>
                <a:cubicBezTo>
                  <a:pt x="0" y="15550"/>
                  <a:pt x="4489" y="20026"/>
                  <a:pt x="10013" y="20026"/>
                </a:cubicBezTo>
                <a:cubicBezTo>
                  <a:pt x="15550" y="20026"/>
                  <a:pt x="20038" y="15550"/>
                  <a:pt x="20038" y="10013"/>
                </a:cubicBezTo>
                <a:cubicBezTo>
                  <a:pt x="20038" y="4477"/>
                  <a:pt x="15550" y="0"/>
                  <a:pt x="1001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954;p32">
            <a:extLst>
              <a:ext uri="{FF2B5EF4-FFF2-40B4-BE49-F238E27FC236}">
                <a16:creationId xmlns:a16="http://schemas.microsoft.com/office/drawing/2014/main" id="{A1EEBFB7-2427-39CE-DCCB-E3AA61A7A88C}"/>
              </a:ext>
            </a:extLst>
          </p:cNvPr>
          <p:cNvSpPr/>
          <p:nvPr/>
        </p:nvSpPr>
        <p:spPr>
          <a:xfrm>
            <a:off x="1126229" y="1796266"/>
            <a:ext cx="657319" cy="657286"/>
          </a:xfrm>
          <a:custGeom>
            <a:avLst/>
            <a:gdLst/>
            <a:ahLst/>
            <a:cxnLst/>
            <a:rect l="l" t="t" r="r" b="b"/>
            <a:pathLst>
              <a:path w="20028" h="20027" extrusionOk="0">
                <a:moveTo>
                  <a:pt x="10014" y="0"/>
                </a:moveTo>
                <a:cubicBezTo>
                  <a:pt x="4478" y="0"/>
                  <a:pt x="1" y="4489"/>
                  <a:pt x="1" y="10014"/>
                </a:cubicBezTo>
                <a:cubicBezTo>
                  <a:pt x="1" y="15550"/>
                  <a:pt x="4478" y="20027"/>
                  <a:pt x="10014" y="20027"/>
                </a:cubicBezTo>
                <a:cubicBezTo>
                  <a:pt x="15550" y="20027"/>
                  <a:pt x="20027" y="15550"/>
                  <a:pt x="20027" y="10014"/>
                </a:cubicBezTo>
                <a:cubicBezTo>
                  <a:pt x="20027" y="4489"/>
                  <a:pt x="15550" y="0"/>
                  <a:pt x="1001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955;p32">
            <a:extLst>
              <a:ext uri="{FF2B5EF4-FFF2-40B4-BE49-F238E27FC236}">
                <a16:creationId xmlns:a16="http://schemas.microsoft.com/office/drawing/2014/main" id="{B1E70279-F55F-630B-97D2-614FB5851CBB}"/>
              </a:ext>
            </a:extLst>
          </p:cNvPr>
          <p:cNvSpPr/>
          <p:nvPr/>
        </p:nvSpPr>
        <p:spPr>
          <a:xfrm>
            <a:off x="1064527" y="3692462"/>
            <a:ext cx="657319" cy="657286"/>
          </a:xfrm>
          <a:custGeom>
            <a:avLst/>
            <a:gdLst/>
            <a:ahLst/>
            <a:cxnLst/>
            <a:rect l="l" t="t" r="r" b="b"/>
            <a:pathLst>
              <a:path w="20028" h="20027" extrusionOk="0">
                <a:moveTo>
                  <a:pt x="10014" y="0"/>
                </a:moveTo>
                <a:cubicBezTo>
                  <a:pt x="4478" y="0"/>
                  <a:pt x="1" y="4489"/>
                  <a:pt x="1" y="10014"/>
                </a:cubicBezTo>
                <a:cubicBezTo>
                  <a:pt x="1" y="15550"/>
                  <a:pt x="4478" y="20027"/>
                  <a:pt x="10014" y="20027"/>
                </a:cubicBezTo>
                <a:cubicBezTo>
                  <a:pt x="15550" y="20027"/>
                  <a:pt x="20027" y="15550"/>
                  <a:pt x="20027" y="10014"/>
                </a:cubicBezTo>
                <a:cubicBezTo>
                  <a:pt x="20027" y="4489"/>
                  <a:pt x="15550" y="0"/>
                  <a:pt x="1001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 name="Google Shape;957;p32">
            <a:extLst>
              <a:ext uri="{FF2B5EF4-FFF2-40B4-BE49-F238E27FC236}">
                <a16:creationId xmlns:a16="http://schemas.microsoft.com/office/drawing/2014/main" id="{557BC4B9-6A8A-E72F-A525-588FFF4A11EE}"/>
              </a:ext>
            </a:extLst>
          </p:cNvPr>
          <p:cNvGrpSpPr/>
          <p:nvPr/>
        </p:nvGrpSpPr>
        <p:grpSpPr>
          <a:xfrm>
            <a:off x="1225390" y="1934321"/>
            <a:ext cx="365770" cy="365770"/>
            <a:chOff x="-3137650" y="2408950"/>
            <a:chExt cx="291450" cy="292125"/>
          </a:xfrm>
        </p:grpSpPr>
        <p:sp>
          <p:nvSpPr>
            <p:cNvPr id="20" name="Google Shape;958;p32">
              <a:extLst>
                <a:ext uri="{FF2B5EF4-FFF2-40B4-BE49-F238E27FC236}">
                  <a16:creationId xmlns:a16="http://schemas.microsoft.com/office/drawing/2014/main" id="{1B578965-DAE8-B6B3-B837-55E57F529C21}"/>
                </a:ext>
              </a:extLst>
            </p:cNvPr>
            <p:cNvSpPr/>
            <p:nvPr/>
          </p:nvSpPr>
          <p:spPr>
            <a:xfrm>
              <a:off x="-3137650" y="2408950"/>
              <a:ext cx="291450" cy="292125"/>
            </a:xfrm>
            <a:custGeom>
              <a:avLst/>
              <a:gdLst/>
              <a:ahLst/>
              <a:cxnLst/>
              <a:rect l="l" t="t" r="r" b="b"/>
              <a:pathLst>
                <a:path w="11658" h="11685" extrusionOk="0">
                  <a:moveTo>
                    <a:pt x="10618" y="662"/>
                  </a:moveTo>
                  <a:cubicBezTo>
                    <a:pt x="10807" y="662"/>
                    <a:pt x="10964" y="851"/>
                    <a:pt x="10964" y="1040"/>
                  </a:cubicBezTo>
                  <a:lnTo>
                    <a:pt x="10964" y="2741"/>
                  </a:lnTo>
                  <a:lnTo>
                    <a:pt x="662" y="2741"/>
                  </a:lnTo>
                  <a:lnTo>
                    <a:pt x="662" y="1040"/>
                  </a:lnTo>
                  <a:cubicBezTo>
                    <a:pt x="662" y="851"/>
                    <a:pt x="820" y="662"/>
                    <a:pt x="1009" y="662"/>
                  </a:cubicBezTo>
                  <a:close/>
                  <a:moveTo>
                    <a:pt x="10964" y="3403"/>
                  </a:moveTo>
                  <a:lnTo>
                    <a:pt x="10964" y="8601"/>
                  </a:lnTo>
                  <a:cubicBezTo>
                    <a:pt x="10964" y="8790"/>
                    <a:pt x="10838" y="8947"/>
                    <a:pt x="10618" y="8947"/>
                  </a:cubicBezTo>
                  <a:lnTo>
                    <a:pt x="10145" y="8947"/>
                  </a:lnTo>
                  <a:cubicBezTo>
                    <a:pt x="10208" y="8727"/>
                    <a:pt x="10240" y="8443"/>
                    <a:pt x="10240" y="8160"/>
                  </a:cubicBezTo>
                  <a:lnTo>
                    <a:pt x="10240" y="5860"/>
                  </a:lnTo>
                  <a:cubicBezTo>
                    <a:pt x="10240" y="5673"/>
                    <a:pt x="10058" y="5531"/>
                    <a:pt x="9868" y="5531"/>
                  </a:cubicBezTo>
                  <a:cubicBezTo>
                    <a:pt x="9835" y="5531"/>
                    <a:pt x="9801" y="5535"/>
                    <a:pt x="9767" y="5545"/>
                  </a:cubicBezTo>
                  <a:cubicBezTo>
                    <a:pt x="9545" y="5641"/>
                    <a:pt x="9341" y="5691"/>
                    <a:pt x="9142" y="5691"/>
                  </a:cubicBezTo>
                  <a:cubicBezTo>
                    <a:pt x="8693" y="5691"/>
                    <a:pt x="8275" y="5439"/>
                    <a:pt x="7751" y="4915"/>
                  </a:cubicBezTo>
                  <a:cubicBezTo>
                    <a:pt x="7688" y="4868"/>
                    <a:pt x="7601" y="4844"/>
                    <a:pt x="7515" y="4844"/>
                  </a:cubicBezTo>
                  <a:cubicBezTo>
                    <a:pt x="7428" y="4844"/>
                    <a:pt x="7341" y="4868"/>
                    <a:pt x="7278" y="4915"/>
                  </a:cubicBezTo>
                  <a:cubicBezTo>
                    <a:pt x="6753" y="5440"/>
                    <a:pt x="6334" y="5677"/>
                    <a:pt x="5884" y="5677"/>
                  </a:cubicBezTo>
                  <a:cubicBezTo>
                    <a:pt x="5686" y="5677"/>
                    <a:pt x="5483" y="5631"/>
                    <a:pt x="5262" y="5545"/>
                  </a:cubicBezTo>
                  <a:cubicBezTo>
                    <a:pt x="5229" y="5535"/>
                    <a:pt x="5195" y="5531"/>
                    <a:pt x="5161" y="5531"/>
                  </a:cubicBezTo>
                  <a:cubicBezTo>
                    <a:pt x="4971" y="5531"/>
                    <a:pt x="4789" y="5673"/>
                    <a:pt x="4789" y="5860"/>
                  </a:cubicBezTo>
                  <a:lnTo>
                    <a:pt x="4789" y="8160"/>
                  </a:lnTo>
                  <a:cubicBezTo>
                    <a:pt x="4789" y="8443"/>
                    <a:pt x="4821" y="8664"/>
                    <a:pt x="4884" y="8947"/>
                  </a:cubicBezTo>
                  <a:lnTo>
                    <a:pt x="1009" y="8947"/>
                  </a:lnTo>
                  <a:cubicBezTo>
                    <a:pt x="820" y="8947"/>
                    <a:pt x="662" y="8790"/>
                    <a:pt x="662" y="8601"/>
                  </a:cubicBezTo>
                  <a:lnTo>
                    <a:pt x="662" y="3403"/>
                  </a:lnTo>
                  <a:close/>
                  <a:moveTo>
                    <a:pt x="7152" y="5923"/>
                  </a:moveTo>
                  <a:lnTo>
                    <a:pt x="7152" y="10838"/>
                  </a:lnTo>
                  <a:cubicBezTo>
                    <a:pt x="6144" y="10365"/>
                    <a:pt x="5451" y="9357"/>
                    <a:pt x="5451" y="8160"/>
                  </a:cubicBezTo>
                  <a:lnTo>
                    <a:pt x="5451" y="6301"/>
                  </a:lnTo>
                  <a:cubicBezTo>
                    <a:pt x="5604" y="6330"/>
                    <a:pt x="5750" y="6344"/>
                    <a:pt x="5891" y="6344"/>
                  </a:cubicBezTo>
                  <a:cubicBezTo>
                    <a:pt x="6359" y="6344"/>
                    <a:pt x="6765" y="6189"/>
                    <a:pt x="7152" y="5923"/>
                  </a:cubicBezTo>
                  <a:close/>
                  <a:moveTo>
                    <a:pt x="7877" y="5923"/>
                  </a:moveTo>
                  <a:cubicBezTo>
                    <a:pt x="8242" y="6166"/>
                    <a:pt x="8644" y="6353"/>
                    <a:pt x="9128" y="6353"/>
                  </a:cubicBezTo>
                  <a:cubicBezTo>
                    <a:pt x="9271" y="6353"/>
                    <a:pt x="9420" y="6337"/>
                    <a:pt x="9578" y="6301"/>
                  </a:cubicBezTo>
                  <a:lnTo>
                    <a:pt x="9578" y="8160"/>
                  </a:lnTo>
                  <a:cubicBezTo>
                    <a:pt x="9547" y="9357"/>
                    <a:pt x="8885" y="10365"/>
                    <a:pt x="7877" y="10838"/>
                  </a:cubicBezTo>
                  <a:lnTo>
                    <a:pt x="7877" y="5923"/>
                  </a:lnTo>
                  <a:close/>
                  <a:moveTo>
                    <a:pt x="1009" y="0"/>
                  </a:moveTo>
                  <a:cubicBezTo>
                    <a:pt x="473" y="0"/>
                    <a:pt x="1" y="473"/>
                    <a:pt x="1" y="1040"/>
                  </a:cubicBezTo>
                  <a:lnTo>
                    <a:pt x="1" y="8601"/>
                  </a:lnTo>
                  <a:cubicBezTo>
                    <a:pt x="1" y="9136"/>
                    <a:pt x="473" y="9609"/>
                    <a:pt x="1009" y="9609"/>
                  </a:cubicBezTo>
                  <a:lnTo>
                    <a:pt x="5073" y="9609"/>
                  </a:lnTo>
                  <a:cubicBezTo>
                    <a:pt x="5199" y="9893"/>
                    <a:pt x="5357" y="10145"/>
                    <a:pt x="5514" y="10365"/>
                  </a:cubicBezTo>
                  <a:cubicBezTo>
                    <a:pt x="5987" y="10995"/>
                    <a:pt x="6617" y="11436"/>
                    <a:pt x="7404" y="11657"/>
                  </a:cubicBezTo>
                  <a:cubicBezTo>
                    <a:pt x="7446" y="11657"/>
                    <a:pt x="7488" y="11685"/>
                    <a:pt x="7530" y="11685"/>
                  </a:cubicBezTo>
                  <a:cubicBezTo>
                    <a:pt x="7551" y="11685"/>
                    <a:pt x="7572" y="11678"/>
                    <a:pt x="7593" y="11657"/>
                  </a:cubicBezTo>
                  <a:cubicBezTo>
                    <a:pt x="8350" y="11436"/>
                    <a:pt x="9011" y="10995"/>
                    <a:pt x="9484" y="10365"/>
                  </a:cubicBezTo>
                  <a:cubicBezTo>
                    <a:pt x="9641" y="10145"/>
                    <a:pt x="9799" y="9893"/>
                    <a:pt x="9925" y="9609"/>
                  </a:cubicBezTo>
                  <a:lnTo>
                    <a:pt x="10618" y="9609"/>
                  </a:lnTo>
                  <a:cubicBezTo>
                    <a:pt x="11185" y="9609"/>
                    <a:pt x="11658" y="9136"/>
                    <a:pt x="11658" y="8601"/>
                  </a:cubicBezTo>
                  <a:lnTo>
                    <a:pt x="11658" y="1040"/>
                  </a:lnTo>
                  <a:cubicBezTo>
                    <a:pt x="11658" y="473"/>
                    <a:pt x="11217" y="0"/>
                    <a:pt x="1061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959;p32">
              <a:extLst>
                <a:ext uri="{FF2B5EF4-FFF2-40B4-BE49-F238E27FC236}">
                  <a16:creationId xmlns:a16="http://schemas.microsoft.com/office/drawing/2014/main" id="{FA595A50-495D-FBB0-E9BE-1C77293C3044}"/>
                </a:ext>
              </a:extLst>
            </p:cNvPr>
            <p:cNvSpPr/>
            <p:nvPr/>
          </p:nvSpPr>
          <p:spPr>
            <a:xfrm>
              <a:off x="-3104575" y="24428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960;p32">
              <a:extLst>
                <a:ext uri="{FF2B5EF4-FFF2-40B4-BE49-F238E27FC236}">
                  <a16:creationId xmlns:a16="http://schemas.microsoft.com/office/drawing/2014/main" id="{D4F61A0C-771D-48DB-AF9C-046DA84C0C91}"/>
                </a:ext>
              </a:extLst>
            </p:cNvPr>
            <p:cNvSpPr/>
            <p:nvPr/>
          </p:nvSpPr>
          <p:spPr>
            <a:xfrm>
              <a:off x="-3069900" y="24428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961;p32">
              <a:extLst>
                <a:ext uri="{FF2B5EF4-FFF2-40B4-BE49-F238E27FC236}">
                  <a16:creationId xmlns:a16="http://schemas.microsoft.com/office/drawing/2014/main" id="{D075EAA3-50A6-6BF9-75D2-D176C1BE32D4}"/>
                </a:ext>
              </a:extLst>
            </p:cNvPr>
            <p:cNvSpPr/>
            <p:nvPr/>
          </p:nvSpPr>
          <p:spPr>
            <a:xfrm>
              <a:off x="-3035250" y="24428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962;p32">
              <a:extLst>
                <a:ext uri="{FF2B5EF4-FFF2-40B4-BE49-F238E27FC236}">
                  <a16:creationId xmlns:a16="http://schemas.microsoft.com/office/drawing/2014/main" id="{AACC23C2-A04D-D8FF-7FB6-71BB3C5B5353}"/>
                </a:ext>
              </a:extLst>
            </p:cNvPr>
            <p:cNvSpPr/>
            <p:nvPr/>
          </p:nvSpPr>
          <p:spPr>
            <a:xfrm>
              <a:off x="-3002175" y="2442800"/>
              <a:ext cx="120525" cy="17350"/>
            </a:xfrm>
            <a:custGeom>
              <a:avLst/>
              <a:gdLst/>
              <a:ahLst/>
              <a:cxnLst/>
              <a:rect l="l" t="t" r="r" b="b"/>
              <a:pathLst>
                <a:path w="4821" h="694" extrusionOk="0">
                  <a:moveTo>
                    <a:pt x="347" y="1"/>
                  </a:moveTo>
                  <a:cubicBezTo>
                    <a:pt x="158" y="1"/>
                    <a:pt x="1" y="158"/>
                    <a:pt x="1" y="347"/>
                  </a:cubicBezTo>
                  <a:cubicBezTo>
                    <a:pt x="32" y="536"/>
                    <a:pt x="190" y="694"/>
                    <a:pt x="347" y="694"/>
                  </a:cubicBezTo>
                  <a:lnTo>
                    <a:pt x="4443" y="694"/>
                  </a:lnTo>
                  <a:cubicBezTo>
                    <a:pt x="4663" y="694"/>
                    <a:pt x="4821" y="536"/>
                    <a:pt x="4821" y="347"/>
                  </a:cubicBezTo>
                  <a:cubicBezTo>
                    <a:pt x="4821" y="158"/>
                    <a:pt x="4663" y="1"/>
                    <a:pt x="444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 name="Google Shape;969;p32">
            <a:extLst>
              <a:ext uri="{FF2B5EF4-FFF2-40B4-BE49-F238E27FC236}">
                <a16:creationId xmlns:a16="http://schemas.microsoft.com/office/drawing/2014/main" id="{43AD53ED-9119-CB5B-E6AA-3F99CE05197C}"/>
              </a:ext>
            </a:extLst>
          </p:cNvPr>
          <p:cNvGrpSpPr/>
          <p:nvPr/>
        </p:nvGrpSpPr>
        <p:grpSpPr>
          <a:xfrm>
            <a:off x="1335365" y="3841586"/>
            <a:ext cx="365770" cy="365749"/>
            <a:chOff x="-2060175" y="2768875"/>
            <a:chExt cx="291450" cy="292225"/>
          </a:xfrm>
          <a:solidFill>
            <a:srgbClr val="FFC64E"/>
          </a:solidFill>
        </p:grpSpPr>
        <p:sp>
          <p:nvSpPr>
            <p:cNvPr id="29" name="Google Shape;970;p32">
              <a:extLst>
                <a:ext uri="{FF2B5EF4-FFF2-40B4-BE49-F238E27FC236}">
                  <a16:creationId xmlns:a16="http://schemas.microsoft.com/office/drawing/2014/main" id="{AB645D61-BC40-8C5F-C1BD-843800E3811D}"/>
                </a:ext>
              </a:extLst>
            </p:cNvPr>
            <p:cNvSpPr/>
            <p:nvPr/>
          </p:nvSpPr>
          <p:spPr>
            <a:xfrm>
              <a:off x="-2060175" y="2768875"/>
              <a:ext cx="291450" cy="292225"/>
            </a:xfrm>
            <a:custGeom>
              <a:avLst/>
              <a:gdLst/>
              <a:ahLst/>
              <a:cxnLst/>
              <a:rect l="l" t="t" r="r" b="b"/>
              <a:pathLst>
                <a:path w="11658" h="11689" extrusionOk="0">
                  <a:moveTo>
                    <a:pt x="10649" y="662"/>
                  </a:moveTo>
                  <a:cubicBezTo>
                    <a:pt x="10838" y="662"/>
                    <a:pt x="10996" y="820"/>
                    <a:pt x="10996" y="1009"/>
                  </a:cubicBezTo>
                  <a:cubicBezTo>
                    <a:pt x="10996" y="1198"/>
                    <a:pt x="10838" y="1355"/>
                    <a:pt x="10649" y="1355"/>
                  </a:cubicBezTo>
                  <a:lnTo>
                    <a:pt x="1040" y="1355"/>
                  </a:lnTo>
                  <a:cubicBezTo>
                    <a:pt x="851" y="1355"/>
                    <a:pt x="694" y="1198"/>
                    <a:pt x="694" y="1009"/>
                  </a:cubicBezTo>
                  <a:cubicBezTo>
                    <a:pt x="694" y="820"/>
                    <a:pt x="851" y="662"/>
                    <a:pt x="1040" y="662"/>
                  </a:cubicBezTo>
                  <a:close/>
                  <a:moveTo>
                    <a:pt x="10303" y="2049"/>
                  </a:moveTo>
                  <a:lnTo>
                    <a:pt x="10303" y="7908"/>
                  </a:lnTo>
                  <a:cubicBezTo>
                    <a:pt x="10334" y="8097"/>
                    <a:pt x="10177" y="8255"/>
                    <a:pt x="9988" y="8255"/>
                  </a:cubicBezTo>
                  <a:lnTo>
                    <a:pt x="1702" y="8255"/>
                  </a:lnTo>
                  <a:cubicBezTo>
                    <a:pt x="1513" y="8255"/>
                    <a:pt x="1355" y="8097"/>
                    <a:pt x="1355" y="7908"/>
                  </a:cubicBezTo>
                  <a:lnTo>
                    <a:pt x="1355" y="2049"/>
                  </a:lnTo>
                  <a:close/>
                  <a:moveTo>
                    <a:pt x="5797" y="10271"/>
                  </a:moveTo>
                  <a:cubicBezTo>
                    <a:pt x="5986" y="10271"/>
                    <a:pt x="6144" y="10429"/>
                    <a:pt x="6144" y="10618"/>
                  </a:cubicBezTo>
                  <a:cubicBezTo>
                    <a:pt x="6144" y="10807"/>
                    <a:pt x="5986" y="10964"/>
                    <a:pt x="5797" y="10964"/>
                  </a:cubicBezTo>
                  <a:cubicBezTo>
                    <a:pt x="5608" y="10964"/>
                    <a:pt x="5451" y="10807"/>
                    <a:pt x="5451" y="10618"/>
                  </a:cubicBezTo>
                  <a:cubicBezTo>
                    <a:pt x="5451" y="10429"/>
                    <a:pt x="5608" y="10271"/>
                    <a:pt x="5797" y="10271"/>
                  </a:cubicBezTo>
                  <a:close/>
                  <a:moveTo>
                    <a:pt x="1040" y="1"/>
                  </a:moveTo>
                  <a:cubicBezTo>
                    <a:pt x="473" y="1"/>
                    <a:pt x="1" y="473"/>
                    <a:pt x="1" y="1009"/>
                  </a:cubicBezTo>
                  <a:cubicBezTo>
                    <a:pt x="1" y="1450"/>
                    <a:pt x="284" y="1828"/>
                    <a:pt x="694" y="1986"/>
                  </a:cubicBezTo>
                  <a:lnTo>
                    <a:pt x="694" y="7908"/>
                  </a:lnTo>
                  <a:cubicBezTo>
                    <a:pt x="694" y="8444"/>
                    <a:pt x="1166" y="8917"/>
                    <a:pt x="1702" y="8917"/>
                  </a:cubicBezTo>
                  <a:lnTo>
                    <a:pt x="5482" y="8917"/>
                  </a:lnTo>
                  <a:lnTo>
                    <a:pt x="5482" y="9673"/>
                  </a:lnTo>
                  <a:cubicBezTo>
                    <a:pt x="5104" y="9830"/>
                    <a:pt x="4821" y="10177"/>
                    <a:pt x="4821" y="10649"/>
                  </a:cubicBezTo>
                  <a:cubicBezTo>
                    <a:pt x="4821" y="11216"/>
                    <a:pt x="5293" y="11689"/>
                    <a:pt x="5829" y="11689"/>
                  </a:cubicBezTo>
                  <a:cubicBezTo>
                    <a:pt x="6396" y="11689"/>
                    <a:pt x="6869" y="11216"/>
                    <a:pt x="6869" y="10649"/>
                  </a:cubicBezTo>
                  <a:cubicBezTo>
                    <a:pt x="6869" y="10240"/>
                    <a:pt x="6585" y="9830"/>
                    <a:pt x="6207" y="9673"/>
                  </a:cubicBezTo>
                  <a:lnTo>
                    <a:pt x="6207" y="8917"/>
                  </a:lnTo>
                  <a:lnTo>
                    <a:pt x="10019" y="8917"/>
                  </a:lnTo>
                  <a:cubicBezTo>
                    <a:pt x="10555" y="8917"/>
                    <a:pt x="11027" y="8444"/>
                    <a:pt x="11027" y="7908"/>
                  </a:cubicBezTo>
                  <a:lnTo>
                    <a:pt x="11027" y="1986"/>
                  </a:lnTo>
                  <a:cubicBezTo>
                    <a:pt x="11405" y="1828"/>
                    <a:pt x="11657" y="1450"/>
                    <a:pt x="11657" y="1009"/>
                  </a:cubicBezTo>
                  <a:cubicBezTo>
                    <a:pt x="11657" y="473"/>
                    <a:pt x="11185" y="1"/>
                    <a:pt x="1064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971;p32">
              <a:extLst>
                <a:ext uri="{FF2B5EF4-FFF2-40B4-BE49-F238E27FC236}">
                  <a16:creationId xmlns:a16="http://schemas.microsoft.com/office/drawing/2014/main" id="{055ACAF0-6F1C-67BF-DCE4-52A675621BB2}"/>
                </a:ext>
              </a:extLst>
            </p:cNvPr>
            <p:cNvSpPr/>
            <p:nvPr/>
          </p:nvSpPr>
          <p:spPr>
            <a:xfrm>
              <a:off x="-2008975" y="2855525"/>
              <a:ext cx="189050" cy="84500"/>
            </a:xfrm>
            <a:custGeom>
              <a:avLst/>
              <a:gdLst/>
              <a:ahLst/>
              <a:cxnLst/>
              <a:rect l="l" t="t" r="r" b="b"/>
              <a:pathLst>
                <a:path w="7562" h="3380" extrusionOk="0">
                  <a:moveTo>
                    <a:pt x="6553" y="0"/>
                  </a:moveTo>
                  <a:cubicBezTo>
                    <a:pt x="6144" y="0"/>
                    <a:pt x="6081" y="504"/>
                    <a:pt x="6427" y="662"/>
                  </a:cubicBezTo>
                  <a:lnTo>
                    <a:pt x="4474" y="2584"/>
                  </a:lnTo>
                  <a:lnTo>
                    <a:pt x="2647" y="788"/>
                  </a:lnTo>
                  <a:cubicBezTo>
                    <a:pt x="2584" y="725"/>
                    <a:pt x="2497" y="693"/>
                    <a:pt x="2410" y="693"/>
                  </a:cubicBezTo>
                  <a:cubicBezTo>
                    <a:pt x="2324" y="693"/>
                    <a:pt x="2237" y="725"/>
                    <a:pt x="2174" y="788"/>
                  </a:cubicBezTo>
                  <a:lnTo>
                    <a:pt x="126" y="2836"/>
                  </a:lnTo>
                  <a:cubicBezTo>
                    <a:pt x="0" y="2930"/>
                    <a:pt x="0" y="3182"/>
                    <a:pt x="126" y="3308"/>
                  </a:cubicBezTo>
                  <a:cubicBezTo>
                    <a:pt x="189" y="3356"/>
                    <a:pt x="276" y="3379"/>
                    <a:pt x="363" y="3379"/>
                  </a:cubicBezTo>
                  <a:cubicBezTo>
                    <a:pt x="449" y="3379"/>
                    <a:pt x="536" y="3356"/>
                    <a:pt x="599" y="3308"/>
                  </a:cubicBezTo>
                  <a:lnTo>
                    <a:pt x="2426" y="1481"/>
                  </a:lnTo>
                  <a:lnTo>
                    <a:pt x="4222" y="3308"/>
                  </a:lnTo>
                  <a:cubicBezTo>
                    <a:pt x="4285" y="3356"/>
                    <a:pt x="4372" y="3379"/>
                    <a:pt x="4458" y="3379"/>
                  </a:cubicBezTo>
                  <a:cubicBezTo>
                    <a:pt x="4545" y="3379"/>
                    <a:pt x="4632" y="3356"/>
                    <a:pt x="4695" y="3308"/>
                  </a:cubicBezTo>
                  <a:lnTo>
                    <a:pt x="6900" y="1134"/>
                  </a:lnTo>
                  <a:cubicBezTo>
                    <a:pt x="6931" y="1260"/>
                    <a:pt x="7057" y="1355"/>
                    <a:pt x="7215" y="1355"/>
                  </a:cubicBezTo>
                  <a:cubicBezTo>
                    <a:pt x="7404" y="1355"/>
                    <a:pt x="7562" y="1197"/>
                    <a:pt x="7562" y="1008"/>
                  </a:cubicBezTo>
                  <a:lnTo>
                    <a:pt x="7562" y="347"/>
                  </a:lnTo>
                  <a:cubicBezTo>
                    <a:pt x="7562" y="158"/>
                    <a:pt x="7467" y="0"/>
                    <a:pt x="724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96" name="Google Shape;952;p32">
            <a:extLst>
              <a:ext uri="{FF2B5EF4-FFF2-40B4-BE49-F238E27FC236}">
                <a16:creationId xmlns:a16="http://schemas.microsoft.com/office/drawing/2014/main" id="{DF925453-2025-EACA-4BBD-50FBD5BA2006}"/>
              </a:ext>
            </a:extLst>
          </p:cNvPr>
          <p:cNvSpPr txBox="1"/>
          <p:nvPr/>
        </p:nvSpPr>
        <p:spPr>
          <a:xfrm>
            <a:off x="1898358" y="3844232"/>
            <a:ext cx="5420522" cy="621300"/>
          </a:xfrm>
          <a:prstGeom prst="rect">
            <a:avLst/>
          </a:prstGeom>
          <a:noFill/>
          <a:ln>
            <a:noFill/>
          </a:ln>
        </p:spPr>
        <p:txBody>
          <a:bodyPr spcFirstLastPara="1" wrap="square" lIns="0" tIns="91425" rIns="0" bIns="91425" anchor="ctr" anchorCtr="0">
            <a:noAutofit/>
          </a:bodyPr>
          <a:lstStyle/>
          <a:p>
            <a:pPr marL="0" marR="0" algn="just">
              <a:lnSpc>
                <a:spcPct val="106000"/>
              </a:lnSpc>
              <a:spcBef>
                <a:spcPts val="0"/>
              </a:spcBef>
              <a:spcAft>
                <a:spcPts val="800"/>
              </a:spcAft>
            </a:pPr>
            <a:r>
              <a:rPr lang="en-US" sz="1800" err="1">
                <a:effectLst/>
                <a:latin typeface="Times New Roman" panose="02020603050405020304" pitchFamily="18" charset="0"/>
                <a:ea typeface="Calibri" panose="020F0502020204030204" pitchFamily="34" charset="0"/>
                <a:cs typeface="Calibri" panose="020F0502020204030204" pitchFamily="34" charset="0"/>
              </a:rPr>
              <a:t>Đối</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với</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tập</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dữ</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liệu</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Car_Rates</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phương</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pháp</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này</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hữu</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ích</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để</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phân</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nhóm</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các</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xe</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hơi</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dựa</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trên</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các</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thuộc</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tính</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như</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General_rate</a:t>
            </a:r>
            <a:r>
              <a:rPr lang="en-US" sz="1800">
                <a:effectLst/>
                <a:latin typeface="Times New Roman" panose="02020603050405020304" pitchFamily="18" charset="0"/>
                <a:ea typeface="Calibri" panose="020F0502020204030204" pitchFamily="34" charset="0"/>
                <a:cs typeface="Calibri" panose="020F0502020204030204" pitchFamily="34" charset="0"/>
              </a:rPr>
              <a:t>", "Comfort", "Performance", "Reliability" </a:t>
            </a:r>
            <a:r>
              <a:rPr lang="en-US" sz="1800" err="1">
                <a:effectLst/>
                <a:latin typeface="Times New Roman" panose="02020603050405020304" pitchFamily="18" charset="0"/>
                <a:ea typeface="Calibri" panose="020F0502020204030204" pitchFamily="34" charset="0"/>
                <a:cs typeface="Calibri" panose="020F0502020204030204" pitchFamily="34" charset="0"/>
              </a:rPr>
              <a:t>và</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các</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yếu</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tố</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khác</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giúp</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nhận</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diện</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các</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mẫu</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xe</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có</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đặc</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điểm</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tương</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tự</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nhau</a:t>
            </a:r>
            <a:r>
              <a:rPr lang="en-US" sz="1800">
                <a:effectLst/>
                <a:latin typeface="Times New Roman" panose="02020603050405020304" pitchFamily="18" charset="0"/>
                <a:ea typeface="Calibri" panose="020F0502020204030204" pitchFamily="34" charset="0"/>
                <a:cs typeface="Calibri" panose="020F0502020204030204" pitchFamily="34" charset="0"/>
              </a:rPr>
              <a:t>.</a:t>
            </a:r>
          </a:p>
        </p:txBody>
      </p:sp>
      <p:sp>
        <p:nvSpPr>
          <p:cNvPr id="4097" name="Google Shape;952;p32">
            <a:extLst>
              <a:ext uri="{FF2B5EF4-FFF2-40B4-BE49-F238E27FC236}">
                <a16:creationId xmlns:a16="http://schemas.microsoft.com/office/drawing/2014/main" id="{7FB5E218-4818-105C-661C-A30552049881}"/>
              </a:ext>
            </a:extLst>
          </p:cNvPr>
          <p:cNvSpPr txBox="1"/>
          <p:nvPr/>
        </p:nvSpPr>
        <p:spPr>
          <a:xfrm>
            <a:off x="2005522" y="1796242"/>
            <a:ext cx="5416910" cy="621300"/>
          </a:xfrm>
          <a:prstGeom prst="rect">
            <a:avLst/>
          </a:prstGeom>
          <a:noFill/>
          <a:ln>
            <a:noFill/>
          </a:ln>
        </p:spPr>
        <p:txBody>
          <a:bodyPr spcFirstLastPara="1" wrap="square" lIns="0" tIns="91425" rIns="0" bIns="91425" anchor="ctr" anchorCtr="0">
            <a:noAutofit/>
          </a:bodyPr>
          <a:lstStyle/>
          <a:p>
            <a:pPr marL="0" lvl="0" indent="0" algn="l" rtl="0">
              <a:spcBef>
                <a:spcPts val="0"/>
              </a:spcBef>
              <a:spcAft>
                <a:spcPts val="0"/>
              </a:spcAft>
              <a:buNone/>
            </a:pPr>
            <a:r>
              <a:rPr lang="en-US" sz="1800" err="1">
                <a:effectLst/>
                <a:latin typeface="Times New Roman" panose="02020603050405020304" pitchFamily="18" charset="0"/>
                <a:ea typeface="Calibri" panose="020F0502020204030204" pitchFamily="34" charset="0"/>
                <a:cs typeface="Calibri" panose="020F0502020204030204" pitchFamily="34" charset="0"/>
              </a:rPr>
              <a:t>KMeans</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là</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một</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thuật</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toán</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phân</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cụm</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phổ</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biến</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được</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sử</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dụng</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để</a:t>
            </a:r>
            <a:r>
              <a:rPr lang="en-US" sz="1800">
                <a:effectLst/>
                <a:latin typeface="Times New Roman" panose="02020603050405020304" pitchFamily="18" charset="0"/>
                <a:ea typeface="Calibri" panose="020F0502020204030204" pitchFamily="34" charset="0"/>
                <a:cs typeface="Calibri" panose="020F0502020204030204" pitchFamily="34" charset="0"/>
              </a:rPr>
              <a:t> chia </a:t>
            </a:r>
            <a:r>
              <a:rPr lang="en-US" sz="1800" err="1">
                <a:effectLst/>
                <a:latin typeface="Times New Roman" panose="02020603050405020304" pitchFamily="18" charset="0"/>
                <a:ea typeface="Calibri" panose="020F0502020204030204" pitchFamily="34" charset="0"/>
                <a:cs typeface="Calibri" panose="020F0502020204030204" pitchFamily="34" charset="0"/>
              </a:rPr>
              <a:t>các</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điểm</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dữ</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liệu</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thành</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các</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nhóm</a:t>
            </a:r>
            <a:r>
              <a:rPr lang="en-US" sz="1800">
                <a:effectLst/>
                <a:latin typeface="Times New Roman" panose="02020603050405020304" pitchFamily="18" charset="0"/>
                <a:ea typeface="Calibri" panose="020F0502020204030204" pitchFamily="34" charset="0"/>
                <a:cs typeface="Calibri" panose="020F0502020204030204" pitchFamily="34" charset="0"/>
              </a:rPr>
              <a:t> (cluster) </a:t>
            </a:r>
            <a:r>
              <a:rPr lang="en-US" sz="1800" err="1">
                <a:effectLst/>
                <a:latin typeface="Times New Roman" panose="02020603050405020304" pitchFamily="18" charset="0"/>
                <a:ea typeface="Calibri" panose="020F0502020204030204" pitchFamily="34" charset="0"/>
                <a:cs typeface="Calibri" panose="020F0502020204030204" pitchFamily="34" charset="0"/>
              </a:rPr>
              <a:t>dựa</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trên</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khoảng</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cách</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của</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chúng</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đến</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các</a:t>
            </a:r>
            <a:r>
              <a:rPr lang="en-US" sz="1800">
                <a:effectLst/>
                <a:latin typeface="Times New Roman" panose="02020603050405020304" pitchFamily="18" charset="0"/>
                <a:ea typeface="Calibri" panose="020F0502020204030204" pitchFamily="34" charset="0"/>
                <a:cs typeface="Calibri" panose="020F0502020204030204" pitchFamily="34" charset="0"/>
              </a:rPr>
              <a:t> centroid (</a:t>
            </a:r>
            <a:r>
              <a:rPr lang="en-US" sz="1800" err="1">
                <a:effectLst/>
                <a:latin typeface="Times New Roman" panose="02020603050405020304" pitchFamily="18" charset="0"/>
                <a:ea typeface="Calibri" panose="020F0502020204030204" pitchFamily="34" charset="0"/>
                <a:cs typeface="Calibri" panose="020F0502020204030204" pitchFamily="34" charset="0"/>
              </a:rPr>
              <a:t>tâm</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cụm</a:t>
            </a:r>
            <a:r>
              <a:rPr lang="en-US" sz="1800">
                <a:effectLst/>
                <a:latin typeface="Times New Roman" panose="02020603050405020304" pitchFamily="18" charset="0"/>
                <a:ea typeface="Calibri" panose="020F0502020204030204" pitchFamily="34" charset="0"/>
                <a:cs typeface="Calibri" panose="020F0502020204030204" pitchFamily="34" charset="0"/>
              </a:rPr>
              <a:t>)</a:t>
            </a:r>
            <a:endParaRPr lang="vi-VN" sz="1200">
              <a:solidFill>
                <a:schemeClr val="bg1"/>
              </a:solidFill>
              <a:latin typeface="Roboto"/>
              <a:ea typeface="Roboto"/>
              <a:cs typeface="Roboto"/>
              <a:sym typeface="Roboto"/>
            </a:endParaRPr>
          </a:p>
        </p:txBody>
      </p:sp>
      <p:grpSp>
        <p:nvGrpSpPr>
          <p:cNvPr id="4098" name="Google Shape;969;p32">
            <a:extLst>
              <a:ext uri="{FF2B5EF4-FFF2-40B4-BE49-F238E27FC236}">
                <a16:creationId xmlns:a16="http://schemas.microsoft.com/office/drawing/2014/main" id="{326834EE-5331-1FE3-D3E9-B84AEF9D05C8}"/>
              </a:ext>
            </a:extLst>
          </p:cNvPr>
          <p:cNvGrpSpPr/>
          <p:nvPr/>
        </p:nvGrpSpPr>
        <p:grpSpPr>
          <a:xfrm>
            <a:off x="1127531" y="3871010"/>
            <a:ext cx="365770" cy="365749"/>
            <a:chOff x="-2060175" y="2768875"/>
            <a:chExt cx="291450" cy="292225"/>
          </a:xfrm>
          <a:solidFill>
            <a:srgbClr val="FFC64E"/>
          </a:solidFill>
        </p:grpSpPr>
        <p:sp>
          <p:nvSpPr>
            <p:cNvPr id="4099" name="Google Shape;970;p32">
              <a:extLst>
                <a:ext uri="{FF2B5EF4-FFF2-40B4-BE49-F238E27FC236}">
                  <a16:creationId xmlns:a16="http://schemas.microsoft.com/office/drawing/2014/main" id="{4A642868-9976-BED3-18BD-A8A41A60BF94}"/>
                </a:ext>
              </a:extLst>
            </p:cNvPr>
            <p:cNvSpPr/>
            <p:nvPr/>
          </p:nvSpPr>
          <p:spPr>
            <a:xfrm>
              <a:off x="-2060175" y="2768875"/>
              <a:ext cx="291450" cy="292225"/>
            </a:xfrm>
            <a:custGeom>
              <a:avLst/>
              <a:gdLst/>
              <a:ahLst/>
              <a:cxnLst/>
              <a:rect l="l" t="t" r="r" b="b"/>
              <a:pathLst>
                <a:path w="11658" h="11689" extrusionOk="0">
                  <a:moveTo>
                    <a:pt x="10649" y="662"/>
                  </a:moveTo>
                  <a:cubicBezTo>
                    <a:pt x="10838" y="662"/>
                    <a:pt x="10996" y="820"/>
                    <a:pt x="10996" y="1009"/>
                  </a:cubicBezTo>
                  <a:cubicBezTo>
                    <a:pt x="10996" y="1198"/>
                    <a:pt x="10838" y="1355"/>
                    <a:pt x="10649" y="1355"/>
                  </a:cubicBezTo>
                  <a:lnTo>
                    <a:pt x="1040" y="1355"/>
                  </a:lnTo>
                  <a:cubicBezTo>
                    <a:pt x="851" y="1355"/>
                    <a:pt x="694" y="1198"/>
                    <a:pt x="694" y="1009"/>
                  </a:cubicBezTo>
                  <a:cubicBezTo>
                    <a:pt x="694" y="820"/>
                    <a:pt x="851" y="662"/>
                    <a:pt x="1040" y="662"/>
                  </a:cubicBezTo>
                  <a:close/>
                  <a:moveTo>
                    <a:pt x="10303" y="2049"/>
                  </a:moveTo>
                  <a:lnTo>
                    <a:pt x="10303" y="7908"/>
                  </a:lnTo>
                  <a:cubicBezTo>
                    <a:pt x="10334" y="8097"/>
                    <a:pt x="10177" y="8255"/>
                    <a:pt x="9988" y="8255"/>
                  </a:cubicBezTo>
                  <a:lnTo>
                    <a:pt x="1702" y="8255"/>
                  </a:lnTo>
                  <a:cubicBezTo>
                    <a:pt x="1513" y="8255"/>
                    <a:pt x="1355" y="8097"/>
                    <a:pt x="1355" y="7908"/>
                  </a:cubicBezTo>
                  <a:lnTo>
                    <a:pt x="1355" y="2049"/>
                  </a:lnTo>
                  <a:close/>
                  <a:moveTo>
                    <a:pt x="5797" y="10271"/>
                  </a:moveTo>
                  <a:cubicBezTo>
                    <a:pt x="5986" y="10271"/>
                    <a:pt x="6144" y="10429"/>
                    <a:pt x="6144" y="10618"/>
                  </a:cubicBezTo>
                  <a:cubicBezTo>
                    <a:pt x="6144" y="10807"/>
                    <a:pt x="5986" y="10964"/>
                    <a:pt x="5797" y="10964"/>
                  </a:cubicBezTo>
                  <a:cubicBezTo>
                    <a:pt x="5608" y="10964"/>
                    <a:pt x="5451" y="10807"/>
                    <a:pt x="5451" y="10618"/>
                  </a:cubicBezTo>
                  <a:cubicBezTo>
                    <a:pt x="5451" y="10429"/>
                    <a:pt x="5608" y="10271"/>
                    <a:pt x="5797" y="10271"/>
                  </a:cubicBezTo>
                  <a:close/>
                  <a:moveTo>
                    <a:pt x="1040" y="1"/>
                  </a:moveTo>
                  <a:cubicBezTo>
                    <a:pt x="473" y="1"/>
                    <a:pt x="1" y="473"/>
                    <a:pt x="1" y="1009"/>
                  </a:cubicBezTo>
                  <a:cubicBezTo>
                    <a:pt x="1" y="1450"/>
                    <a:pt x="284" y="1828"/>
                    <a:pt x="694" y="1986"/>
                  </a:cubicBezTo>
                  <a:lnTo>
                    <a:pt x="694" y="7908"/>
                  </a:lnTo>
                  <a:cubicBezTo>
                    <a:pt x="694" y="8444"/>
                    <a:pt x="1166" y="8917"/>
                    <a:pt x="1702" y="8917"/>
                  </a:cubicBezTo>
                  <a:lnTo>
                    <a:pt x="5482" y="8917"/>
                  </a:lnTo>
                  <a:lnTo>
                    <a:pt x="5482" y="9673"/>
                  </a:lnTo>
                  <a:cubicBezTo>
                    <a:pt x="5104" y="9830"/>
                    <a:pt x="4821" y="10177"/>
                    <a:pt x="4821" y="10649"/>
                  </a:cubicBezTo>
                  <a:cubicBezTo>
                    <a:pt x="4821" y="11216"/>
                    <a:pt x="5293" y="11689"/>
                    <a:pt x="5829" y="11689"/>
                  </a:cubicBezTo>
                  <a:cubicBezTo>
                    <a:pt x="6396" y="11689"/>
                    <a:pt x="6869" y="11216"/>
                    <a:pt x="6869" y="10649"/>
                  </a:cubicBezTo>
                  <a:cubicBezTo>
                    <a:pt x="6869" y="10240"/>
                    <a:pt x="6585" y="9830"/>
                    <a:pt x="6207" y="9673"/>
                  </a:cubicBezTo>
                  <a:lnTo>
                    <a:pt x="6207" y="8917"/>
                  </a:lnTo>
                  <a:lnTo>
                    <a:pt x="10019" y="8917"/>
                  </a:lnTo>
                  <a:cubicBezTo>
                    <a:pt x="10555" y="8917"/>
                    <a:pt x="11027" y="8444"/>
                    <a:pt x="11027" y="7908"/>
                  </a:cubicBezTo>
                  <a:lnTo>
                    <a:pt x="11027" y="1986"/>
                  </a:lnTo>
                  <a:cubicBezTo>
                    <a:pt x="11405" y="1828"/>
                    <a:pt x="11657" y="1450"/>
                    <a:pt x="11657" y="1009"/>
                  </a:cubicBezTo>
                  <a:cubicBezTo>
                    <a:pt x="11657" y="473"/>
                    <a:pt x="11185" y="1"/>
                    <a:pt x="1064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1" name="Google Shape;971;p32">
              <a:extLst>
                <a:ext uri="{FF2B5EF4-FFF2-40B4-BE49-F238E27FC236}">
                  <a16:creationId xmlns:a16="http://schemas.microsoft.com/office/drawing/2014/main" id="{CBC2D765-2308-DD06-5BE4-5D218D3DBDFA}"/>
                </a:ext>
              </a:extLst>
            </p:cNvPr>
            <p:cNvSpPr/>
            <p:nvPr/>
          </p:nvSpPr>
          <p:spPr>
            <a:xfrm>
              <a:off x="-2008975" y="2855525"/>
              <a:ext cx="189050" cy="84500"/>
            </a:xfrm>
            <a:custGeom>
              <a:avLst/>
              <a:gdLst/>
              <a:ahLst/>
              <a:cxnLst/>
              <a:rect l="l" t="t" r="r" b="b"/>
              <a:pathLst>
                <a:path w="7562" h="3380" extrusionOk="0">
                  <a:moveTo>
                    <a:pt x="6553" y="0"/>
                  </a:moveTo>
                  <a:cubicBezTo>
                    <a:pt x="6144" y="0"/>
                    <a:pt x="6081" y="504"/>
                    <a:pt x="6427" y="662"/>
                  </a:cubicBezTo>
                  <a:lnTo>
                    <a:pt x="4474" y="2584"/>
                  </a:lnTo>
                  <a:lnTo>
                    <a:pt x="2647" y="788"/>
                  </a:lnTo>
                  <a:cubicBezTo>
                    <a:pt x="2584" y="725"/>
                    <a:pt x="2497" y="693"/>
                    <a:pt x="2410" y="693"/>
                  </a:cubicBezTo>
                  <a:cubicBezTo>
                    <a:pt x="2324" y="693"/>
                    <a:pt x="2237" y="725"/>
                    <a:pt x="2174" y="788"/>
                  </a:cubicBezTo>
                  <a:lnTo>
                    <a:pt x="126" y="2836"/>
                  </a:lnTo>
                  <a:cubicBezTo>
                    <a:pt x="0" y="2930"/>
                    <a:pt x="0" y="3182"/>
                    <a:pt x="126" y="3308"/>
                  </a:cubicBezTo>
                  <a:cubicBezTo>
                    <a:pt x="189" y="3356"/>
                    <a:pt x="276" y="3379"/>
                    <a:pt x="363" y="3379"/>
                  </a:cubicBezTo>
                  <a:cubicBezTo>
                    <a:pt x="449" y="3379"/>
                    <a:pt x="536" y="3356"/>
                    <a:pt x="599" y="3308"/>
                  </a:cubicBezTo>
                  <a:lnTo>
                    <a:pt x="2426" y="1481"/>
                  </a:lnTo>
                  <a:lnTo>
                    <a:pt x="4222" y="3308"/>
                  </a:lnTo>
                  <a:cubicBezTo>
                    <a:pt x="4285" y="3356"/>
                    <a:pt x="4372" y="3379"/>
                    <a:pt x="4458" y="3379"/>
                  </a:cubicBezTo>
                  <a:cubicBezTo>
                    <a:pt x="4545" y="3379"/>
                    <a:pt x="4632" y="3356"/>
                    <a:pt x="4695" y="3308"/>
                  </a:cubicBezTo>
                  <a:lnTo>
                    <a:pt x="6900" y="1134"/>
                  </a:lnTo>
                  <a:cubicBezTo>
                    <a:pt x="6931" y="1260"/>
                    <a:pt x="7057" y="1355"/>
                    <a:pt x="7215" y="1355"/>
                  </a:cubicBezTo>
                  <a:cubicBezTo>
                    <a:pt x="7404" y="1355"/>
                    <a:pt x="7562" y="1197"/>
                    <a:pt x="7562" y="1008"/>
                  </a:cubicBezTo>
                  <a:lnTo>
                    <a:pt x="7562" y="347"/>
                  </a:lnTo>
                  <a:cubicBezTo>
                    <a:pt x="7562" y="158"/>
                    <a:pt x="7467" y="0"/>
                    <a:pt x="724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51306664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931"/>
        <p:cNvGrpSpPr/>
        <p:nvPr/>
      </p:nvGrpSpPr>
      <p:grpSpPr>
        <a:xfrm>
          <a:off x="0" y="0"/>
          <a:ext cx="0" cy="0"/>
          <a:chOff x="0" y="0"/>
          <a:chExt cx="0" cy="0"/>
        </a:xfrm>
      </p:grpSpPr>
      <p:sp>
        <p:nvSpPr>
          <p:cNvPr id="937" name="Google Shape;937;p32"/>
          <p:cNvSpPr txBox="1">
            <a:spLocks noGrp="1"/>
          </p:cNvSpPr>
          <p:nvPr>
            <p:ph type="title"/>
          </p:nvPr>
        </p:nvSpPr>
        <p:spPr>
          <a:xfrm>
            <a:off x="210593" y="128959"/>
            <a:ext cx="8825345" cy="481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err="1">
                <a:solidFill>
                  <a:schemeClr val="dk1"/>
                </a:solidFill>
              </a:rPr>
              <a:t>Phương</a:t>
            </a:r>
            <a:r>
              <a:rPr lang="en-US">
                <a:solidFill>
                  <a:schemeClr val="dk1"/>
                </a:solidFill>
              </a:rPr>
              <a:t> </a:t>
            </a:r>
            <a:r>
              <a:rPr lang="en-US" err="1">
                <a:solidFill>
                  <a:schemeClr val="dk1"/>
                </a:solidFill>
              </a:rPr>
              <a:t>Pháp</a:t>
            </a:r>
            <a:r>
              <a:rPr lang="en-US">
                <a:solidFill>
                  <a:schemeClr val="dk1"/>
                </a:solidFill>
              </a:rPr>
              <a:t> Elbow </a:t>
            </a:r>
            <a:r>
              <a:rPr lang="en-US" err="1">
                <a:solidFill>
                  <a:schemeClr val="dk1"/>
                </a:solidFill>
              </a:rPr>
              <a:t>và</a:t>
            </a:r>
            <a:r>
              <a:rPr lang="en-US">
                <a:solidFill>
                  <a:schemeClr val="dk1"/>
                </a:solidFill>
              </a:rPr>
              <a:t> Within-Cluster Sum of Squares (WSS)</a:t>
            </a:r>
            <a:endParaRPr lang="vi-VN">
              <a:solidFill>
                <a:schemeClr val="dk1"/>
              </a:solidFill>
            </a:endParaRPr>
          </a:p>
        </p:txBody>
      </p:sp>
      <p:sp>
        <p:nvSpPr>
          <p:cNvPr id="8" name="TextBox 7">
            <a:extLst>
              <a:ext uri="{FF2B5EF4-FFF2-40B4-BE49-F238E27FC236}">
                <a16:creationId xmlns:a16="http://schemas.microsoft.com/office/drawing/2014/main" id="{388F9495-DC35-70DE-CA1C-C50B48F34372}"/>
              </a:ext>
            </a:extLst>
          </p:cNvPr>
          <p:cNvSpPr txBox="1"/>
          <p:nvPr/>
        </p:nvSpPr>
        <p:spPr>
          <a:xfrm>
            <a:off x="8760562" y="4835723"/>
            <a:ext cx="441146" cy="369332"/>
          </a:xfrm>
          <a:prstGeom prst="rect">
            <a:avLst/>
          </a:prstGeom>
          <a:noFill/>
        </p:spPr>
        <p:txBody>
          <a:bodyPr wrap="none" rtlCol="0">
            <a:spAutoFit/>
          </a:bodyPr>
          <a:lstStyle/>
          <a:p>
            <a:r>
              <a:rPr lang="en-US"/>
              <a:t>49</a:t>
            </a:r>
          </a:p>
        </p:txBody>
      </p:sp>
      <p:sp>
        <p:nvSpPr>
          <p:cNvPr id="2" name="Rectangle 4">
            <a:extLst>
              <a:ext uri="{FF2B5EF4-FFF2-40B4-BE49-F238E27FC236}">
                <a16:creationId xmlns:a16="http://schemas.microsoft.com/office/drawing/2014/main" id="{A33A74A7-61C3-E502-E8BC-2B0B1A68C60D}"/>
              </a:ext>
            </a:extLst>
          </p:cNvPr>
          <p:cNvSpPr>
            <a:spLocks noChangeArrowheads="1"/>
          </p:cNvSpPr>
          <p:nvPr/>
        </p:nvSpPr>
        <p:spPr bwMode="auto">
          <a:xfrm>
            <a:off x="569770" y="948834"/>
            <a:ext cx="7100333"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sz="1800" b="1" err="1">
                <a:effectLst/>
                <a:latin typeface="Times New Roman" panose="02020603050405020304" pitchFamily="18" charset="0"/>
                <a:ea typeface="Calibri" panose="020F0502020204030204" pitchFamily="34" charset="0"/>
                <a:cs typeface="Calibri" panose="020F0502020204030204" pitchFamily="34" charset="0"/>
              </a:rPr>
              <a:t>Phương</a:t>
            </a:r>
            <a:r>
              <a:rPr lang="en-US" sz="1800" b="1">
                <a:effectLst/>
                <a:latin typeface="Times New Roman" panose="02020603050405020304" pitchFamily="18" charset="0"/>
                <a:ea typeface="Calibri" panose="020F0502020204030204" pitchFamily="34" charset="0"/>
                <a:cs typeface="Calibri" panose="020F0502020204030204" pitchFamily="34" charset="0"/>
              </a:rPr>
              <a:t> </a:t>
            </a:r>
            <a:r>
              <a:rPr lang="en-US" sz="1800" b="1" err="1">
                <a:effectLst/>
                <a:latin typeface="Times New Roman" panose="02020603050405020304" pitchFamily="18" charset="0"/>
                <a:ea typeface="Calibri" panose="020F0502020204030204" pitchFamily="34" charset="0"/>
                <a:cs typeface="Calibri" panose="020F0502020204030204" pitchFamily="34" charset="0"/>
              </a:rPr>
              <a:t>pháp</a:t>
            </a:r>
            <a:r>
              <a:rPr lang="en-US" sz="1800" b="1">
                <a:effectLst/>
                <a:latin typeface="Times New Roman" panose="02020603050405020304" pitchFamily="18" charset="0"/>
                <a:ea typeface="Calibri" panose="020F0502020204030204" pitchFamily="34" charset="0"/>
                <a:cs typeface="Calibri" panose="020F0502020204030204" pitchFamily="34" charset="0"/>
              </a:rPr>
              <a:t> Elbow</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là</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một</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kỹ</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thuật</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phổ</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biến</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để</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xác</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định</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số</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lượng</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cụm</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tối</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ưu</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trong</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bài</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toán</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phân</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cụm</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KMeans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 name="Rectangle 5">
            <a:extLst>
              <a:ext uri="{FF2B5EF4-FFF2-40B4-BE49-F238E27FC236}">
                <a16:creationId xmlns:a16="http://schemas.microsoft.com/office/drawing/2014/main" id="{490DEA7C-9218-AD45-307F-D80A4BA0AAF1}"/>
              </a:ext>
            </a:extLst>
          </p:cNvPr>
          <p:cNvSpPr>
            <a:spLocks noChangeArrowheads="1"/>
          </p:cNvSpPr>
          <p:nvPr/>
        </p:nvSpPr>
        <p:spPr bwMode="auto">
          <a:xfrm>
            <a:off x="900546" y="217516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vi-VN" altLang="ja-JP" sz="1300" b="0" i="0" u="none" strike="noStrike" cap="none" normalizeH="0" baseline="0">
                <a:ln>
                  <a:noFill/>
                </a:ln>
                <a:solidFill>
                  <a:schemeClr val="tx1"/>
                </a:solidFill>
                <a:effectLst/>
                <a:latin typeface="Calibri" panose="020F0502020204030204" pitchFamily="34" charset="0"/>
                <a:ea typeface="Yu Mincho" panose="02020400000000000000" pitchFamily="18" charset="-128"/>
                <a:cs typeface="Calibri" panose="020F0502020204030204" pitchFamily="34" charset="0"/>
              </a:rPr>
              <a:t> </a:t>
            </a:r>
            <a:endParaRPr kumimoji="0" lang="vi-VN" altLang="ja-JP" sz="1800" b="0" i="0" u="none" strike="noStrike" cap="none" normalizeH="0" baseline="0">
              <a:ln>
                <a:noFill/>
              </a:ln>
              <a:solidFill>
                <a:schemeClr val="tx1"/>
              </a:solidFill>
              <a:effectLst/>
              <a:latin typeface="Arial" panose="020B0604020202020204" pitchFamily="34" charset="0"/>
            </a:endParaRPr>
          </a:p>
        </p:txBody>
      </p:sp>
      <p:sp>
        <p:nvSpPr>
          <p:cNvPr id="6" name="TextBox 5">
            <a:extLst>
              <a:ext uri="{FF2B5EF4-FFF2-40B4-BE49-F238E27FC236}">
                <a16:creationId xmlns:a16="http://schemas.microsoft.com/office/drawing/2014/main" id="{01ECD69D-60A6-ACB3-548B-67AD9597A0F7}"/>
              </a:ext>
            </a:extLst>
          </p:cNvPr>
          <p:cNvSpPr txBox="1"/>
          <p:nvPr/>
        </p:nvSpPr>
        <p:spPr>
          <a:xfrm>
            <a:off x="670212" y="1794010"/>
            <a:ext cx="7767205" cy="646331"/>
          </a:xfrm>
          <a:prstGeom prst="rect">
            <a:avLst/>
          </a:prstGeom>
          <a:noFill/>
        </p:spPr>
        <p:txBody>
          <a:bodyPr wrap="square">
            <a:spAutoFit/>
          </a:bodyPr>
          <a:lstStyle/>
          <a:p>
            <a:r>
              <a:rPr lang="en-US" sz="1800" b="1">
                <a:effectLst/>
                <a:latin typeface="Times New Roman" panose="02020603050405020304" pitchFamily="18" charset="0"/>
                <a:ea typeface="Calibri" panose="020F0502020204030204" pitchFamily="34" charset="0"/>
                <a:cs typeface="Calibri" panose="020F0502020204030204" pitchFamily="34" charset="0"/>
              </a:rPr>
              <a:t>WSS</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là</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tổng</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các</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khoảng</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cách</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bình</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phương</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từ</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mỗi</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điểm</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dữ</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liệu</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đến</a:t>
            </a:r>
            <a:r>
              <a:rPr lang="en-US" sz="1800">
                <a:effectLst/>
                <a:latin typeface="Times New Roman" panose="02020603050405020304" pitchFamily="18" charset="0"/>
                <a:ea typeface="Calibri" panose="020F0502020204030204" pitchFamily="34" charset="0"/>
                <a:cs typeface="Calibri" panose="020F0502020204030204" pitchFamily="34" charset="0"/>
              </a:rPr>
              <a:t> centroid </a:t>
            </a:r>
            <a:r>
              <a:rPr lang="en-US" sz="1800" err="1">
                <a:effectLst/>
                <a:latin typeface="Times New Roman" panose="02020603050405020304" pitchFamily="18" charset="0"/>
                <a:ea typeface="Calibri" panose="020F0502020204030204" pitchFamily="34" charset="0"/>
                <a:cs typeface="Calibri" panose="020F0502020204030204" pitchFamily="34" charset="0"/>
              </a:rPr>
              <a:t>của</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cụm</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mà</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nó</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thuộc</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về</a:t>
            </a:r>
            <a:endParaRPr lang="en-US"/>
          </a:p>
        </p:txBody>
      </p:sp>
      <p:pic>
        <p:nvPicPr>
          <p:cNvPr id="12" name="Picture 11">
            <a:extLst>
              <a:ext uri="{FF2B5EF4-FFF2-40B4-BE49-F238E27FC236}">
                <a16:creationId xmlns:a16="http://schemas.microsoft.com/office/drawing/2014/main" id="{A79BBAC8-3374-B7C4-B402-89EBBA949B72}"/>
              </a:ext>
            </a:extLst>
          </p:cNvPr>
          <p:cNvPicPr>
            <a:picLocks noChangeAspect="1"/>
          </p:cNvPicPr>
          <p:nvPr/>
        </p:nvPicPr>
        <p:blipFill>
          <a:blip r:embed="rId3"/>
          <a:stretch>
            <a:fillRect/>
          </a:stretch>
        </p:blipFill>
        <p:spPr>
          <a:xfrm>
            <a:off x="670212" y="3037092"/>
            <a:ext cx="3210373" cy="733527"/>
          </a:xfrm>
          <a:prstGeom prst="rect">
            <a:avLst/>
          </a:prstGeom>
        </p:spPr>
      </p:pic>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4703CB2F-4A7A-D79D-C89C-53ED09EC739A}"/>
                  </a:ext>
                </a:extLst>
              </p:cNvPr>
              <p:cNvSpPr txBox="1"/>
              <p:nvPr/>
            </p:nvSpPr>
            <p:spPr>
              <a:xfrm>
                <a:off x="4237759" y="2744829"/>
                <a:ext cx="4623954" cy="2244782"/>
              </a:xfrm>
              <a:prstGeom prst="rect">
                <a:avLst/>
              </a:prstGeom>
              <a:noFill/>
            </p:spPr>
            <p:txBody>
              <a:bodyPr wrap="square">
                <a:spAutoFit/>
              </a:bodyPr>
              <a:lstStyle/>
              <a:p>
                <a:pPr marL="0" marR="0" algn="just">
                  <a:lnSpc>
                    <a:spcPct val="106000"/>
                  </a:lnSpc>
                  <a:spcBef>
                    <a:spcPts val="0"/>
                  </a:spcBef>
                  <a:spcAft>
                    <a:spcPts val="800"/>
                  </a:spcAft>
                </a:pPr>
                <a:r>
                  <a:rPr lang="en-US" sz="1800" err="1">
                    <a:effectLst/>
                    <a:latin typeface="Times New Roman" panose="02020603050405020304" pitchFamily="18" charset="0"/>
                    <a:ea typeface="Calibri" panose="020F0502020204030204" pitchFamily="34" charset="0"/>
                    <a:cs typeface="Calibri" panose="020F0502020204030204" pitchFamily="34" charset="0"/>
                  </a:rPr>
                  <a:t>trong</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đó</a:t>
                </a:r>
                <a:r>
                  <a:rPr lang="en-US" sz="1800">
                    <a:effectLst/>
                    <a:latin typeface="Times New Roman" panose="02020603050405020304" pitchFamily="18" charset="0"/>
                    <a:ea typeface="Calibri" panose="020F0502020204030204" pitchFamily="34" charset="0"/>
                    <a:cs typeface="Calibri" panose="020F0502020204030204" pitchFamily="34" charset="0"/>
                  </a:rPr>
                  <a:t>:</a:t>
                </a:r>
              </a:p>
              <a:p>
                <a:pPr marL="342900" marR="0" lvl="0" indent="-342900" algn="just">
                  <a:lnSpc>
                    <a:spcPct val="106000"/>
                  </a:lnSpc>
                  <a:spcBef>
                    <a:spcPts val="0"/>
                  </a:spcBef>
                  <a:spcAft>
                    <a:spcPts val="800"/>
                  </a:spcAft>
                  <a:buSzPts val="1000"/>
                  <a:buFont typeface="Symbol" panose="05050102010706020507" pitchFamily="18" charset="2"/>
                  <a:buChar char=""/>
                  <a:tabLst>
                    <a:tab pos="457200" algn="l"/>
                  </a:tabLst>
                </a:pPr>
                <a:r>
                  <a:rPr lang="en-US" sz="1800">
                    <a:effectLst/>
                    <a:latin typeface="Cambria Math" panose="02040503050406030204" pitchFamily="18" charset="0"/>
                    <a:ea typeface="Calibri" panose="020F0502020204030204" pitchFamily="34" charset="0"/>
                    <a:cs typeface="Cambria Math" panose="02040503050406030204" pitchFamily="18" charset="0"/>
                  </a:rPr>
                  <a:t>𝑘</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là</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số</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lượng</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cụm</a:t>
                </a:r>
                <a:r>
                  <a:rPr lang="en-US" sz="1800">
                    <a:effectLst/>
                    <a:latin typeface="Times New Roman" panose="02020603050405020304" pitchFamily="18" charset="0"/>
                    <a:ea typeface="Calibri" panose="020F0502020204030204" pitchFamily="34" charset="0"/>
                    <a:cs typeface="Calibri" panose="020F0502020204030204" pitchFamily="34" charset="0"/>
                  </a:rPr>
                  <a:t>.</a:t>
                </a:r>
              </a:p>
              <a:p>
                <a:pPr marL="342900" marR="0" lvl="0" indent="-342900" algn="just">
                  <a:lnSpc>
                    <a:spcPct val="106000"/>
                  </a:lnSpc>
                  <a:spcBef>
                    <a:spcPts val="0"/>
                  </a:spcBef>
                  <a:spcAft>
                    <a:spcPts val="800"/>
                  </a:spcAft>
                  <a:buSzPts val="1000"/>
                  <a:buFont typeface="Symbol" panose="05050102010706020507" pitchFamily="18" charset="2"/>
                  <a:buChar char=""/>
                  <a:tabLst>
                    <a:tab pos="457200" algn="l"/>
                  </a:tabLst>
                </a:pPr>
                <a14:m>
                  <m:oMath xmlns:m="http://schemas.openxmlformats.org/officeDocument/2006/math">
                    <m:sSub>
                      <m:sSubPr>
                        <m:ctrlPr>
                          <a:rPr lang="en-US" sz="1800" i="1">
                            <a:effectLst/>
                            <a:latin typeface="Cambria Math" panose="02040503050406030204" pitchFamily="18" charset="0"/>
                            <a:ea typeface="Calibri" panose="020F0502020204030204" pitchFamily="34" charset="0"/>
                            <a:cs typeface="Calibri" panose="020F0502020204030204" pitchFamily="34" charset="0"/>
                          </a:rPr>
                        </m:ctrlPr>
                      </m:sSubPr>
                      <m:e>
                        <m:r>
                          <a:rPr lang="en-US" sz="1800" i="1">
                            <a:effectLst/>
                            <a:latin typeface="Cambria Math" panose="02040503050406030204" pitchFamily="18" charset="0"/>
                            <a:ea typeface="Calibri" panose="020F0502020204030204" pitchFamily="34" charset="0"/>
                            <a:cs typeface="Calibri" panose="020F0502020204030204" pitchFamily="34" charset="0"/>
                          </a:rPr>
                          <m:t>𝐶</m:t>
                        </m:r>
                      </m:e>
                      <m:sub>
                        <m:r>
                          <a:rPr lang="en-US" sz="1800" i="1">
                            <a:effectLst/>
                            <a:latin typeface="Cambria Math" panose="02040503050406030204" pitchFamily="18" charset="0"/>
                            <a:ea typeface="Calibri" panose="020F0502020204030204" pitchFamily="34" charset="0"/>
                            <a:cs typeface="Calibri" panose="020F0502020204030204" pitchFamily="34" charset="0"/>
                          </a:rPr>
                          <m:t>𝑖</m:t>
                        </m:r>
                      </m:sub>
                    </m:sSub>
                  </m:oMath>
                </a14:m>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là</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tập</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hợp</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các</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điểm</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dữ</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liệu</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trong</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cụm</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a:effectLst/>
                    <a:latin typeface="Cambria Math" panose="02040503050406030204" pitchFamily="18" charset="0"/>
                    <a:ea typeface="Calibri" panose="020F0502020204030204" pitchFamily="34" charset="0"/>
                    <a:cs typeface="Cambria Math" panose="02040503050406030204" pitchFamily="18" charset="0"/>
                  </a:rPr>
                  <a:t>𝑖</a:t>
                </a:r>
                <a:r>
                  <a:rPr lang="en-US" sz="1800" i="1" err="1">
                    <a:effectLst/>
                    <a:latin typeface="Times New Roman" panose="02020603050405020304" pitchFamily="18" charset="0"/>
                    <a:ea typeface="Calibri" panose="020F0502020204030204" pitchFamily="34" charset="0"/>
                    <a:cs typeface="Calibri" panose="020F0502020204030204" pitchFamily="34" charset="0"/>
                  </a:rPr>
                  <a:t>i</a:t>
                </a:r>
                <a:r>
                  <a:rPr lang="en-US" sz="1800">
                    <a:effectLst/>
                    <a:latin typeface="Times New Roman" panose="02020603050405020304" pitchFamily="18" charset="0"/>
                    <a:ea typeface="Calibri" panose="020F0502020204030204" pitchFamily="34" charset="0"/>
                    <a:cs typeface="Calibri" panose="020F0502020204030204" pitchFamily="34" charset="0"/>
                  </a:rPr>
                  <a:t>.</a:t>
                </a:r>
              </a:p>
              <a:p>
                <a:pPr marL="342900" marR="0" lvl="0" indent="-342900" algn="just">
                  <a:lnSpc>
                    <a:spcPct val="106000"/>
                  </a:lnSpc>
                  <a:spcBef>
                    <a:spcPts val="0"/>
                  </a:spcBef>
                  <a:spcAft>
                    <a:spcPts val="800"/>
                  </a:spcAft>
                  <a:buSzPts val="1000"/>
                  <a:buFont typeface="Symbol" panose="05050102010706020507" pitchFamily="18" charset="2"/>
                  <a:buChar char=""/>
                  <a:tabLst>
                    <a:tab pos="457200" algn="l"/>
                  </a:tabLst>
                </a:pPr>
                <a14:m>
                  <m:oMath xmlns:m="http://schemas.openxmlformats.org/officeDocument/2006/math">
                    <m:sSub>
                      <m:sSubPr>
                        <m:ctrlPr>
                          <a:rPr lang="en-US" sz="1800" i="1">
                            <a:effectLst/>
                            <a:latin typeface="Cambria Math" panose="02040503050406030204" pitchFamily="18" charset="0"/>
                            <a:ea typeface="Calibri" panose="020F0502020204030204" pitchFamily="34" charset="0"/>
                            <a:cs typeface="Calibri" panose="020F0502020204030204" pitchFamily="34" charset="0"/>
                          </a:rPr>
                        </m:ctrlPr>
                      </m:sSubPr>
                      <m:e>
                        <m:r>
                          <a:rPr lang="en-US" sz="1800" i="1">
                            <a:effectLst/>
                            <a:latin typeface="Cambria Math" panose="02040503050406030204" pitchFamily="18" charset="0"/>
                            <a:ea typeface="Calibri" panose="020F0502020204030204" pitchFamily="34" charset="0"/>
                            <a:cs typeface="Calibri" panose="020F0502020204030204" pitchFamily="34" charset="0"/>
                          </a:rPr>
                          <m:t>𝜇</m:t>
                        </m:r>
                      </m:e>
                      <m:sub>
                        <m:r>
                          <a:rPr lang="en-US" sz="1800" i="1">
                            <a:effectLst/>
                            <a:latin typeface="Cambria Math" panose="02040503050406030204" pitchFamily="18" charset="0"/>
                            <a:ea typeface="Calibri" panose="020F0502020204030204" pitchFamily="34" charset="0"/>
                            <a:cs typeface="Calibri" panose="020F0502020204030204" pitchFamily="34" charset="0"/>
                          </a:rPr>
                          <m:t>𝑖</m:t>
                        </m:r>
                      </m:sub>
                    </m:sSub>
                    <m:r>
                      <a:rPr lang="en-US" sz="1800" i="1">
                        <a:effectLst/>
                        <a:latin typeface="Cambria Math" panose="02040503050406030204" pitchFamily="18" charset="0"/>
                        <a:ea typeface="Calibri" panose="020F0502020204030204" pitchFamily="34" charset="0"/>
                        <a:cs typeface="Calibri" panose="020F0502020204030204" pitchFamily="34" charset="0"/>
                      </a:rPr>
                      <m:t> </m:t>
                    </m:r>
                  </m:oMath>
                </a14:m>
                <a:r>
                  <a:rPr lang="en-US" sz="1800" err="1">
                    <a:effectLst/>
                    <a:latin typeface="Times New Roman" panose="02020603050405020304" pitchFamily="18" charset="0"/>
                    <a:ea typeface="Calibri" panose="020F0502020204030204" pitchFamily="34" charset="0"/>
                    <a:cs typeface="Calibri" panose="020F0502020204030204" pitchFamily="34" charset="0"/>
                  </a:rPr>
                  <a:t>là</a:t>
                </a:r>
                <a:r>
                  <a:rPr lang="en-US" sz="1800">
                    <a:effectLst/>
                    <a:latin typeface="Times New Roman" panose="02020603050405020304" pitchFamily="18" charset="0"/>
                    <a:ea typeface="Calibri" panose="020F0502020204030204" pitchFamily="34" charset="0"/>
                    <a:cs typeface="Calibri" panose="020F0502020204030204" pitchFamily="34" charset="0"/>
                  </a:rPr>
                  <a:t> centroid </a:t>
                </a:r>
                <a:r>
                  <a:rPr lang="en-US" sz="1800" err="1">
                    <a:effectLst/>
                    <a:latin typeface="Times New Roman" panose="02020603050405020304" pitchFamily="18" charset="0"/>
                    <a:ea typeface="Calibri" panose="020F0502020204030204" pitchFamily="34" charset="0"/>
                    <a:cs typeface="Calibri" panose="020F0502020204030204" pitchFamily="34" charset="0"/>
                  </a:rPr>
                  <a:t>của</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cụm</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i="1" err="1">
                    <a:effectLst/>
                    <a:latin typeface="Times New Roman" panose="02020603050405020304" pitchFamily="18" charset="0"/>
                    <a:ea typeface="Calibri" panose="020F0502020204030204" pitchFamily="34" charset="0"/>
                    <a:cs typeface="Calibri" panose="020F0502020204030204" pitchFamily="34" charset="0"/>
                  </a:rPr>
                  <a:t>i</a:t>
                </a:r>
                <a:r>
                  <a:rPr lang="en-US" sz="1800">
                    <a:effectLst/>
                    <a:latin typeface="Times New Roman" panose="02020603050405020304" pitchFamily="18" charset="0"/>
                    <a:ea typeface="Calibri" panose="020F0502020204030204" pitchFamily="34" charset="0"/>
                    <a:cs typeface="Calibri" panose="020F0502020204030204" pitchFamily="34" charset="0"/>
                  </a:rPr>
                  <a:t>.</a:t>
                </a:r>
              </a:p>
              <a:p>
                <a:pPr marL="342900" marR="0" lvl="0" indent="-342900" algn="just">
                  <a:lnSpc>
                    <a:spcPct val="106000"/>
                  </a:lnSpc>
                  <a:spcBef>
                    <a:spcPts val="0"/>
                  </a:spcBef>
                  <a:spcAft>
                    <a:spcPts val="800"/>
                  </a:spcAft>
                  <a:buSzPts val="1000"/>
                  <a:buFont typeface="Symbol" panose="05050102010706020507" pitchFamily="18" charset="2"/>
                  <a:buChar char=""/>
                  <a:tabLst>
                    <a:tab pos="457200" algn="l"/>
                  </a:tabLst>
                </a:pPr>
                <a14:m>
                  <m:oMath xmlns:m="http://schemas.openxmlformats.org/officeDocument/2006/math">
                    <m:r>
                      <a:rPr lang="en-US" sz="1800" i="1">
                        <a:effectLst/>
                        <a:latin typeface="Cambria Math" panose="02040503050406030204" pitchFamily="18" charset="0"/>
                        <a:ea typeface="Calibri" panose="020F0502020204030204" pitchFamily="34" charset="0"/>
                        <a:cs typeface="Calibri" panose="020F0502020204030204" pitchFamily="34" charset="0"/>
                      </a:rPr>
                      <m:t>||</m:t>
                    </m:r>
                    <m:r>
                      <a:rPr lang="en-US" sz="1800" i="1">
                        <a:effectLst/>
                        <a:latin typeface="Cambria Math" panose="02040503050406030204" pitchFamily="18" charset="0"/>
                        <a:ea typeface="Calibri" panose="020F0502020204030204" pitchFamily="34" charset="0"/>
                        <a:cs typeface="Calibri" panose="020F0502020204030204" pitchFamily="34" charset="0"/>
                      </a:rPr>
                      <m:t>𝑥</m:t>
                    </m:r>
                    <m:r>
                      <a:rPr lang="en-US" sz="1800" i="1">
                        <a:effectLst/>
                        <a:latin typeface="Cambria Math" panose="02040503050406030204" pitchFamily="18" charset="0"/>
                        <a:ea typeface="Calibri" panose="020F0502020204030204" pitchFamily="34" charset="0"/>
                        <a:cs typeface="Calibri" panose="020F0502020204030204" pitchFamily="34" charset="0"/>
                      </a:rPr>
                      <m:t>− </m:t>
                    </m:r>
                    <m:sSub>
                      <m:sSubPr>
                        <m:ctrlPr>
                          <a:rPr lang="en-US" sz="1800" i="1">
                            <a:effectLst/>
                            <a:latin typeface="Cambria Math" panose="02040503050406030204" pitchFamily="18" charset="0"/>
                            <a:ea typeface="Calibri" panose="020F0502020204030204" pitchFamily="34" charset="0"/>
                            <a:cs typeface="Calibri" panose="020F0502020204030204" pitchFamily="34" charset="0"/>
                          </a:rPr>
                        </m:ctrlPr>
                      </m:sSubPr>
                      <m:e>
                        <m:r>
                          <a:rPr lang="en-US" sz="1800" i="1">
                            <a:effectLst/>
                            <a:latin typeface="Cambria Math" panose="02040503050406030204" pitchFamily="18" charset="0"/>
                            <a:ea typeface="Calibri" panose="020F0502020204030204" pitchFamily="34" charset="0"/>
                            <a:cs typeface="Calibri" panose="020F0502020204030204" pitchFamily="34" charset="0"/>
                          </a:rPr>
                          <m:t>𝜇</m:t>
                        </m:r>
                      </m:e>
                      <m:sub>
                        <m:r>
                          <a:rPr lang="en-US" sz="1800" i="1">
                            <a:effectLst/>
                            <a:latin typeface="Cambria Math" panose="02040503050406030204" pitchFamily="18" charset="0"/>
                            <a:ea typeface="Calibri" panose="020F0502020204030204" pitchFamily="34" charset="0"/>
                            <a:cs typeface="Calibri" panose="020F0502020204030204" pitchFamily="34" charset="0"/>
                          </a:rPr>
                          <m:t>𝑖</m:t>
                        </m:r>
                      </m:sub>
                    </m:sSub>
                    <m:r>
                      <a:rPr lang="en-US" sz="1800" i="1">
                        <a:effectLst/>
                        <a:latin typeface="Cambria Math" panose="02040503050406030204" pitchFamily="18" charset="0"/>
                        <a:ea typeface="Calibri" panose="020F0502020204030204" pitchFamily="34" charset="0"/>
                        <a:cs typeface="Calibri" panose="020F0502020204030204" pitchFamily="34" charset="0"/>
                      </a:rPr>
                      <m:t>||</m:t>
                    </m:r>
                  </m:oMath>
                </a14:m>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là</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khoảng</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cách</a:t>
                </a:r>
                <a:r>
                  <a:rPr lang="en-US" sz="1800">
                    <a:effectLst/>
                    <a:latin typeface="Times New Roman" panose="02020603050405020304" pitchFamily="18" charset="0"/>
                    <a:ea typeface="Calibri" panose="020F0502020204030204" pitchFamily="34" charset="0"/>
                    <a:cs typeface="Calibri" panose="020F0502020204030204" pitchFamily="34" charset="0"/>
                  </a:rPr>
                  <a:t> Euclidean </a:t>
                </a:r>
                <a:r>
                  <a:rPr lang="en-US" sz="1800" err="1">
                    <a:effectLst/>
                    <a:latin typeface="Times New Roman" panose="02020603050405020304" pitchFamily="18" charset="0"/>
                    <a:ea typeface="Calibri" panose="020F0502020204030204" pitchFamily="34" charset="0"/>
                    <a:cs typeface="Calibri" panose="020F0502020204030204" pitchFamily="34" charset="0"/>
                  </a:rPr>
                  <a:t>giữa</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điểm</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dữ</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liệu</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a:effectLst/>
                    <a:latin typeface="Cambria Math" panose="02040503050406030204" pitchFamily="18" charset="0"/>
                    <a:ea typeface="Calibri" panose="020F0502020204030204" pitchFamily="34" charset="0"/>
                    <a:cs typeface="Cambria Math" panose="02040503050406030204" pitchFamily="18" charset="0"/>
                  </a:rPr>
                  <a:t>𝑥</a:t>
                </a:r>
                <a:r>
                  <a:rPr lang="en-US" sz="1800" i="1">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và</a:t>
                </a:r>
                <a:r>
                  <a:rPr lang="en-US" sz="1800">
                    <a:effectLst/>
                    <a:latin typeface="Times New Roman" panose="02020603050405020304" pitchFamily="18" charset="0"/>
                    <a:ea typeface="Calibri" panose="020F0502020204030204" pitchFamily="34" charset="0"/>
                    <a:cs typeface="Calibri" panose="020F0502020204030204" pitchFamily="34" charset="0"/>
                  </a:rPr>
                  <a:t> centroid </a:t>
                </a:r>
                <a14:m>
                  <m:oMath xmlns:m="http://schemas.openxmlformats.org/officeDocument/2006/math">
                    <m:sSub>
                      <m:sSubPr>
                        <m:ctrlPr>
                          <a:rPr lang="en-US" sz="1800" i="1">
                            <a:effectLst/>
                            <a:latin typeface="Cambria Math" panose="02040503050406030204" pitchFamily="18" charset="0"/>
                            <a:ea typeface="Calibri" panose="020F0502020204030204" pitchFamily="34" charset="0"/>
                            <a:cs typeface="Calibri" panose="020F0502020204030204" pitchFamily="34" charset="0"/>
                          </a:rPr>
                        </m:ctrlPr>
                      </m:sSubPr>
                      <m:e>
                        <m:r>
                          <a:rPr lang="en-US" sz="1800" i="1">
                            <a:effectLst/>
                            <a:latin typeface="Cambria Math" panose="02040503050406030204" pitchFamily="18" charset="0"/>
                            <a:ea typeface="Calibri" panose="020F0502020204030204" pitchFamily="34" charset="0"/>
                            <a:cs typeface="Calibri" panose="020F0502020204030204" pitchFamily="34" charset="0"/>
                          </a:rPr>
                          <m:t>𝜇</m:t>
                        </m:r>
                      </m:e>
                      <m:sub>
                        <m:r>
                          <a:rPr lang="en-US" sz="1800" i="1">
                            <a:effectLst/>
                            <a:latin typeface="Cambria Math" panose="02040503050406030204" pitchFamily="18" charset="0"/>
                            <a:ea typeface="Calibri" panose="020F0502020204030204" pitchFamily="34" charset="0"/>
                            <a:cs typeface="Calibri" panose="020F0502020204030204" pitchFamily="34" charset="0"/>
                          </a:rPr>
                          <m:t>𝑖</m:t>
                        </m:r>
                      </m:sub>
                    </m:sSub>
                  </m:oMath>
                </a14:m>
                <a:r>
                  <a:rPr lang="en-US" sz="1800">
                    <a:effectLst/>
                    <a:latin typeface="Times New Roman" panose="02020603050405020304" pitchFamily="18" charset="0"/>
                    <a:ea typeface="Calibri" panose="020F0502020204030204" pitchFamily="34" charset="0"/>
                    <a:cs typeface="Calibri" panose="020F0502020204030204" pitchFamily="34" charset="0"/>
                  </a:rPr>
                  <a:t>​.</a:t>
                </a:r>
              </a:p>
            </p:txBody>
          </p:sp>
        </mc:Choice>
        <mc:Fallback xmlns="">
          <p:sp>
            <p:nvSpPr>
              <p:cNvPr id="14" name="TextBox 13">
                <a:extLst>
                  <a:ext uri="{FF2B5EF4-FFF2-40B4-BE49-F238E27FC236}">
                    <a16:creationId xmlns:a16="http://schemas.microsoft.com/office/drawing/2014/main" id="{4703CB2F-4A7A-D79D-C89C-53ED09EC739A}"/>
                  </a:ext>
                </a:extLst>
              </p:cNvPr>
              <p:cNvSpPr txBox="1">
                <a:spLocks noRot="1" noChangeAspect="1" noMove="1" noResize="1" noEditPoints="1" noAdjustHandles="1" noChangeArrowheads="1" noChangeShapeType="1" noTextEdit="1"/>
              </p:cNvSpPr>
              <p:nvPr/>
            </p:nvSpPr>
            <p:spPr>
              <a:xfrm>
                <a:off x="4237759" y="2744829"/>
                <a:ext cx="4623954" cy="2244782"/>
              </a:xfrm>
              <a:prstGeom prst="rect">
                <a:avLst/>
              </a:prstGeom>
              <a:blipFill>
                <a:blip r:embed="rId4"/>
                <a:stretch>
                  <a:fillRect l="-1054" t="-1355" r="-1054" b="-3252"/>
                </a:stretch>
              </a:blipFill>
            </p:spPr>
            <p:txBody>
              <a:bodyPr/>
              <a:lstStyle/>
              <a:p>
                <a:r>
                  <a:rPr lang="en-US">
                    <a:noFill/>
                  </a:rPr>
                  <a:t> </a:t>
                </a:r>
              </a:p>
            </p:txBody>
          </p:sp>
        </mc:Fallback>
      </mc:AlternateContent>
    </p:spTree>
    <p:extLst>
      <p:ext uri="{BB962C8B-B14F-4D97-AF65-F5344CB8AC3E}">
        <p14:creationId xmlns:p14="http://schemas.microsoft.com/office/powerpoint/2010/main" val="9348964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90" name="Google Shape;290;p19"/>
          <p:cNvSpPr txBox="1">
            <a:spLocks noGrp="1"/>
          </p:cNvSpPr>
          <p:nvPr>
            <p:ph type="title"/>
          </p:nvPr>
        </p:nvSpPr>
        <p:spPr>
          <a:xfrm>
            <a:off x="311700" y="445025"/>
            <a:ext cx="8520600" cy="572700"/>
          </a:xfrm>
        </p:spPr>
        <p:txBody>
          <a:bodyPr spcFirstLastPara="1" wrap="square" lIns="91425" tIns="91425" rIns="91425" bIns="91425" anchor="ctr" anchorCtr="0">
            <a:normAutofit/>
          </a:bodyPr>
          <a:lstStyle/>
          <a:p>
            <a:pPr marL="0" lvl="0" indent="0" rtl="0">
              <a:lnSpc>
                <a:spcPct val="90000"/>
              </a:lnSpc>
              <a:spcBef>
                <a:spcPts val="0"/>
              </a:spcBef>
              <a:spcAft>
                <a:spcPts val="0"/>
              </a:spcAft>
              <a:buNone/>
            </a:pPr>
            <a:r>
              <a:rPr lang="vi-VN" sz="2800"/>
              <a:t>Mô tả dữ liệu</a:t>
            </a:r>
          </a:p>
        </p:txBody>
      </p:sp>
      <p:pic>
        <p:nvPicPr>
          <p:cNvPr id="4" name="Picture 3">
            <a:extLst>
              <a:ext uri="{FF2B5EF4-FFF2-40B4-BE49-F238E27FC236}">
                <a16:creationId xmlns:a16="http://schemas.microsoft.com/office/drawing/2014/main" id="{173770E4-EE57-291D-F91D-70FFFBBCAC5E}"/>
              </a:ext>
            </a:extLst>
          </p:cNvPr>
          <p:cNvPicPr>
            <a:picLocks noChangeAspect="1"/>
          </p:cNvPicPr>
          <p:nvPr/>
        </p:nvPicPr>
        <p:blipFill>
          <a:blip r:embed="rId3"/>
          <a:stretch>
            <a:fillRect/>
          </a:stretch>
        </p:blipFill>
        <p:spPr>
          <a:xfrm>
            <a:off x="234187" y="1055680"/>
            <a:ext cx="854717" cy="782487"/>
          </a:xfrm>
          <a:prstGeom prst="rect">
            <a:avLst/>
          </a:prstGeom>
        </p:spPr>
      </p:pic>
      <p:sp>
        <p:nvSpPr>
          <p:cNvPr id="2" name="TextBox 1">
            <a:extLst>
              <a:ext uri="{FF2B5EF4-FFF2-40B4-BE49-F238E27FC236}">
                <a16:creationId xmlns:a16="http://schemas.microsoft.com/office/drawing/2014/main" id="{126CB553-40E5-AB93-1F37-9A62FA279A5A}"/>
              </a:ext>
            </a:extLst>
          </p:cNvPr>
          <p:cNvSpPr txBox="1"/>
          <p:nvPr/>
        </p:nvSpPr>
        <p:spPr>
          <a:xfrm>
            <a:off x="8859948" y="4835723"/>
            <a:ext cx="284052" cy="307777"/>
          </a:xfrm>
          <a:prstGeom prst="rect">
            <a:avLst/>
          </a:prstGeom>
          <a:noFill/>
        </p:spPr>
        <p:txBody>
          <a:bodyPr wrap="none" rtlCol="0">
            <a:spAutoFit/>
          </a:bodyPr>
          <a:lstStyle/>
          <a:p>
            <a:r>
              <a:rPr lang="en-US"/>
              <a:t>5</a:t>
            </a:r>
          </a:p>
        </p:txBody>
      </p:sp>
      <p:sp>
        <p:nvSpPr>
          <p:cNvPr id="5" name="TextBox 4">
            <a:extLst>
              <a:ext uri="{FF2B5EF4-FFF2-40B4-BE49-F238E27FC236}">
                <a16:creationId xmlns:a16="http://schemas.microsoft.com/office/drawing/2014/main" id="{7C3A5E94-35A6-170C-98CF-3C98948AC42B}"/>
              </a:ext>
            </a:extLst>
          </p:cNvPr>
          <p:cNvSpPr txBox="1"/>
          <p:nvPr/>
        </p:nvSpPr>
        <p:spPr>
          <a:xfrm>
            <a:off x="149966" y="1920339"/>
            <a:ext cx="2093377" cy="1384995"/>
          </a:xfrm>
          <a:prstGeom prst="rect">
            <a:avLst/>
          </a:prstGeom>
          <a:noFill/>
        </p:spPr>
        <p:txBody>
          <a:bodyPr wrap="square">
            <a:spAutoFit/>
          </a:bodyPr>
          <a:lstStyle/>
          <a:p>
            <a:pPr algn="just"/>
            <a:r>
              <a:rPr lang="vi-VN"/>
              <a:t>Tập dữ liệu này bao gồm các đánh giá về xe thu được từ trang web Cars.com. Bộ dữ liệu này bao gồm 7 loại xếp hạng ô tô riêng biệt:</a:t>
            </a:r>
            <a:endParaRPr lang="en-US"/>
          </a:p>
        </p:txBody>
      </p:sp>
      <p:graphicFrame>
        <p:nvGraphicFramePr>
          <p:cNvPr id="3" name="Table 2">
            <a:extLst>
              <a:ext uri="{FF2B5EF4-FFF2-40B4-BE49-F238E27FC236}">
                <a16:creationId xmlns:a16="http://schemas.microsoft.com/office/drawing/2014/main" id="{5CF8DC42-11F6-1C42-2B12-63AB4C517F2B}"/>
              </a:ext>
            </a:extLst>
          </p:cNvPr>
          <p:cNvGraphicFramePr>
            <a:graphicFrameLocks noGrp="1"/>
          </p:cNvGraphicFramePr>
          <p:nvPr>
            <p:extLst>
              <p:ext uri="{D42A27DB-BD31-4B8C-83A1-F6EECF244321}">
                <p14:modId xmlns:p14="http://schemas.microsoft.com/office/powerpoint/2010/main" val="2765526990"/>
              </p:ext>
            </p:extLst>
          </p:nvPr>
        </p:nvGraphicFramePr>
        <p:xfrm>
          <a:off x="2452255" y="1055679"/>
          <a:ext cx="6380046" cy="3861224"/>
        </p:xfrm>
        <a:graphic>
          <a:graphicData uri="http://schemas.openxmlformats.org/drawingml/2006/table">
            <a:tbl>
              <a:tblPr firstRow="1" firstCol="1" bandRow="1">
                <a:tableStyleId>{5C22544A-7EE6-4342-B048-85BDC9FD1C3A}</a:tableStyleId>
              </a:tblPr>
              <a:tblGrid>
                <a:gridCol w="1494099">
                  <a:extLst>
                    <a:ext uri="{9D8B030D-6E8A-4147-A177-3AD203B41FA5}">
                      <a16:colId xmlns:a16="http://schemas.microsoft.com/office/drawing/2014/main" val="174747511"/>
                    </a:ext>
                  </a:extLst>
                </a:gridCol>
                <a:gridCol w="1783160">
                  <a:extLst>
                    <a:ext uri="{9D8B030D-6E8A-4147-A177-3AD203B41FA5}">
                      <a16:colId xmlns:a16="http://schemas.microsoft.com/office/drawing/2014/main" val="791682704"/>
                    </a:ext>
                  </a:extLst>
                </a:gridCol>
                <a:gridCol w="1539935">
                  <a:extLst>
                    <a:ext uri="{9D8B030D-6E8A-4147-A177-3AD203B41FA5}">
                      <a16:colId xmlns:a16="http://schemas.microsoft.com/office/drawing/2014/main" val="3002916431"/>
                    </a:ext>
                  </a:extLst>
                </a:gridCol>
                <a:gridCol w="1562852">
                  <a:extLst>
                    <a:ext uri="{9D8B030D-6E8A-4147-A177-3AD203B41FA5}">
                      <a16:colId xmlns:a16="http://schemas.microsoft.com/office/drawing/2014/main" val="3062835383"/>
                    </a:ext>
                  </a:extLst>
                </a:gridCol>
              </a:tblGrid>
              <a:tr h="414171">
                <a:tc>
                  <a:txBody>
                    <a:bodyPr/>
                    <a:lstStyle/>
                    <a:p>
                      <a:pPr marL="0" marR="0" algn="ctr">
                        <a:lnSpc>
                          <a:spcPct val="150000"/>
                        </a:lnSpc>
                        <a:spcBef>
                          <a:spcPts val="0"/>
                        </a:spcBef>
                        <a:spcAft>
                          <a:spcPts val="0"/>
                        </a:spcAft>
                      </a:pPr>
                      <a:r>
                        <a:rPr lang="vi-VN" sz="1000">
                          <a:solidFill>
                            <a:schemeClr val="tx1"/>
                          </a:solidFill>
                          <a:effectLst/>
                        </a:rPr>
                        <a:t>STT</a:t>
                      </a:r>
                      <a:endParaRPr lang="en-US" sz="1000">
                        <a:solidFill>
                          <a:schemeClr val="tx1"/>
                        </a:solidFill>
                        <a:effectLst/>
                        <a:latin typeface="Times New Roman" panose="02020603050405020304" pitchFamily="18" charset="0"/>
                        <a:ea typeface="Calibri" panose="020F0502020204030204" pitchFamily="34" charset="0"/>
                        <a:cs typeface="Calibri" panose="020F0502020204030204" pitchFamily="34" charset="0"/>
                      </a:endParaRPr>
                    </a:p>
                  </a:txBody>
                  <a:tcPr marL="51916" marR="51916" marT="0" marB="0" anchor="ctr"/>
                </a:tc>
                <a:tc>
                  <a:txBody>
                    <a:bodyPr/>
                    <a:lstStyle/>
                    <a:p>
                      <a:pPr marL="0" marR="0" algn="ctr">
                        <a:lnSpc>
                          <a:spcPct val="150000"/>
                        </a:lnSpc>
                        <a:spcBef>
                          <a:spcPts val="0"/>
                        </a:spcBef>
                        <a:spcAft>
                          <a:spcPts val="0"/>
                        </a:spcAft>
                      </a:pPr>
                      <a:r>
                        <a:rPr lang="vi-VN" sz="1000">
                          <a:solidFill>
                            <a:schemeClr val="tx1"/>
                          </a:solidFill>
                          <a:effectLst/>
                        </a:rPr>
                        <a:t>Tên thuộc tính</a:t>
                      </a:r>
                      <a:endParaRPr lang="en-US" sz="1000">
                        <a:solidFill>
                          <a:schemeClr val="tx1"/>
                        </a:solidFill>
                        <a:effectLst/>
                        <a:latin typeface="Times New Roman" panose="02020603050405020304" pitchFamily="18" charset="0"/>
                        <a:ea typeface="Calibri" panose="020F0502020204030204" pitchFamily="34" charset="0"/>
                        <a:cs typeface="Calibri" panose="020F0502020204030204" pitchFamily="34" charset="0"/>
                      </a:endParaRPr>
                    </a:p>
                  </a:txBody>
                  <a:tcPr marL="51916" marR="51916" marT="0" marB="0" anchor="ctr"/>
                </a:tc>
                <a:tc>
                  <a:txBody>
                    <a:bodyPr/>
                    <a:lstStyle/>
                    <a:p>
                      <a:pPr marL="0" marR="0" algn="ctr">
                        <a:lnSpc>
                          <a:spcPct val="150000"/>
                        </a:lnSpc>
                        <a:spcBef>
                          <a:spcPts val="0"/>
                        </a:spcBef>
                        <a:spcAft>
                          <a:spcPts val="0"/>
                        </a:spcAft>
                      </a:pPr>
                      <a:r>
                        <a:rPr lang="vi-VN" sz="1000">
                          <a:solidFill>
                            <a:schemeClr val="tx1"/>
                          </a:solidFill>
                          <a:effectLst/>
                        </a:rPr>
                        <a:t>Kiểu dữ liệu</a:t>
                      </a:r>
                      <a:endParaRPr lang="en-US" sz="1000">
                        <a:solidFill>
                          <a:schemeClr val="tx1"/>
                        </a:solidFill>
                        <a:effectLst/>
                        <a:latin typeface="Times New Roman" panose="02020603050405020304" pitchFamily="18" charset="0"/>
                        <a:ea typeface="Calibri" panose="020F0502020204030204" pitchFamily="34" charset="0"/>
                        <a:cs typeface="Calibri" panose="020F0502020204030204" pitchFamily="34" charset="0"/>
                      </a:endParaRPr>
                    </a:p>
                  </a:txBody>
                  <a:tcPr marL="51916" marR="51916" marT="0" marB="0" anchor="ctr"/>
                </a:tc>
                <a:tc>
                  <a:txBody>
                    <a:bodyPr/>
                    <a:lstStyle/>
                    <a:p>
                      <a:pPr marL="0" marR="0" algn="ctr">
                        <a:lnSpc>
                          <a:spcPct val="150000"/>
                        </a:lnSpc>
                        <a:spcBef>
                          <a:spcPts val="0"/>
                        </a:spcBef>
                        <a:spcAft>
                          <a:spcPts val="0"/>
                        </a:spcAft>
                      </a:pPr>
                      <a:r>
                        <a:rPr lang="vi-VN" sz="1000">
                          <a:solidFill>
                            <a:schemeClr val="tx1"/>
                          </a:solidFill>
                          <a:effectLst/>
                        </a:rPr>
                        <a:t>Mô tả</a:t>
                      </a:r>
                      <a:endParaRPr lang="en-US" sz="1000">
                        <a:solidFill>
                          <a:schemeClr val="tx1"/>
                        </a:solidFill>
                        <a:effectLst/>
                        <a:latin typeface="Times New Roman" panose="02020603050405020304" pitchFamily="18" charset="0"/>
                        <a:ea typeface="Calibri" panose="020F0502020204030204" pitchFamily="34" charset="0"/>
                        <a:cs typeface="Calibri" panose="020F0502020204030204" pitchFamily="34" charset="0"/>
                      </a:endParaRPr>
                    </a:p>
                  </a:txBody>
                  <a:tcPr marL="51916" marR="51916" marT="0" marB="0" anchor="ctr"/>
                </a:tc>
                <a:extLst>
                  <a:ext uri="{0D108BD9-81ED-4DB2-BD59-A6C34878D82A}">
                    <a16:rowId xmlns:a16="http://schemas.microsoft.com/office/drawing/2014/main" val="2841151442"/>
                  </a:ext>
                </a:extLst>
              </a:tr>
              <a:tr h="178413">
                <a:tc>
                  <a:txBody>
                    <a:bodyPr/>
                    <a:lstStyle/>
                    <a:p>
                      <a:pPr marL="0" marR="0" algn="ctr">
                        <a:lnSpc>
                          <a:spcPct val="106000"/>
                        </a:lnSpc>
                        <a:spcBef>
                          <a:spcPts val="0"/>
                        </a:spcBef>
                        <a:spcAft>
                          <a:spcPts val="0"/>
                        </a:spcAft>
                      </a:pPr>
                      <a:r>
                        <a:rPr lang="vi-VN" sz="1000">
                          <a:solidFill>
                            <a:schemeClr val="tx1"/>
                          </a:solidFill>
                          <a:effectLst/>
                        </a:rPr>
                        <a:t>1</a:t>
                      </a:r>
                      <a:endParaRPr lang="en-US" sz="1000">
                        <a:solidFill>
                          <a:schemeClr val="tx1"/>
                        </a:solidFill>
                        <a:effectLst/>
                        <a:latin typeface="Times New Roman" panose="02020603050405020304" pitchFamily="18" charset="0"/>
                        <a:ea typeface="Calibri" panose="020F0502020204030204" pitchFamily="34" charset="0"/>
                        <a:cs typeface="Calibri" panose="020F0502020204030204" pitchFamily="34" charset="0"/>
                      </a:endParaRPr>
                    </a:p>
                  </a:txBody>
                  <a:tcPr marL="51916" marR="51916" marT="0" marB="0" anchor="ctr"/>
                </a:tc>
                <a:tc>
                  <a:txBody>
                    <a:bodyPr/>
                    <a:lstStyle/>
                    <a:p>
                      <a:pPr marL="0" marR="0" algn="ctr">
                        <a:lnSpc>
                          <a:spcPct val="106000"/>
                        </a:lnSpc>
                        <a:spcBef>
                          <a:spcPts val="0"/>
                        </a:spcBef>
                        <a:spcAft>
                          <a:spcPts val="0"/>
                        </a:spcAft>
                      </a:pPr>
                      <a:r>
                        <a:rPr lang="vi-VN" sz="1000" b="1">
                          <a:effectLst/>
                        </a:rPr>
                        <a:t>Car_name</a:t>
                      </a:r>
                      <a:endParaRPr lang="en-US" sz="1000" b="1">
                        <a:effectLst/>
                        <a:latin typeface="Times New Roman" panose="02020603050405020304" pitchFamily="18" charset="0"/>
                        <a:ea typeface="Calibri" panose="020F0502020204030204" pitchFamily="34" charset="0"/>
                        <a:cs typeface="Calibri" panose="020F0502020204030204" pitchFamily="34" charset="0"/>
                      </a:endParaRPr>
                    </a:p>
                  </a:txBody>
                  <a:tcPr marL="51916" marR="51916" marT="0" marB="0" anchor="ctr"/>
                </a:tc>
                <a:tc>
                  <a:txBody>
                    <a:bodyPr/>
                    <a:lstStyle/>
                    <a:p>
                      <a:pPr marL="0" marR="0" algn="ctr">
                        <a:lnSpc>
                          <a:spcPct val="106000"/>
                        </a:lnSpc>
                        <a:spcBef>
                          <a:spcPts val="0"/>
                        </a:spcBef>
                        <a:spcAft>
                          <a:spcPts val="0"/>
                        </a:spcAft>
                      </a:pPr>
                      <a:r>
                        <a:rPr lang="vi-VN" sz="1000">
                          <a:effectLst/>
                        </a:rPr>
                        <a:t>Varchar</a:t>
                      </a:r>
                      <a:endParaRPr lang="en-US" sz="1000">
                        <a:effectLst/>
                        <a:latin typeface="Times New Roman" panose="02020603050405020304" pitchFamily="18" charset="0"/>
                        <a:ea typeface="Calibri" panose="020F0502020204030204" pitchFamily="34" charset="0"/>
                        <a:cs typeface="Calibri" panose="020F0502020204030204" pitchFamily="34" charset="0"/>
                      </a:endParaRPr>
                    </a:p>
                  </a:txBody>
                  <a:tcPr marL="51916" marR="51916" marT="0" marB="0" anchor="ctr"/>
                </a:tc>
                <a:tc>
                  <a:txBody>
                    <a:bodyPr/>
                    <a:lstStyle/>
                    <a:p>
                      <a:pPr marL="0" marR="0" algn="ctr">
                        <a:lnSpc>
                          <a:spcPct val="106000"/>
                        </a:lnSpc>
                        <a:spcBef>
                          <a:spcPts val="0"/>
                        </a:spcBef>
                        <a:spcAft>
                          <a:spcPts val="0"/>
                        </a:spcAft>
                      </a:pPr>
                      <a:r>
                        <a:rPr lang="vi-VN" sz="1000">
                          <a:effectLst/>
                        </a:rPr>
                        <a:t>Tên của xe</a:t>
                      </a:r>
                      <a:endParaRPr lang="en-US" sz="1000">
                        <a:effectLst/>
                        <a:latin typeface="Times New Roman" panose="02020603050405020304" pitchFamily="18" charset="0"/>
                        <a:ea typeface="Calibri" panose="020F0502020204030204" pitchFamily="34" charset="0"/>
                        <a:cs typeface="Calibri" panose="020F0502020204030204" pitchFamily="34" charset="0"/>
                      </a:endParaRPr>
                    </a:p>
                  </a:txBody>
                  <a:tcPr marL="51916" marR="51916" marT="0" marB="0" anchor="ctr"/>
                </a:tc>
                <a:extLst>
                  <a:ext uri="{0D108BD9-81ED-4DB2-BD59-A6C34878D82A}">
                    <a16:rowId xmlns:a16="http://schemas.microsoft.com/office/drawing/2014/main" val="2751884729"/>
                  </a:ext>
                </a:extLst>
              </a:tr>
              <a:tr h="363936">
                <a:tc>
                  <a:txBody>
                    <a:bodyPr/>
                    <a:lstStyle/>
                    <a:p>
                      <a:pPr marL="0" marR="0" algn="ctr">
                        <a:lnSpc>
                          <a:spcPct val="106000"/>
                        </a:lnSpc>
                        <a:spcBef>
                          <a:spcPts val="0"/>
                        </a:spcBef>
                        <a:spcAft>
                          <a:spcPts val="0"/>
                        </a:spcAft>
                      </a:pPr>
                      <a:r>
                        <a:rPr lang="vi-VN" sz="1000">
                          <a:solidFill>
                            <a:schemeClr val="tx1"/>
                          </a:solidFill>
                          <a:effectLst/>
                        </a:rPr>
                        <a:t>2</a:t>
                      </a:r>
                      <a:endParaRPr lang="en-US" sz="1000">
                        <a:solidFill>
                          <a:schemeClr val="tx1"/>
                        </a:solidFill>
                        <a:effectLst/>
                        <a:latin typeface="Times New Roman" panose="02020603050405020304" pitchFamily="18" charset="0"/>
                        <a:ea typeface="Calibri" panose="020F0502020204030204" pitchFamily="34" charset="0"/>
                        <a:cs typeface="Calibri" panose="020F0502020204030204" pitchFamily="34" charset="0"/>
                      </a:endParaRPr>
                    </a:p>
                  </a:txBody>
                  <a:tcPr marL="51916" marR="51916" marT="0" marB="0" anchor="ctr"/>
                </a:tc>
                <a:tc>
                  <a:txBody>
                    <a:bodyPr/>
                    <a:lstStyle/>
                    <a:p>
                      <a:pPr marL="0" marR="0" algn="ctr">
                        <a:lnSpc>
                          <a:spcPct val="106000"/>
                        </a:lnSpc>
                        <a:spcBef>
                          <a:spcPts val="0"/>
                        </a:spcBef>
                        <a:spcAft>
                          <a:spcPts val="0"/>
                        </a:spcAft>
                      </a:pPr>
                      <a:r>
                        <a:rPr lang="vi-VN" sz="1000" b="1">
                          <a:effectLst/>
                        </a:rPr>
                        <a:t>Num_of_reviews</a:t>
                      </a:r>
                      <a:endParaRPr lang="en-US" sz="1000" b="1">
                        <a:effectLst/>
                        <a:latin typeface="Times New Roman" panose="02020603050405020304" pitchFamily="18" charset="0"/>
                        <a:ea typeface="Calibri" panose="020F0502020204030204" pitchFamily="34" charset="0"/>
                        <a:cs typeface="Calibri" panose="020F0502020204030204" pitchFamily="34" charset="0"/>
                      </a:endParaRPr>
                    </a:p>
                  </a:txBody>
                  <a:tcPr marL="51916" marR="51916" marT="0" marB="0" anchor="ctr"/>
                </a:tc>
                <a:tc>
                  <a:txBody>
                    <a:bodyPr/>
                    <a:lstStyle/>
                    <a:p>
                      <a:pPr marL="0" marR="0" algn="ctr">
                        <a:lnSpc>
                          <a:spcPct val="106000"/>
                        </a:lnSpc>
                        <a:spcBef>
                          <a:spcPts val="0"/>
                        </a:spcBef>
                        <a:spcAft>
                          <a:spcPts val="0"/>
                        </a:spcAft>
                      </a:pPr>
                      <a:r>
                        <a:rPr lang="vi-VN" sz="1000">
                          <a:effectLst/>
                        </a:rPr>
                        <a:t>Int</a:t>
                      </a:r>
                      <a:endParaRPr lang="en-US" sz="1000">
                        <a:effectLst/>
                        <a:latin typeface="Times New Roman" panose="02020603050405020304" pitchFamily="18" charset="0"/>
                        <a:ea typeface="Calibri" panose="020F0502020204030204" pitchFamily="34" charset="0"/>
                        <a:cs typeface="Calibri" panose="020F0502020204030204" pitchFamily="34" charset="0"/>
                      </a:endParaRPr>
                    </a:p>
                  </a:txBody>
                  <a:tcPr marL="51916" marR="51916" marT="0" marB="0" anchor="ctr"/>
                </a:tc>
                <a:tc>
                  <a:txBody>
                    <a:bodyPr/>
                    <a:lstStyle/>
                    <a:p>
                      <a:pPr marL="0" marR="0" algn="ctr">
                        <a:lnSpc>
                          <a:spcPct val="106000"/>
                        </a:lnSpc>
                        <a:spcBef>
                          <a:spcPts val="0"/>
                        </a:spcBef>
                        <a:spcAft>
                          <a:spcPts val="0"/>
                        </a:spcAft>
                      </a:pPr>
                      <a:r>
                        <a:rPr lang="vi-VN" sz="1000">
                          <a:effectLst/>
                        </a:rPr>
                        <a:t>Số lượng đánh giá</a:t>
                      </a:r>
                      <a:endParaRPr lang="en-US" sz="1000">
                        <a:effectLst/>
                        <a:latin typeface="Times New Roman" panose="02020603050405020304" pitchFamily="18" charset="0"/>
                        <a:ea typeface="Calibri" panose="020F0502020204030204" pitchFamily="34" charset="0"/>
                        <a:cs typeface="Calibri" panose="020F0502020204030204" pitchFamily="34" charset="0"/>
                      </a:endParaRPr>
                    </a:p>
                  </a:txBody>
                  <a:tcPr marL="51916" marR="51916" marT="0" marB="0" anchor="ctr"/>
                </a:tc>
                <a:extLst>
                  <a:ext uri="{0D108BD9-81ED-4DB2-BD59-A6C34878D82A}">
                    <a16:rowId xmlns:a16="http://schemas.microsoft.com/office/drawing/2014/main" val="27306211"/>
                  </a:ext>
                </a:extLst>
              </a:tr>
              <a:tr h="178413">
                <a:tc>
                  <a:txBody>
                    <a:bodyPr/>
                    <a:lstStyle/>
                    <a:p>
                      <a:pPr marL="0" marR="0" algn="ctr">
                        <a:lnSpc>
                          <a:spcPct val="106000"/>
                        </a:lnSpc>
                        <a:spcBef>
                          <a:spcPts val="0"/>
                        </a:spcBef>
                        <a:spcAft>
                          <a:spcPts val="0"/>
                        </a:spcAft>
                      </a:pPr>
                      <a:r>
                        <a:rPr lang="vi-VN" sz="1000">
                          <a:solidFill>
                            <a:schemeClr val="tx1"/>
                          </a:solidFill>
                          <a:effectLst/>
                        </a:rPr>
                        <a:t>3</a:t>
                      </a:r>
                      <a:endParaRPr lang="en-US" sz="1000">
                        <a:solidFill>
                          <a:schemeClr val="tx1"/>
                        </a:solidFill>
                        <a:effectLst/>
                        <a:latin typeface="Times New Roman" panose="02020603050405020304" pitchFamily="18" charset="0"/>
                        <a:ea typeface="Calibri" panose="020F0502020204030204" pitchFamily="34" charset="0"/>
                        <a:cs typeface="Calibri" panose="020F0502020204030204" pitchFamily="34" charset="0"/>
                      </a:endParaRPr>
                    </a:p>
                  </a:txBody>
                  <a:tcPr marL="51916" marR="51916" marT="0" marB="0" anchor="ctr"/>
                </a:tc>
                <a:tc>
                  <a:txBody>
                    <a:bodyPr/>
                    <a:lstStyle/>
                    <a:p>
                      <a:pPr marL="0" marR="0" algn="ctr">
                        <a:lnSpc>
                          <a:spcPct val="106000"/>
                        </a:lnSpc>
                        <a:spcBef>
                          <a:spcPts val="0"/>
                        </a:spcBef>
                        <a:spcAft>
                          <a:spcPts val="0"/>
                        </a:spcAft>
                      </a:pPr>
                      <a:r>
                        <a:rPr lang="vi-VN" sz="1000" b="1" err="1">
                          <a:effectLst/>
                        </a:rPr>
                        <a:t>General_rate</a:t>
                      </a:r>
                      <a:endParaRPr lang="en-US" sz="1000" b="1">
                        <a:effectLst/>
                        <a:latin typeface="Times New Roman" panose="02020603050405020304" pitchFamily="18" charset="0"/>
                        <a:ea typeface="Calibri" panose="020F0502020204030204" pitchFamily="34" charset="0"/>
                        <a:cs typeface="Calibri" panose="020F0502020204030204" pitchFamily="34" charset="0"/>
                      </a:endParaRPr>
                    </a:p>
                  </a:txBody>
                  <a:tcPr marL="51916" marR="51916" marT="0" marB="0" anchor="ctr"/>
                </a:tc>
                <a:tc>
                  <a:txBody>
                    <a:bodyPr/>
                    <a:lstStyle/>
                    <a:p>
                      <a:pPr marL="0" marR="0" algn="ctr">
                        <a:lnSpc>
                          <a:spcPct val="106000"/>
                        </a:lnSpc>
                        <a:spcBef>
                          <a:spcPts val="0"/>
                        </a:spcBef>
                        <a:spcAft>
                          <a:spcPts val="0"/>
                        </a:spcAft>
                      </a:pPr>
                      <a:r>
                        <a:rPr lang="vi-VN" sz="1000">
                          <a:effectLst/>
                        </a:rPr>
                        <a:t>Float</a:t>
                      </a:r>
                      <a:endParaRPr lang="en-US" sz="1000">
                        <a:effectLst/>
                        <a:latin typeface="Times New Roman" panose="02020603050405020304" pitchFamily="18" charset="0"/>
                        <a:ea typeface="Calibri" panose="020F0502020204030204" pitchFamily="34" charset="0"/>
                        <a:cs typeface="Calibri" panose="020F0502020204030204" pitchFamily="34" charset="0"/>
                      </a:endParaRPr>
                    </a:p>
                  </a:txBody>
                  <a:tcPr marL="51916" marR="51916" marT="0" marB="0" anchor="ctr"/>
                </a:tc>
                <a:tc>
                  <a:txBody>
                    <a:bodyPr/>
                    <a:lstStyle/>
                    <a:p>
                      <a:pPr marL="0" marR="0" algn="ctr">
                        <a:lnSpc>
                          <a:spcPct val="106000"/>
                        </a:lnSpc>
                        <a:spcBef>
                          <a:spcPts val="0"/>
                        </a:spcBef>
                        <a:spcAft>
                          <a:spcPts val="0"/>
                        </a:spcAft>
                      </a:pPr>
                      <a:r>
                        <a:rPr lang="vi-VN" sz="1000">
                          <a:effectLst/>
                        </a:rPr>
                        <a:t>Đánh giá chung</a:t>
                      </a:r>
                      <a:endParaRPr lang="en-US" sz="1000">
                        <a:effectLst/>
                        <a:latin typeface="Times New Roman" panose="02020603050405020304" pitchFamily="18" charset="0"/>
                        <a:ea typeface="Calibri" panose="020F0502020204030204" pitchFamily="34" charset="0"/>
                        <a:cs typeface="Calibri" panose="020F0502020204030204" pitchFamily="34" charset="0"/>
                      </a:endParaRPr>
                    </a:p>
                  </a:txBody>
                  <a:tcPr marL="51916" marR="51916" marT="0" marB="0" anchor="ctr"/>
                </a:tc>
                <a:extLst>
                  <a:ext uri="{0D108BD9-81ED-4DB2-BD59-A6C34878D82A}">
                    <a16:rowId xmlns:a16="http://schemas.microsoft.com/office/drawing/2014/main" val="3470711628"/>
                  </a:ext>
                </a:extLst>
              </a:tr>
              <a:tr h="378329">
                <a:tc>
                  <a:txBody>
                    <a:bodyPr/>
                    <a:lstStyle/>
                    <a:p>
                      <a:pPr marL="0" marR="0" algn="ctr">
                        <a:lnSpc>
                          <a:spcPct val="106000"/>
                        </a:lnSpc>
                        <a:spcBef>
                          <a:spcPts val="0"/>
                        </a:spcBef>
                        <a:spcAft>
                          <a:spcPts val="0"/>
                        </a:spcAft>
                      </a:pPr>
                      <a:r>
                        <a:rPr lang="vi-VN" sz="1000">
                          <a:solidFill>
                            <a:schemeClr val="tx1"/>
                          </a:solidFill>
                          <a:effectLst/>
                        </a:rPr>
                        <a:t>4</a:t>
                      </a:r>
                      <a:endParaRPr lang="en-US" sz="1000">
                        <a:solidFill>
                          <a:schemeClr val="tx1"/>
                        </a:solidFill>
                        <a:effectLst/>
                        <a:latin typeface="Times New Roman" panose="02020603050405020304" pitchFamily="18" charset="0"/>
                        <a:ea typeface="Calibri" panose="020F0502020204030204" pitchFamily="34" charset="0"/>
                        <a:cs typeface="Calibri" panose="020F0502020204030204" pitchFamily="34" charset="0"/>
                      </a:endParaRPr>
                    </a:p>
                  </a:txBody>
                  <a:tcPr marL="51916" marR="51916" marT="0" marB="0" anchor="ctr"/>
                </a:tc>
                <a:tc>
                  <a:txBody>
                    <a:bodyPr/>
                    <a:lstStyle/>
                    <a:p>
                      <a:pPr marL="0" marR="0" algn="ctr">
                        <a:lnSpc>
                          <a:spcPct val="106000"/>
                        </a:lnSpc>
                        <a:spcBef>
                          <a:spcPts val="0"/>
                        </a:spcBef>
                        <a:spcAft>
                          <a:spcPts val="0"/>
                        </a:spcAft>
                      </a:pPr>
                      <a:r>
                        <a:rPr lang="vi-VN" sz="1000" b="1">
                          <a:effectLst/>
                        </a:rPr>
                        <a:t>Comfort</a:t>
                      </a:r>
                      <a:endParaRPr lang="en-US" sz="1000" b="1">
                        <a:effectLst/>
                        <a:latin typeface="Times New Roman" panose="02020603050405020304" pitchFamily="18" charset="0"/>
                        <a:ea typeface="Calibri" panose="020F0502020204030204" pitchFamily="34" charset="0"/>
                        <a:cs typeface="Calibri" panose="020F0502020204030204" pitchFamily="34" charset="0"/>
                      </a:endParaRPr>
                    </a:p>
                  </a:txBody>
                  <a:tcPr marL="51916" marR="51916" marT="0" marB="0" anchor="ctr"/>
                </a:tc>
                <a:tc>
                  <a:txBody>
                    <a:bodyPr/>
                    <a:lstStyle/>
                    <a:p>
                      <a:pPr marL="0" marR="0" algn="ctr">
                        <a:lnSpc>
                          <a:spcPct val="106000"/>
                        </a:lnSpc>
                        <a:spcBef>
                          <a:spcPts val="0"/>
                        </a:spcBef>
                        <a:spcAft>
                          <a:spcPts val="0"/>
                        </a:spcAft>
                      </a:pPr>
                      <a:r>
                        <a:rPr lang="vi-VN" sz="1000" err="1">
                          <a:effectLst/>
                        </a:rPr>
                        <a:t>Float</a:t>
                      </a:r>
                      <a:endParaRPr lang="en-US" sz="1000">
                        <a:effectLst/>
                        <a:latin typeface="Times New Roman" panose="02020603050405020304" pitchFamily="18" charset="0"/>
                        <a:ea typeface="Calibri" panose="020F0502020204030204" pitchFamily="34" charset="0"/>
                        <a:cs typeface="Calibri" panose="020F0502020204030204" pitchFamily="34" charset="0"/>
                      </a:endParaRPr>
                    </a:p>
                  </a:txBody>
                  <a:tcPr marL="51916" marR="51916" marT="0" marB="0" anchor="ctr"/>
                </a:tc>
                <a:tc>
                  <a:txBody>
                    <a:bodyPr/>
                    <a:lstStyle/>
                    <a:p>
                      <a:pPr marL="0" marR="0" algn="ctr">
                        <a:lnSpc>
                          <a:spcPct val="106000"/>
                        </a:lnSpc>
                        <a:spcBef>
                          <a:spcPts val="0"/>
                        </a:spcBef>
                        <a:spcAft>
                          <a:spcPts val="0"/>
                        </a:spcAft>
                      </a:pPr>
                      <a:r>
                        <a:rPr lang="vi-VN" sz="1000">
                          <a:effectLst/>
                        </a:rPr>
                        <a:t>Đánh giá về sự thoải mái</a:t>
                      </a:r>
                      <a:endParaRPr lang="en-US" sz="1000">
                        <a:effectLst/>
                        <a:latin typeface="Times New Roman" panose="02020603050405020304" pitchFamily="18" charset="0"/>
                        <a:ea typeface="Calibri" panose="020F0502020204030204" pitchFamily="34" charset="0"/>
                        <a:cs typeface="Calibri" panose="020F0502020204030204" pitchFamily="34" charset="0"/>
                      </a:endParaRPr>
                    </a:p>
                  </a:txBody>
                  <a:tcPr marL="51916" marR="51916" marT="0" marB="0" anchor="ctr"/>
                </a:tc>
                <a:extLst>
                  <a:ext uri="{0D108BD9-81ED-4DB2-BD59-A6C34878D82A}">
                    <a16:rowId xmlns:a16="http://schemas.microsoft.com/office/drawing/2014/main" val="340750850"/>
                  </a:ext>
                </a:extLst>
              </a:tr>
              <a:tr h="362290">
                <a:tc>
                  <a:txBody>
                    <a:bodyPr/>
                    <a:lstStyle/>
                    <a:p>
                      <a:pPr marL="0" marR="0" algn="ctr">
                        <a:lnSpc>
                          <a:spcPct val="106000"/>
                        </a:lnSpc>
                        <a:spcBef>
                          <a:spcPts val="0"/>
                        </a:spcBef>
                        <a:spcAft>
                          <a:spcPts val="0"/>
                        </a:spcAft>
                      </a:pPr>
                      <a:r>
                        <a:rPr lang="vi-VN" sz="1000">
                          <a:solidFill>
                            <a:schemeClr val="tx1"/>
                          </a:solidFill>
                          <a:effectLst/>
                        </a:rPr>
                        <a:t>5</a:t>
                      </a:r>
                      <a:endParaRPr lang="en-US" sz="1000">
                        <a:solidFill>
                          <a:schemeClr val="tx1"/>
                        </a:solidFill>
                        <a:effectLst/>
                        <a:latin typeface="Times New Roman" panose="02020603050405020304" pitchFamily="18" charset="0"/>
                        <a:ea typeface="Calibri" panose="020F0502020204030204" pitchFamily="34" charset="0"/>
                        <a:cs typeface="Calibri" panose="020F0502020204030204" pitchFamily="34" charset="0"/>
                      </a:endParaRPr>
                    </a:p>
                  </a:txBody>
                  <a:tcPr marL="51916" marR="51916" marT="0" marB="0" anchor="ctr"/>
                </a:tc>
                <a:tc>
                  <a:txBody>
                    <a:bodyPr/>
                    <a:lstStyle/>
                    <a:p>
                      <a:pPr marL="0" marR="0" algn="ctr">
                        <a:lnSpc>
                          <a:spcPct val="106000"/>
                        </a:lnSpc>
                        <a:spcBef>
                          <a:spcPts val="0"/>
                        </a:spcBef>
                        <a:spcAft>
                          <a:spcPts val="0"/>
                        </a:spcAft>
                      </a:pPr>
                      <a:r>
                        <a:rPr lang="vi-VN" sz="1000" b="1" err="1">
                          <a:effectLst/>
                        </a:rPr>
                        <a:t>Interior</a:t>
                      </a:r>
                      <a:r>
                        <a:rPr lang="vi-VN" sz="1000" b="1">
                          <a:effectLst/>
                        </a:rPr>
                        <a:t> </a:t>
                      </a:r>
                      <a:r>
                        <a:rPr lang="vi-VN" sz="1000" b="1" err="1">
                          <a:effectLst/>
                        </a:rPr>
                        <a:t>design</a:t>
                      </a:r>
                      <a:endParaRPr lang="en-US" sz="1000" b="1">
                        <a:effectLst/>
                        <a:latin typeface="Times New Roman" panose="02020603050405020304" pitchFamily="18" charset="0"/>
                        <a:ea typeface="Calibri" panose="020F0502020204030204" pitchFamily="34" charset="0"/>
                        <a:cs typeface="Calibri" panose="020F0502020204030204" pitchFamily="34" charset="0"/>
                      </a:endParaRPr>
                    </a:p>
                  </a:txBody>
                  <a:tcPr marL="51916" marR="51916" marT="0" marB="0" anchor="ctr"/>
                </a:tc>
                <a:tc>
                  <a:txBody>
                    <a:bodyPr/>
                    <a:lstStyle/>
                    <a:p>
                      <a:pPr marL="0" marR="0" algn="ctr">
                        <a:lnSpc>
                          <a:spcPct val="106000"/>
                        </a:lnSpc>
                        <a:spcBef>
                          <a:spcPts val="0"/>
                        </a:spcBef>
                        <a:spcAft>
                          <a:spcPts val="0"/>
                        </a:spcAft>
                      </a:pPr>
                      <a:r>
                        <a:rPr lang="vi-VN" sz="1000">
                          <a:effectLst/>
                        </a:rPr>
                        <a:t>Float</a:t>
                      </a:r>
                      <a:endParaRPr lang="en-US" sz="1000">
                        <a:effectLst/>
                        <a:latin typeface="Times New Roman" panose="02020603050405020304" pitchFamily="18" charset="0"/>
                        <a:ea typeface="Calibri" panose="020F0502020204030204" pitchFamily="34" charset="0"/>
                        <a:cs typeface="Calibri" panose="020F0502020204030204" pitchFamily="34" charset="0"/>
                      </a:endParaRPr>
                    </a:p>
                  </a:txBody>
                  <a:tcPr marL="51916" marR="51916" marT="0" marB="0" anchor="ctr"/>
                </a:tc>
                <a:tc>
                  <a:txBody>
                    <a:bodyPr/>
                    <a:lstStyle/>
                    <a:p>
                      <a:pPr marL="0" marR="0" algn="ctr">
                        <a:lnSpc>
                          <a:spcPct val="106000"/>
                        </a:lnSpc>
                        <a:spcBef>
                          <a:spcPts val="0"/>
                        </a:spcBef>
                        <a:spcAft>
                          <a:spcPts val="0"/>
                        </a:spcAft>
                      </a:pPr>
                      <a:r>
                        <a:rPr lang="vi-VN" sz="1000">
                          <a:effectLst/>
                        </a:rPr>
                        <a:t>Đánh giá về thiết kế nội thất</a:t>
                      </a:r>
                      <a:endParaRPr lang="en-US" sz="1000">
                        <a:effectLst/>
                        <a:latin typeface="Times New Roman" panose="02020603050405020304" pitchFamily="18" charset="0"/>
                        <a:ea typeface="Calibri" panose="020F0502020204030204" pitchFamily="34" charset="0"/>
                        <a:cs typeface="Calibri" panose="020F0502020204030204" pitchFamily="34" charset="0"/>
                      </a:endParaRPr>
                    </a:p>
                  </a:txBody>
                  <a:tcPr marL="51916" marR="51916" marT="0" marB="0" anchor="ctr"/>
                </a:tc>
                <a:extLst>
                  <a:ext uri="{0D108BD9-81ED-4DB2-BD59-A6C34878D82A}">
                    <a16:rowId xmlns:a16="http://schemas.microsoft.com/office/drawing/2014/main" val="3160435662"/>
                  </a:ext>
                </a:extLst>
              </a:tr>
              <a:tr h="363936">
                <a:tc>
                  <a:txBody>
                    <a:bodyPr/>
                    <a:lstStyle/>
                    <a:p>
                      <a:pPr marL="0" marR="0" algn="ctr">
                        <a:lnSpc>
                          <a:spcPct val="106000"/>
                        </a:lnSpc>
                        <a:spcBef>
                          <a:spcPts val="0"/>
                        </a:spcBef>
                        <a:spcAft>
                          <a:spcPts val="0"/>
                        </a:spcAft>
                      </a:pPr>
                      <a:r>
                        <a:rPr lang="vi-VN" sz="1000">
                          <a:solidFill>
                            <a:schemeClr val="tx1"/>
                          </a:solidFill>
                          <a:effectLst/>
                        </a:rPr>
                        <a:t>6</a:t>
                      </a:r>
                      <a:endParaRPr lang="en-US" sz="1000">
                        <a:solidFill>
                          <a:schemeClr val="tx1"/>
                        </a:solidFill>
                        <a:effectLst/>
                        <a:latin typeface="Times New Roman" panose="02020603050405020304" pitchFamily="18" charset="0"/>
                        <a:ea typeface="Calibri" panose="020F0502020204030204" pitchFamily="34" charset="0"/>
                        <a:cs typeface="Calibri" panose="020F0502020204030204" pitchFamily="34" charset="0"/>
                      </a:endParaRPr>
                    </a:p>
                  </a:txBody>
                  <a:tcPr marL="51916" marR="51916" marT="0" marB="0" anchor="ctr"/>
                </a:tc>
                <a:tc>
                  <a:txBody>
                    <a:bodyPr/>
                    <a:lstStyle/>
                    <a:p>
                      <a:pPr marL="0" marR="0" algn="ctr">
                        <a:lnSpc>
                          <a:spcPct val="106000"/>
                        </a:lnSpc>
                        <a:spcBef>
                          <a:spcPts val="0"/>
                        </a:spcBef>
                        <a:spcAft>
                          <a:spcPts val="0"/>
                        </a:spcAft>
                      </a:pPr>
                      <a:r>
                        <a:rPr lang="vi-VN" sz="1000" b="1">
                          <a:effectLst/>
                        </a:rPr>
                        <a:t>Performance</a:t>
                      </a:r>
                      <a:endParaRPr lang="en-US" sz="1000" b="1">
                        <a:effectLst/>
                        <a:latin typeface="Times New Roman" panose="02020603050405020304" pitchFamily="18" charset="0"/>
                        <a:ea typeface="Calibri" panose="020F0502020204030204" pitchFamily="34" charset="0"/>
                        <a:cs typeface="Calibri" panose="020F0502020204030204" pitchFamily="34" charset="0"/>
                      </a:endParaRPr>
                    </a:p>
                  </a:txBody>
                  <a:tcPr marL="51916" marR="51916" marT="0" marB="0" anchor="ctr"/>
                </a:tc>
                <a:tc>
                  <a:txBody>
                    <a:bodyPr/>
                    <a:lstStyle/>
                    <a:p>
                      <a:pPr marL="0" marR="0" algn="ctr">
                        <a:lnSpc>
                          <a:spcPct val="106000"/>
                        </a:lnSpc>
                        <a:spcBef>
                          <a:spcPts val="0"/>
                        </a:spcBef>
                        <a:spcAft>
                          <a:spcPts val="0"/>
                        </a:spcAft>
                      </a:pPr>
                      <a:r>
                        <a:rPr lang="vi-VN" sz="1000" err="1">
                          <a:effectLst/>
                        </a:rPr>
                        <a:t>Float</a:t>
                      </a:r>
                      <a:endParaRPr lang="en-US" sz="1000">
                        <a:effectLst/>
                        <a:latin typeface="Times New Roman" panose="02020603050405020304" pitchFamily="18" charset="0"/>
                        <a:ea typeface="Calibri" panose="020F0502020204030204" pitchFamily="34" charset="0"/>
                        <a:cs typeface="Calibri" panose="020F0502020204030204" pitchFamily="34" charset="0"/>
                      </a:endParaRPr>
                    </a:p>
                  </a:txBody>
                  <a:tcPr marL="51916" marR="51916" marT="0" marB="0" anchor="ctr"/>
                </a:tc>
                <a:tc>
                  <a:txBody>
                    <a:bodyPr/>
                    <a:lstStyle/>
                    <a:p>
                      <a:pPr marL="0" marR="0" algn="ctr">
                        <a:lnSpc>
                          <a:spcPct val="106000"/>
                        </a:lnSpc>
                        <a:spcBef>
                          <a:spcPts val="0"/>
                        </a:spcBef>
                        <a:spcAft>
                          <a:spcPts val="0"/>
                        </a:spcAft>
                      </a:pPr>
                      <a:r>
                        <a:rPr lang="vi-VN" sz="1000">
                          <a:effectLst/>
                        </a:rPr>
                        <a:t>Đánh giá về hiệu suất</a:t>
                      </a:r>
                      <a:endParaRPr lang="en-US" sz="1000">
                        <a:effectLst/>
                        <a:latin typeface="Times New Roman" panose="02020603050405020304" pitchFamily="18" charset="0"/>
                        <a:ea typeface="Calibri" panose="020F0502020204030204" pitchFamily="34" charset="0"/>
                        <a:cs typeface="Calibri" panose="020F0502020204030204" pitchFamily="34" charset="0"/>
                      </a:endParaRPr>
                    </a:p>
                  </a:txBody>
                  <a:tcPr marL="51916" marR="51916" marT="0" marB="0" anchor="ctr"/>
                </a:tc>
                <a:extLst>
                  <a:ext uri="{0D108BD9-81ED-4DB2-BD59-A6C34878D82A}">
                    <a16:rowId xmlns:a16="http://schemas.microsoft.com/office/drawing/2014/main" val="452564322"/>
                  </a:ext>
                </a:extLst>
              </a:tr>
              <a:tr h="452195">
                <a:tc>
                  <a:txBody>
                    <a:bodyPr/>
                    <a:lstStyle/>
                    <a:p>
                      <a:pPr marL="0" marR="0" algn="ctr">
                        <a:lnSpc>
                          <a:spcPct val="106000"/>
                        </a:lnSpc>
                        <a:spcBef>
                          <a:spcPts val="0"/>
                        </a:spcBef>
                        <a:spcAft>
                          <a:spcPts val="0"/>
                        </a:spcAft>
                      </a:pPr>
                      <a:r>
                        <a:rPr lang="vi-VN" sz="1000">
                          <a:solidFill>
                            <a:schemeClr val="tx1"/>
                          </a:solidFill>
                          <a:effectLst/>
                        </a:rPr>
                        <a:t>7</a:t>
                      </a:r>
                      <a:endParaRPr lang="en-US" sz="1000">
                        <a:solidFill>
                          <a:schemeClr val="tx1"/>
                        </a:solidFill>
                        <a:effectLst/>
                        <a:latin typeface="Times New Roman" panose="02020603050405020304" pitchFamily="18" charset="0"/>
                        <a:ea typeface="Calibri" panose="020F0502020204030204" pitchFamily="34" charset="0"/>
                        <a:cs typeface="Calibri" panose="020F0502020204030204" pitchFamily="34" charset="0"/>
                      </a:endParaRPr>
                    </a:p>
                  </a:txBody>
                  <a:tcPr marL="51916" marR="51916" marT="0" marB="0" anchor="ctr"/>
                </a:tc>
                <a:tc>
                  <a:txBody>
                    <a:bodyPr/>
                    <a:lstStyle/>
                    <a:p>
                      <a:pPr marL="0" marR="0" algn="ctr">
                        <a:lnSpc>
                          <a:spcPct val="106000"/>
                        </a:lnSpc>
                        <a:spcBef>
                          <a:spcPts val="0"/>
                        </a:spcBef>
                        <a:spcAft>
                          <a:spcPts val="0"/>
                        </a:spcAft>
                      </a:pPr>
                      <a:r>
                        <a:rPr lang="vi-VN" sz="1000" b="1" err="1">
                          <a:effectLst/>
                        </a:rPr>
                        <a:t>Value</a:t>
                      </a:r>
                      <a:r>
                        <a:rPr lang="vi-VN" sz="1000" b="1">
                          <a:effectLst/>
                        </a:rPr>
                        <a:t> </a:t>
                      </a:r>
                      <a:r>
                        <a:rPr lang="vi-VN" sz="1000" b="1" err="1">
                          <a:effectLst/>
                        </a:rPr>
                        <a:t>for</a:t>
                      </a:r>
                      <a:r>
                        <a:rPr lang="vi-VN" sz="1000" b="1">
                          <a:effectLst/>
                        </a:rPr>
                        <a:t> the </a:t>
                      </a:r>
                      <a:r>
                        <a:rPr lang="vi-VN" sz="1000" b="1" err="1">
                          <a:effectLst/>
                        </a:rPr>
                        <a:t>money</a:t>
                      </a:r>
                      <a:endParaRPr lang="en-US" sz="1000" b="1">
                        <a:effectLst/>
                        <a:latin typeface="Times New Roman" panose="02020603050405020304" pitchFamily="18" charset="0"/>
                        <a:ea typeface="Calibri" panose="020F0502020204030204" pitchFamily="34" charset="0"/>
                        <a:cs typeface="Calibri" panose="020F0502020204030204" pitchFamily="34" charset="0"/>
                      </a:endParaRPr>
                    </a:p>
                  </a:txBody>
                  <a:tcPr marL="51916" marR="51916" marT="0" marB="0" anchor="ctr"/>
                </a:tc>
                <a:tc>
                  <a:txBody>
                    <a:bodyPr/>
                    <a:lstStyle/>
                    <a:p>
                      <a:pPr marL="0" marR="0" algn="ctr">
                        <a:lnSpc>
                          <a:spcPct val="106000"/>
                        </a:lnSpc>
                        <a:spcBef>
                          <a:spcPts val="0"/>
                        </a:spcBef>
                        <a:spcAft>
                          <a:spcPts val="0"/>
                        </a:spcAft>
                      </a:pPr>
                      <a:r>
                        <a:rPr lang="vi-VN" sz="1000" err="1">
                          <a:effectLst/>
                        </a:rPr>
                        <a:t>Float</a:t>
                      </a:r>
                      <a:endParaRPr lang="en-US" sz="1000">
                        <a:effectLst/>
                        <a:latin typeface="Times New Roman" panose="02020603050405020304" pitchFamily="18" charset="0"/>
                        <a:ea typeface="Calibri" panose="020F0502020204030204" pitchFamily="34" charset="0"/>
                        <a:cs typeface="Calibri" panose="020F0502020204030204" pitchFamily="34" charset="0"/>
                      </a:endParaRPr>
                    </a:p>
                  </a:txBody>
                  <a:tcPr marL="51916" marR="51916" marT="0" marB="0" anchor="ctr"/>
                </a:tc>
                <a:tc>
                  <a:txBody>
                    <a:bodyPr/>
                    <a:lstStyle/>
                    <a:p>
                      <a:pPr marL="0" marR="0" algn="ctr">
                        <a:lnSpc>
                          <a:spcPct val="106000"/>
                        </a:lnSpc>
                        <a:spcBef>
                          <a:spcPts val="0"/>
                        </a:spcBef>
                        <a:spcAft>
                          <a:spcPts val="0"/>
                        </a:spcAft>
                      </a:pPr>
                      <a:r>
                        <a:rPr lang="vi-VN" sz="1000">
                          <a:effectLst/>
                        </a:rPr>
                        <a:t>Đánh giá về giá trị so với tiền bỏ ra</a:t>
                      </a:r>
                      <a:endParaRPr lang="en-US" sz="1000">
                        <a:effectLst/>
                        <a:latin typeface="Times New Roman" panose="02020603050405020304" pitchFamily="18" charset="0"/>
                        <a:ea typeface="Calibri" panose="020F0502020204030204" pitchFamily="34" charset="0"/>
                        <a:cs typeface="Calibri" panose="020F0502020204030204" pitchFamily="34" charset="0"/>
                      </a:endParaRPr>
                    </a:p>
                  </a:txBody>
                  <a:tcPr marL="51916" marR="51916" marT="0" marB="0" anchor="ctr"/>
                </a:tc>
                <a:extLst>
                  <a:ext uri="{0D108BD9-81ED-4DB2-BD59-A6C34878D82A}">
                    <a16:rowId xmlns:a16="http://schemas.microsoft.com/office/drawing/2014/main" val="3330791941"/>
                  </a:ext>
                </a:extLst>
              </a:tr>
              <a:tr h="369602">
                <a:tc>
                  <a:txBody>
                    <a:bodyPr/>
                    <a:lstStyle/>
                    <a:p>
                      <a:pPr marL="0" marR="0" algn="ctr">
                        <a:lnSpc>
                          <a:spcPct val="106000"/>
                        </a:lnSpc>
                        <a:spcBef>
                          <a:spcPts val="0"/>
                        </a:spcBef>
                        <a:spcAft>
                          <a:spcPts val="0"/>
                        </a:spcAft>
                      </a:pPr>
                      <a:r>
                        <a:rPr lang="vi-VN" sz="1000">
                          <a:solidFill>
                            <a:schemeClr val="tx1"/>
                          </a:solidFill>
                          <a:effectLst/>
                        </a:rPr>
                        <a:t>8</a:t>
                      </a:r>
                      <a:endParaRPr lang="en-US" sz="1000">
                        <a:solidFill>
                          <a:schemeClr val="tx1"/>
                        </a:solidFill>
                        <a:effectLst/>
                        <a:latin typeface="Times New Roman" panose="02020603050405020304" pitchFamily="18" charset="0"/>
                        <a:ea typeface="Calibri" panose="020F0502020204030204" pitchFamily="34" charset="0"/>
                        <a:cs typeface="Calibri" panose="020F0502020204030204" pitchFamily="34" charset="0"/>
                      </a:endParaRPr>
                    </a:p>
                  </a:txBody>
                  <a:tcPr marL="51916" marR="51916" marT="0" marB="0" anchor="ctr"/>
                </a:tc>
                <a:tc>
                  <a:txBody>
                    <a:bodyPr/>
                    <a:lstStyle/>
                    <a:p>
                      <a:pPr marL="0" marR="0" algn="ctr">
                        <a:lnSpc>
                          <a:spcPct val="106000"/>
                        </a:lnSpc>
                        <a:spcBef>
                          <a:spcPts val="0"/>
                        </a:spcBef>
                        <a:spcAft>
                          <a:spcPts val="0"/>
                        </a:spcAft>
                      </a:pPr>
                      <a:r>
                        <a:rPr lang="vi-VN" sz="1000" b="1">
                          <a:effectLst/>
                        </a:rPr>
                        <a:t>Exterior styling</a:t>
                      </a:r>
                      <a:endParaRPr lang="en-US" sz="1000" b="1">
                        <a:effectLst/>
                        <a:latin typeface="Times New Roman" panose="02020603050405020304" pitchFamily="18" charset="0"/>
                        <a:ea typeface="Calibri" panose="020F0502020204030204" pitchFamily="34" charset="0"/>
                        <a:cs typeface="Calibri" panose="020F0502020204030204" pitchFamily="34" charset="0"/>
                      </a:endParaRPr>
                    </a:p>
                  </a:txBody>
                  <a:tcPr marL="51916" marR="51916" marT="0" marB="0" anchor="ctr"/>
                </a:tc>
                <a:tc>
                  <a:txBody>
                    <a:bodyPr/>
                    <a:lstStyle/>
                    <a:p>
                      <a:pPr marL="0" marR="0" algn="ctr">
                        <a:lnSpc>
                          <a:spcPct val="106000"/>
                        </a:lnSpc>
                        <a:spcBef>
                          <a:spcPts val="0"/>
                        </a:spcBef>
                        <a:spcAft>
                          <a:spcPts val="0"/>
                        </a:spcAft>
                      </a:pPr>
                      <a:r>
                        <a:rPr lang="vi-VN" sz="1000" err="1">
                          <a:effectLst/>
                        </a:rPr>
                        <a:t>Float</a:t>
                      </a:r>
                      <a:endParaRPr lang="en-US" sz="1000">
                        <a:effectLst/>
                        <a:latin typeface="Times New Roman" panose="02020603050405020304" pitchFamily="18" charset="0"/>
                        <a:ea typeface="Calibri" panose="020F0502020204030204" pitchFamily="34" charset="0"/>
                        <a:cs typeface="Calibri" panose="020F0502020204030204" pitchFamily="34" charset="0"/>
                      </a:endParaRPr>
                    </a:p>
                  </a:txBody>
                  <a:tcPr marL="51916" marR="51916" marT="0" marB="0" anchor="ctr"/>
                </a:tc>
                <a:tc>
                  <a:txBody>
                    <a:bodyPr/>
                    <a:lstStyle/>
                    <a:p>
                      <a:pPr marL="0" marR="0" algn="ctr">
                        <a:lnSpc>
                          <a:spcPct val="106000"/>
                        </a:lnSpc>
                        <a:spcBef>
                          <a:spcPts val="0"/>
                        </a:spcBef>
                        <a:spcAft>
                          <a:spcPts val="0"/>
                        </a:spcAft>
                      </a:pPr>
                      <a:r>
                        <a:rPr lang="vi-VN" sz="1000">
                          <a:effectLst/>
                        </a:rPr>
                        <a:t>Đánh giá về thiết kế</a:t>
                      </a:r>
                      <a:r>
                        <a:rPr lang="en-US" sz="1000">
                          <a:effectLst/>
                        </a:rPr>
                        <a:t> ngoại thất</a:t>
                      </a:r>
                      <a:endParaRPr lang="en-US" sz="1000">
                        <a:effectLst/>
                        <a:latin typeface="Times New Roman" panose="02020603050405020304" pitchFamily="18" charset="0"/>
                        <a:ea typeface="Calibri" panose="020F0502020204030204" pitchFamily="34" charset="0"/>
                        <a:cs typeface="Calibri" panose="020F0502020204030204" pitchFamily="34" charset="0"/>
                      </a:endParaRPr>
                    </a:p>
                  </a:txBody>
                  <a:tcPr marL="51916" marR="51916" marT="0" marB="0" anchor="ctr"/>
                </a:tc>
                <a:extLst>
                  <a:ext uri="{0D108BD9-81ED-4DB2-BD59-A6C34878D82A}">
                    <a16:rowId xmlns:a16="http://schemas.microsoft.com/office/drawing/2014/main" val="1995077323"/>
                  </a:ext>
                </a:extLst>
              </a:tr>
              <a:tr h="264700">
                <a:tc>
                  <a:txBody>
                    <a:bodyPr/>
                    <a:lstStyle/>
                    <a:p>
                      <a:pPr marL="0" marR="0" algn="ctr">
                        <a:lnSpc>
                          <a:spcPct val="106000"/>
                        </a:lnSpc>
                        <a:spcBef>
                          <a:spcPts val="0"/>
                        </a:spcBef>
                        <a:spcAft>
                          <a:spcPts val="0"/>
                        </a:spcAft>
                      </a:pPr>
                      <a:r>
                        <a:rPr lang="vi-VN" sz="1000">
                          <a:solidFill>
                            <a:schemeClr val="tx1"/>
                          </a:solidFill>
                          <a:effectLst/>
                        </a:rPr>
                        <a:t>9</a:t>
                      </a:r>
                      <a:endParaRPr lang="en-US" sz="1000">
                        <a:solidFill>
                          <a:schemeClr val="tx1"/>
                        </a:solidFill>
                        <a:effectLst/>
                        <a:latin typeface="Times New Roman" panose="02020603050405020304" pitchFamily="18" charset="0"/>
                        <a:ea typeface="Calibri" panose="020F0502020204030204" pitchFamily="34" charset="0"/>
                        <a:cs typeface="Calibri" panose="020F0502020204030204" pitchFamily="34" charset="0"/>
                      </a:endParaRPr>
                    </a:p>
                  </a:txBody>
                  <a:tcPr marL="51916" marR="51916" marT="0" marB="0" anchor="ctr"/>
                </a:tc>
                <a:tc>
                  <a:txBody>
                    <a:bodyPr/>
                    <a:lstStyle/>
                    <a:p>
                      <a:pPr marL="0" marR="0" algn="ctr">
                        <a:lnSpc>
                          <a:spcPct val="106000"/>
                        </a:lnSpc>
                        <a:spcBef>
                          <a:spcPts val="0"/>
                        </a:spcBef>
                        <a:spcAft>
                          <a:spcPts val="0"/>
                        </a:spcAft>
                      </a:pPr>
                      <a:r>
                        <a:rPr lang="vi-VN" sz="1000" b="1" err="1">
                          <a:effectLst/>
                        </a:rPr>
                        <a:t>Reliability</a:t>
                      </a:r>
                      <a:endParaRPr lang="en-US" sz="1000" b="1">
                        <a:effectLst/>
                        <a:latin typeface="Times New Roman" panose="02020603050405020304" pitchFamily="18" charset="0"/>
                        <a:ea typeface="Calibri" panose="020F0502020204030204" pitchFamily="34" charset="0"/>
                        <a:cs typeface="Calibri" panose="020F0502020204030204" pitchFamily="34" charset="0"/>
                      </a:endParaRPr>
                    </a:p>
                  </a:txBody>
                  <a:tcPr marL="51916" marR="51916" marT="0" marB="0" anchor="ctr"/>
                </a:tc>
                <a:tc>
                  <a:txBody>
                    <a:bodyPr/>
                    <a:lstStyle/>
                    <a:p>
                      <a:pPr marL="0" marR="0" algn="ctr">
                        <a:lnSpc>
                          <a:spcPct val="106000"/>
                        </a:lnSpc>
                        <a:spcBef>
                          <a:spcPts val="0"/>
                        </a:spcBef>
                        <a:spcAft>
                          <a:spcPts val="0"/>
                        </a:spcAft>
                      </a:pPr>
                      <a:r>
                        <a:rPr lang="vi-VN" sz="1000">
                          <a:effectLst/>
                        </a:rPr>
                        <a:t>Float</a:t>
                      </a:r>
                      <a:endParaRPr lang="en-US" sz="1000">
                        <a:effectLst/>
                        <a:latin typeface="Times New Roman" panose="02020603050405020304" pitchFamily="18" charset="0"/>
                        <a:ea typeface="Calibri" panose="020F0502020204030204" pitchFamily="34" charset="0"/>
                        <a:cs typeface="Calibri" panose="020F0502020204030204" pitchFamily="34" charset="0"/>
                      </a:endParaRPr>
                    </a:p>
                  </a:txBody>
                  <a:tcPr marL="51916" marR="51916" marT="0" marB="0" anchor="ctr"/>
                </a:tc>
                <a:tc>
                  <a:txBody>
                    <a:bodyPr/>
                    <a:lstStyle/>
                    <a:p>
                      <a:pPr marL="0" marR="0" algn="ctr">
                        <a:lnSpc>
                          <a:spcPct val="106000"/>
                        </a:lnSpc>
                        <a:spcBef>
                          <a:spcPts val="0"/>
                        </a:spcBef>
                        <a:spcAft>
                          <a:spcPts val="0"/>
                        </a:spcAft>
                      </a:pPr>
                      <a:r>
                        <a:rPr lang="vi-VN" sz="1000">
                          <a:effectLst/>
                        </a:rPr>
                        <a:t>Đánh giá về độ tin cậy</a:t>
                      </a:r>
                      <a:endParaRPr lang="en-US" sz="1000">
                        <a:effectLst/>
                        <a:latin typeface="Times New Roman" panose="02020603050405020304" pitchFamily="18" charset="0"/>
                        <a:ea typeface="Calibri" panose="020F0502020204030204" pitchFamily="34" charset="0"/>
                        <a:cs typeface="Calibri" panose="020F0502020204030204" pitchFamily="34" charset="0"/>
                      </a:endParaRPr>
                    </a:p>
                  </a:txBody>
                  <a:tcPr marL="51916" marR="51916" marT="0" marB="0" anchor="ctr"/>
                </a:tc>
                <a:extLst>
                  <a:ext uri="{0D108BD9-81ED-4DB2-BD59-A6C34878D82A}">
                    <a16:rowId xmlns:a16="http://schemas.microsoft.com/office/drawing/2014/main" val="701265376"/>
                  </a:ext>
                </a:extLst>
              </a:tr>
              <a:tr h="178413">
                <a:tc>
                  <a:txBody>
                    <a:bodyPr/>
                    <a:lstStyle/>
                    <a:p>
                      <a:pPr marL="0" marR="0" algn="ctr">
                        <a:lnSpc>
                          <a:spcPct val="106000"/>
                        </a:lnSpc>
                        <a:spcBef>
                          <a:spcPts val="0"/>
                        </a:spcBef>
                        <a:spcAft>
                          <a:spcPts val="0"/>
                        </a:spcAft>
                      </a:pPr>
                      <a:r>
                        <a:rPr lang="vi-VN" sz="1000">
                          <a:solidFill>
                            <a:schemeClr val="tx1"/>
                          </a:solidFill>
                          <a:effectLst/>
                        </a:rPr>
                        <a:t>10</a:t>
                      </a:r>
                      <a:endParaRPr lang="en-US" sz="1000">
                        <a:solidFill>
                          <a:schemeClr val="tx1"/>
                        </a:solidFill>
                        <a:effectLst/>
                        <a:latin typeface="Times New Roman" panose="02020603050405020304" pitchFamily="18" charset="0"/>
                        <a:ea typeface="Calibri" panose="020F0502020204030204" pitchFamily="34" charset="0"/>
                        <a:cs typeface="Calibri" panose="020F0502020204030204" pitchFamily="34" charset="0"/>
                      </a:endParaRPr>
                    </a:p>
                  </a:txBody>
                  <a:tcPr marL="51916" marR="51916" marT="0" marB="0" anchor="ctr"/>
                </a:tc>
                <a:tc>
                  <a:txBody>
                    <a:bodyPr/>
                    <a:lstStyle/>
                    <a:p>
                      <a:pPr marL="0" marR="0" algn="ctr">
                        <a:lnSpc>
                          <a:spcPct val="106000"/>
                        </a:lnSpc>
                        <a:spcBef>
                          <a:spcPts val="0"/>
                        </a:spcBef>
                        <a:spcAft>
                          <a:spcPts val="0"/>
                        </a:spcAft>
                      </a:pPr>
                      <a:r>
                        <a:rPr lang="en-US" sz="1000" b="1">
                          <a:effectLst/>
                        </a:rPr>
                        <a:t>Year</a:t>
                      </a:r>
                      <a:endParaRPr lang="en-US" sz="1000" b="1">
                        <a:effectLst/>
                        <a:latin typeface="Times New Roman" panose="02020603050405020304" pitchFamily="18" charset="0"/>
                        <a:ea typeface="Calibri" panose="020F0502020204030204" pitchFamily="34" charset="0"/>
                        <a:cs typeface="Calibri" panose="020F0502020204030204" pitchFamily="34" charset="0"/>
                      </a:endParaRPr>
                    </a:p>
                  </a:txBody>
                  <a:tcPr marL="51916" marR="51916" marT="0" marB="0" anchor="ctr"/>
                </a:tc>
                <a:tc>
                  <a:txBody>
                    <a:bodyPr/>
                    <a:lstStyle/>
                    <a:p>
                      <a:pPr marL="0" marR="0" algn="ctr">
                        <a:lnSpc>
                          <a:spcPct val="106000"/>
                        </a:lnSpc>
                        <a:spcBef>
                          <a:spcPts val="0"/>
                        </a:spcBef>
                        <a:spcAft>
                          <a:spcPts val="0"/>
                        </a:spcAft>
                      </a:pPr>
                      <a:r>
                        <a:rPr lang="en-US" sz="1000">
                          <a:effectLst/>
                        </a:rPr>
                        <a:t>Int</a:t>
                      </a:r>
                      <a:endParaRPr lang="en-US" sz="1000">
                        <a:effectLst/>
                        <a:latin typeface="Times New Roman" panose="02020603050405020304" pitchFamily="18" charset="0"/>
                        <a:ea typeface="Calibri" panose="020F0502020204030204" pitchFamily="34" charset="0"/>
                        <a:cs typeface="Calibri" panose="020F0502020204030204" pitchFamily="34" charset="0"/>
                      </a:endParaRPr>
                    </a:p>
                  </a:txBody>
                  <a:tcPr marL="51916" marR="51916" marT="0" marB="0" anchor="ctr"/>
                </a:tc>
                <a:tc>
                  <a:txBody>
                    <a:bodyPr/>
                    <a:lstStyle/>
                    <a:p>
                      <a:pPr marL="0" marR="0" algn="ctr">
                        <a:lnSpc>
                          <a:spcPct val="106000"/>
                        </a:lnSpc>
                        <a:spcBef>
                          <a:spcPts val="0"/>
                        </a:spcBef>
                        <a:spcAft>
                          <a:spcPts val="0"/>
                        </a:spcAft>
                      </a:pPr>
                      <a:r>
                        <a:rPr lang="en-US" sz="1000" err="1">
                          <a:effectLst/>
                        </a:rPr>
                        <a:t>Năm</a:t>
                      </a:r>
                      <a:r>
                        <a:rPr lang="en-US" sz="1000">
                          <a:effectLst/>
                        </a:rPr>
                        <a:t> </a:t>
                      </a:r>
                      <a:r>
                        <a:rPr lang="en-US" sz="1000" err="1">
                          <a:effectLst/>
                        </a:rPr>
                        <a:t>sản</a:t>
                      </a:r>
                      <a:r>
                        <a:rPr lang="en-US" sz="1000">
                          <a:effectLst/>
                        </a:rPr>
                        <a:t> </a:t>
                      </a:r>
                      <a:r>
                        <a:rPr lang="en-US" sz="1000" err="1">
                          <a:effectLst/>
                        </a:rPr>
                        <a:t>xuất</a:t>
                      </a:r>
                      <a:endParaRPr lang="en-US" sz="1000">
                        <a:effectLst/>
                        <a:latin typeface="Times New Roman" panose="02020603050405020304" pitchFamily="18" charset="0"/>
                        <a:ea typeface="Calibri" panose="020F0502020204030204" pitchFamily="34" charset="0"/>
                        <a:cs typeface="Calibri" panose="020F0502020204030204" pitchFamily="34" charset="0"/>
                      </a:endParaRPr>
                    </a:p>
                  </a:txBody>
                  <a:tcPr marL="51916" marR="51916" marT="0" marB="0" anchor="ctr"/>
                </a:tc>
                <a:extLst>
                  <a:ext uri="{0D108BD9-81ED-4DB2-BD59-A6C34878D82A}">
                    <a16:rowId xmlns:a16="http://schemas.microsoft.com/office/drawing/2014/main" val="1964757923"/>
                  </a:ext>
                </a:extLst>
              </a:tr>
              <a:tr h="178413">
                <a:tc>
                  <a:txBody>
                    <a:bodyPr/>
                    <a:lstStyle/>
                    <a:p>
                      <a:pPr marL="0" marR="0" algn="ctr">
                        <a:lnSpc>
                          <a:spcPct val="106000"/>
                        </a:lnSpc>
                        <a:spcBef>
                          <a:spcPts val="0"/>
                        </a:spcBef>
                        <a:spcAft>
                          <a:spcPts val="0"/>
                        </a:spcAft>
                      </a:pPr>
                      <a:r>
                        <a:rPr lang="vi-VN" sz="1000">
                          <a:solidFill>
                            <a:schemeClr val="tx1"/>
                          </a:solidFill>
                          <a:effectLst/>
                        </a:rPr>
                        <a:t>11</a:t>
                      </a:r>
                      <a:endParaRPr lang="en-US" sz="1000">
                        <a:solidFill>
                          <a:schemeClr val="tx1"/>
                        </a:solidFill>
                        <a:effectLst/>
                        <a:latin typeface="Times New Roman" panose="02020603050405020304" pitchFamily="18" charset="0"/>
                        <a:ea typeface="Calibri" panose="020F0502020204030204" pitchFamily="34" charset="0"/>
                        <a:cs typeface="Calibri" panose="020F0502020204030204" pitchFamily="34" charset="0"/>
                      </a:endParaRPr>
                    </a:p>
                  </a:txBody>
                  <a:tcPr marL="51916" marR="51916" marT="0" marB="0" anchor="ctr"/>
                </a:tc>
                <a:tc>
                  <a:txBody>
                    <a:bodyPr/>
                    <a:lstStyle/>
                    <a:p>
                      <a:pPr marL="0" marR="0" algn="ctr">
                        <a:lnSpc>
                          <a:spcPct val="106000"/>
                        </a:lnSpc>
                        <a:spcBef>
                          <a:spcPts val="0"/>
                        </a:spcBef>
                        <a:spcAft>
                          <a:spcPts val="0"/>
                        </a:spcAft>
                      </a:pPr>
                      <a:r>
                        <a:rPr lang="vi-VN" sz="1000" b="1">
                          <a:effectLst/>
                        </a:rPr>
                        <a:t>Brand</a:t>
                      </a:r>
                      <a:endParaRPr lang="en-US" sz="1000" b="1">
                        <a:effectLst/>
                        <a:latin typeface="Times New Roman" panose="02020603050405020304" pitchFamily="18" charset="0"/>
                        <a:ea typeface="Calibri" panose="020F0502020204030204" pitchFamily="34" charset="0"/>
                        <a:cs typeface="Calibri" panose="020F0502020204030204" pitchFamily="34" charset="0"/>
                      </a:endParaRPr>
                    </a:p>
                  </a:txBody>
                  <a:tcPr marL="51916" marR="51916" marT="0" marB="0" anchor="ctr"/>
                </a:tc>
                <a:tc>
                  <a:txBody>
                    <a:bodyPr/>
                    <a:lstStyle/>
                    <a:p>
                      <a:pPr marL="0" marR="0" algn="ctr">
                        <a:lnSpc>
                          <a:spcPct val="106000"/>
                        </a:lnSpc>
                        <a:spcBef>
                          <a:spcPts val="0"/>
                        </a:spcBef>
                        <a:spcAft>
                          <a:spcPts val="0"/>
                        </a:spcAft>
                      </a:pPr>
                      <a:r>
                        <a:rPr lang="vi-VN" sz="1000">
                          <a:effectLst/>
                        </a:rPr>
                        <a:t>Varchar</a:t>
                      </a:r>
                      <a:endParaRPr lang="en-US" sz="1000">
                        <a:effectLst/>
                        <a:latin typeface="Times New Roman" panose="02020603050405020304" pitchFamily="18" charset="0"/>
                        <a:ea typeface="Calibri" panose="020F0502020204030204" pitchFamily="34" charset="0"/>
                        <a:cs typeface="Calibri" panose="020F0502020204030204" pitchFamily="34" charset="0"/>
                      </a:endParaRPr>
                    </a:p>
                  </a:txBody>
                  <a:tcPr marL="51916" marR="51916" marT="0" marB="0" anchor="ctr"/>
                </a:tc>
                <a:tc>
                  <a:txBody>
                    <a:bodyPr/>
                    <a:lstStyle/>
                    <a:p>
                      <a:pPr marL="0" marR="0" algn="ctr">
                        <a:lnSpc>
                          <a:spcPct val="106000"/>
                        </a:lnSpc>
                        <a:spcBef>
                          <a:spcPts val="0"/>
                        </a:spcBef>
                        <a:spcAft>
                          <a:spcPts val="0"/>
                        </a:spcAft>
                      </a:pPr>
                      <a:r>
                        <a:rPr lang="vi-VN" sz="1000">
                          <a:effectLst/>
                        </a:rPr>
                        <a:t>Thương hiệu</a:t>
                      </a:r>
                      <a:endParaRPr lang="en-US" sz="1000">
                        <a:effectLst/>
                        <a:latin typeface="Times New Roman" panose="02020603050405020304" pitchFamily="18" charset="0"/>
                        <a:ea typeface="Calibri" panose="020F0502020204030204" pitchFamily="34" charset="0"/>
                        <a:cs typeface="Calibri" panose="020F0502020204030204" pitchFamily="34" charset="0"/>
                      </a:endParaRPr>
                    </a:p>
                  </a:txBody>
                  <a:tcPr marL="51916" marR="51916" marT="0" marB="0" anchor="ctr"/>
                </a:tc>
                <a:extLst>
                  <a:ext uri="{0D108BD9-81ED-4DB2-BD59-A6C34878D82A}">
                    <a16:rowId xmlns:a16="http://schemas.microsoft.com/office/drawing/2014/main" val="1052498746"/>
                  </a:ext>
                </a:extLst>
              </a:tr>
              <a:tr h="178413">
                <a:tc>
                  <a:txBody>
                    <a:bodyPr/>
                    <a:lstStyle/>
                    <a:p>
                      <a:pPr marL="0" marR="0" algn="ctr">
                        <a:lnSpc>
                          <a:spcPct val="106000"/>
                        </a:lnSpc>
                        <a:spcBef>
                          <a:spcPts val="0"/>
                        </a:spcBef>
                        <a:spcAft>
                          <a:spcPts val="0"/>
                        </a:spcAft>
                      </a:pPr>
                      <a:r>
                        <a:rPr lang="vi-VN" sz="1000">
                          <a:solidFill>
                            <a:schemeClr val="tx1"/>
                          </a:solidFill>
                          <a:effectLst/>
                        </a:rPr>
                        <a:t>12</a:t>
                      </a:r>
                      <a:endParaRPr lang="en-US" sz="1000">
                        <a:solidFill>
                          <a:schemeClr val="tx1"/>
                        </a:solidFill>
                        <a:effectLst/>
                        <a:latin typeface="Times New Roman" panose="02020603050405020304" pitchFamily="18" charset="0"/>
                        <a:ea typeface="Calibri" panose="020F0502020204030204" pitchFamily="34" charset="0"/>
                        <a:cs typeface="Calibri" panose="020F0502020204030204" pitchFamily="34" charset="0"/>
                      </a:endParaRPr>
                    </a:p>
                  </a:txBody>
                  <a:tcPr marL="51916" marR="51916" marT="0" marB="0" anchor="ctr"/>
                </a:tc>
                <a:tc>
                  <a:txBody>
                    <a:bodyPr/>
                    <a:lstStyle/>
                    <a:p>
                      <a:pPr marL="0" marR="0" algn="ctr">
                        <a:lnSpc>
                          <a:spcPct val="106000"/>
                        </a:lnSpc>
                        <a:spcBef>
                          <a:spcPts val="0"/>
                        </a:spcBef>
                        <a:spcAft>
                          <a:spcPts val="0"/>
                        </a:spcAft>
                      </a:pPr>
                      <a:r>
                        <a:rPr lang="vi-VN" sz="1000" b="1">
                          <a:effectLst/>
                        </a:rPr>
                        <a:t>Model</a:t>
                      </a:r>
                      <a:endParaRPr lang="en-US" sz="1000" b="1">
                        <a:effectLst/>
                        <a:latin typeface="Times New Roman" panose="02020603050405020304" pitchFamily="18" charset="0"/>
                        <a:ea typeface="Calibri" panose="020F0502020204030204" pitchFamily="34" charset="0"/>
                        <a:cs typeface="Calibri" panose="020F0502020204030204" pitchFamily="34" charset="0"/>
                      </a:endParaRPr>
                    </a:p>
                  </a:txBody>
                  <a:tcPr marL="51916" marR="51916" marT="0" marB="0" anchor="ctr"/>
                </a:tc>
                <a:tc>
                  <a:txBody>
                    <a:bodyPr/>
                    <a:lstStyle/>
                    <a:p>
                      <a:pPr marL="0" marR="0" algn="ctr">
                        <a:lnSpc>
                          <a:spcPct val="106000"/>
                        </a:lnSpc>
                        <a:spcBef>
                          <a:spcPts val="0"/>
                        </a:spcBef>
                        <a:spcAft>
                          <a:spcPts val="0"/>
                        </a:spcAft>
                      </a:pPr>
                      <a:r>
                        <a:rPr lang="vi-VN" sz="1000">
                          <a:effectLst/>
                        </a:rPr>
                        <a:t>Varchar</a:t>
                      </a:r>
                      <a:endParaRPr lang="en-US" sz="1000">
                        <a:effectLst/>
                        <a:latin typeface="Times New Roman" panose="02020603050405020304" pitchFamily="18" charset="0"/>
                        <a:ea typeface="Calibri" panose="020F0502020204030204" pitchFamily="34" charset="0"/>
                        <a:cs typeface="Calibri" panose="020F0502020204030204" pitchFamily="34" charset="0"/>
                      </a:endParaRPr>
                    </a:p>
                  </a:txBody>
                  <a:tcPr marL="51916" marR="51916" marT="0" marB="0" anchor="ctr"/>
                </a:tc>
                <a:tc>
                  <a:txBody>
                    <a:bodyPr/>
                    <a:lstStyle/>
                    <a:p>
                      <a:pPr marL="0" marR="0" algn="ctr">
                        <a:lnSpc>
                          <a:spcPct val="106000"/>
                        </a:lnSpc>
                        <a:spcBef>
                          <a:spcPts val="0"/>
                        </a:spcBef>
                        <a:spcAft>
                          <a:spcPts val="0"/>
                        </a:spcAft>
                      </a:pPr>
                      <a:r>
                        <a:rPr lang="en-US" sz="1000" err="1">
                          <a:effectLst/>
                        </a:rPr>
                        <a:t>Mẫu</a:t>
                      </a:r>
                      <a:r>
                        <a:rPr lang="en-US" sz="1000">
                          <a:effectLst/>
                        </a:rPr>
                        <a:t> </a:t>
                      </a:r>
                      <a:r>
                        <a:rPr lang="en-US" sz="1000" err="1">
                          <a:effectLst/>
                        </a:rPr>
                        <a:t>xe</a:t>
                      </a:r>
                      <a:endParaRPr lang="en-US" sz="1000">
                        <a:effectLst/>
                        <a:latin typeface="Times New Roman" panose="02020603050405020304" pitchFamily="18" charset="0"/>
                        <a:ea typeface="Calibri" panose="020F0502020204030204" pitchFamily="34" charset="0"/>
                        <a:cs typeface="Calibri" panose="020F0502020204030204" pitchFamily="34" charset="0"/>
                      </a:endParaRPr>
                    </a:p>
                  </a:txBody>
                  <a:tcPr marL="51916" marR="51916" marT="0" marB="0" anchor="ctr"/>
                </a:tc>
                <a:extLst>
                  <a:ext uri="{0D108BD9-81ED-4DB2-BD59-A6C34878D82A}">
                    <a16:rowId xmlns:a16="http://schemas.microsoft.com/office/drawing/2014/main" val="754635025"/>
                  </a:ext>
                </a:extLst>
              </a:tr>
            </a:tbl>
          </a:graphicData>
        </a:graphic>
      </p:graphicFrame>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931"/>
        <p:cNvGrpSpPr/>
        <p:nvPr/>
      </p:nvGrpSpPr>
      <p:grpSpPr>
        <a:xfrm>
          <a:off x="0" y="0"/>
          <a:ext cx="0" cy="0"/>
          <a:chOff x="0" y="0"/>
          <a:chExt cx="0" cy="0"/>
        </a:xfrm>
      </p:grpSpPr>
      <p:sp>
        <p:nvSpPr>
          <p:cNvPr id="937" name="Google Shape;937;p32"/>
          <p:cNvSpPr txBox="1">
            <a:spLocks noGrp="1"/>
          </p:cNvSpPr>
          <p:nvPr>
            <p:ph type="title"/>
          </p:nvPr>
        </p:nvSpPr>
        <p:spPr>
          <a:xfrm>
            <a:off x="457200" y="307777"/>
            <a:ext cx="8229600" cy="481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sz="3200">
                <a:effectLst/>
                <a:latin typeface="Times New Roman" panose="02020603050405020304" pitchFamily="18" charset="0"/>
                <a:ea typeface="Calibri" panose="020F0502020204030204" pitchFamily="34" charset="0"/>
                <a:cs typeface="Calibri" panose="020F0502020204030204" pitchFamily="34" charset="0"/>
              </a:rPr>
              <a:t>Sử Dụng Phương Pháp </a:t>
            </a:r>
            <a:r>
              <a:rPr lang="vi-VN" sz="3200" err="1">
                <a:effectLst/>
                <a:latin typeface="Times New Roman" panose="02020603050405020304" pitchFamily="18" charset="0"/>
                <a:ea typeface="Calibri" panose="020F0502020204030204" pitchFamily="34" charset="0"/>
                <a:cs typeface="Calibri" panose="020F0502020204030204" pitchFamily="34" charset="0"/>
              </a:rPr>
              <a:t>Elbow</a:t>
            </a:r>
            <a:r>
              <a:rPr lang="vi-VN" sz="3200">
                <a:effectLst/>
                <a:latin typeface="Times New Roman" panose="02020603050405020304" pitchFamily="18" charset="0"/>
                <a:ea typeface="Calibri" panose="020F0502020204030204" pitchFamily="34" charset="0"/>
                <a:cs typeface="Calibri" panose="020F0502020204030204" pitchFamily="34" charset="0"/>
              </a:rPr>
              <a:t> và WSS Trong Bài Toán</a:t>
            </a:r>
            <a:endParaRPr lang="vi-VN">
              <a:solidFill>
                <a:schemeClr val="dk1"/>
              </a:solidFill>
            </a:endParaRPr>
          </a:p>
        </p:txBody>
      </p:sp>
      <p:sp>
        <p:nvSpPr>
          <p:cNvPr id="8" name="TextBox 7">
            <a:extLst>
              <a:ext uri="{FF2B5EF4-FFF2-40B4-BE49-F238E27FC236}">
                <a16:creationId xmlns:a16="http://schemas.microsoft.com/office/drawing/2014/main" id="{388F9495-DC35-70DE-CA1C-C50B48F34372}"/>
              </a:ext>
            </a:extLst>
          </p:cNvPr>
          <p:cNvSpPr txBox="1"/>
          <p:nvPr/>
        </p:nvSpPr>
        <p:spPr>
          <a:xfrm>
            <a:off x="8760562" y="4835723"/>
            <a:ext cx="441146" cy="369332"/>
          </a:xfrm>
          <a:prstGeom prst="rect">
            <a:avLst/>
          </a:prstGeom>
          <a:noFill/>
        </p:spPr>
        <p:txBody>
          <a:bodyPr wrap="none" rtlCol="0">
            <a:spAutoFit/>
          </a:bodyPr>
          <a:lstStyle/>
          <a:p>
            <a:r>
              <a:rPr lang="en-US"/>
              <a:t>50</a:t>
            </a:r>
          </a:p>
        </p:txBody>
      </p:sp>
      <p:sp>
        <p:nvSpPr>
          <p:cNvPr id="2" name="Rectangle 4">
            <a:extLst>
              <a:ext uri="{FF2B5EF4-FFF2-40B4-BE49-F238E27FC236}">
                <a16:creationId xmlns:a16="http://schemas.microsoft.com/office/drawing/2014/main" id="{A33A74A7-61C3-E502-E8BC-2B0B1A68C60D}"/>
              </a:ext>
            </a:extLst>
          </p:cNvPr>
          <p:cNvSpPr>
            <a:spLocks noChangeArrowheads="1"/>
          </p:cNvSpPr>
          <p:nvPr/>
        </p:nvSpPr>
        <p:spPr bwMode="auto">
          <a:xfrm>
            <a:off x="800102" y="1528347"/>
            <a:ext cx="324960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sz="1800" err="1">
                <a:effectLst/>
                <a:latin typeface="Times New Roman" panose="02020603050405020304" pitchFamily="18" charset="0"/>
                <a:ea typeface="Calibri" panose="020F0502020204030204" pitchFamily="34" charset="0"/>
                <a:cs typeface="Calibri" panose="020F0502020204030204" pitchFamily="34" charset="0"/>
              </a:rPr>
              <a:t>Hàm</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tính</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khoảng</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cách</a:t>
            </a:r>
            <a:r>
              <a:rPr lang="en-US" sz="1800">
                <a:effectLst/>
                <a:latin typeface="Times New Roman" panose="02020603050405020304" pitchFamily="18" charset="0"/>
                <a:ea typeface="Calibri" panose="020F0502020204030204" pitchFamily="34" charset="0"/>
                <a:cs typeface="Calibri" panose="020F0502020204030204" pitchFamily="34" charset="0"/>
              </a:rPr>
              <a:t> Euclidean</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 name="Rectangle 5">
            <a:extLst>
              <a:ext uri="{FF2B5EF4-FFF2-40B4-BE49-F238E27FC236}">
                <a16:creationId xmlns:a16="http://schemas.microsoft.com/office/drawing/2014/main" id="{490DEA7C-9218-AD45-307F-D80A4BA0AAF1}"/>
              </a:ext>
            </a:extLst>
          </p:cNvPr>
          <p:cNvSpPr>
            <a:spLocks noChangeArrowheads="1"/>
          </p:cNvSpPr>
          <p:nvPr/>
        </p:nvSpPr>
        <p:spPr bwMode="auto">
          <a:xfrm>
            <a:off x="900546" y="217516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vi-VN" altLang="ja-JP" sz="1300" b="0" i="0" u="none" strike="noStrike" cap="none" normalizeH="0" baseline="0">
                <a:ln>
                  <a:noFill/>
                </a:ln>
                <a:solidFill>
                  <a:schemeClr val="tx1"/>
                </a:solidFill>
                <a:effectLst/>
                <a:latin typeface="Calibri" panose="020F0502020204030204" pitchFamily="34" charset="0"/>
                <a:ea typeface="Yu Mincho" panose="02020400000000000000" pitchFamily="18" charset="-128"/>
                <a:cs typeface="Calibri" panose="020F0502020204030204" pitchFamily="34" charset="0"/>
              </a:rPr>
              <a:t> </a:t>
            </a:r>
            <a:endParaRPr kumimoji="0" lang="vi-VN" altLang="ja-JP" sz="1800" b="0" i="0" u="none" strike="noStrike" cap="none" normalizeH="0" baseline="0">
              <a:ln>
                <a:noFill/>
              </a:ln>
              <a:solidFill>
                <a:schemeClr val="tx1"/>
              </a:solidFill>
              <a:effectLst/>
              <a:latin typeface="Arial" panose="020B0604020202020204" pitchFamily="34" charset="0"/>
            </a:endParaRPr>
          </a:p>
        </p:txBody>
      </p:sp>
      <p:pic>
        <p:nvPicPr>
          <p:cNvPr id="5" name="Picture 4">
            <a:extLst>
              <a:ext uri="{FF2B5EF4-FFF2-40B4-BE49-F238E27FC236}">
                <a16:creationId xmlns:a16="http://schemas.microsoft.com/office/drawing/2014/main" id="{F30FEA50-22D4-643C-A247-D84C6E18AE27}"/>
              </a:ext>
            </a:extLst>
          </p:cNvPr>
          <p:cNvPicPr>
            <a:picLocks noChangeAspect="1"/>
          </p:cNvPicPr>
          <p:nvPr/>
        </p:nvPicPr>
        <p:blipFill>
          <a:blip r:embed="rId3"/>
          <a:stretch>
            <a:fillRect/>
          </a:stretch>
        </p:blipFill>
        <p:spPr>
          <a:xfrm>
            <a:off x="900546" y="2064290"/>
            <a:ext cx="4953000" cy="346710"/>
          </a:xfrm>
          <a:prstGeom prst="rect">
            <a:avLst/>
          </a:prstGeom>
        </p:spPr>
      </p:pic>
      <p:sp>
        <p:nvSpPr>
          <p:cNvPr id="6" name="Rectangle 2">
            <a:extLst>
              <a:ext uri="{FF2B5EF4-FFF2-40B4-BE49-F238E27FC236}">
                <a16:creationId xmlns:a16="http://schemas.microsoft.com/office/drawing/2014/main" id="{5D206993-5CF0-3A7D-9FDD-05B47880DE7E}"/>
              </a:ext>
            </a:extLst>
          </p:cNvPr>
          <p:cNvSpPr>
            <a:spLocks noChangeArrowheads="1"/>
          </p:cNvSpPr>
          <p:nvPr/>
        </p:nvSpPr>
        <p:spPr bwMode="auto">
          <a:xfrm>
            <a:off x="852055" y="2861323"/>
            <a:ext cx="3634328"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ja-JP" b="0" i="0" u="none" strike="noStrike" cap="none" normalizeH="0" baseline="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Hàm</a:t>
            </a:r>
            <a:r>
              <a:rPr kumimoji="0" lang="en-US" altLang="ja-JP" b="0"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ja-JP" b="0" i="0" u="none" strike="noStrike" cap="none" normalizeH="0" baseline="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gán</a:t>
            </a:r>
            <a:r>
              <a:rPr kumimoji="0" lang="en-US" altLang="ja-JP" b="0"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ja-JP" b="0" i="0" u="none" strike="noStrike" cap="none" normalizeH="0" baseline="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cụm</a:t>
            </a:r>
            <a:r>
              <a:rPr kumimoji="0" lang="en-US" altLang="ja-JP" b="0"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ja-JP" b="0" i="0" u="none" strike="noStrike" cap="none" normalizeH="0" baseline="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cho</a:t>
            </a:r>
            <a:r>
              <a:rPr kumimoji="0" lang="en-US" altLang="ja-JP" b="0"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ja-JP" b="0" i="0" u="none" strike="noStrike" cap="none" normalizeH="0" baseline="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từng</a:t>
            </a:r>
            <a:r>
              <a:rPr kumimoji="0" lang="en-US" altLang="ja-JP" b="0"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ja-JP" b="0" i="0" u="none" strike="noStrike" cap="none" normalizeH="0" baseline="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điểm</a:t>
            </a:r>
            <a:r>
              <a:rPr kumimoji="0" lang="en-US" altLang="ja-JP" b="0"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ja-JP" b="0" i="0" u="none" strike="noStrike" cap="none" normalizeH="0" baseline="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dữ</a:t>
            </a:r>
            <a:r>
              <a:rPr kumimoji="0" lang="en-US" altLang="ja-JP" b="0"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ja-JP" b="0" i="0" u="none" strike="noStrike" cap="none" normalizeH="0" baseline="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liệu</a:t>
            </a:r>
            <a:r>
              <a:rPr kumimoji="0" lang="en-US" altLang="ja-JP" b="0"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a:t>
            </a:r>
            <a:endParaRPr kumimoji="0" lang="en-US" altLang="ja-JP"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ja-JP" sz="1800" b="0" i="0" u="none" strike="noStrike" cap="none" normalizeH="0" baseline="0">
              <a:ln>
                <a:noFill/>
              </a:ln>
              <a:solidFill>
                <a:schemeClr val="tx1"/>
              </a:solidFill>
              <a:effectLst/>
              <a:latin typeface="Arial" panose="020B0604020202020204" pitchFamily="34" charset="0"/>
            </a:endParaRPr>
          </a:p>
        </p:txBody>
      </p:sp>
      <p:pic>
        <p:nvPicPr>
          <p:cNvPr id="4097" name="Picture 1">
            <a:extLst>
              <a:ext uri="{FF2B5EF4-FFF2-40B4-BE49-F238E27FC236}">
                <a16:creationId xmlns:a16="http://schemas.microsoft.com/office/drawing/2014/main" id="{DC6B98FC-118A-72BB-A964-535E08E6281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0546" y="3394057"/>
            <a:ext cx="4914900" cy="476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599073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931"/>
        <p:cNvGrpSpPr/>
        <p:nvPr/>
      </p:nvGrpSpPr>
      <p:grpSpPr>
        <a:xfrm>
          <a:off x="0" y="0"/>
          <a:ext cx="0" cy="0"/>
          <a:chOff x="0" y="0"/>
          <a:chExt cx="0" cy="0"/>
        </a:xfrm>
      </p:grpSpPr>
      <p:sp>
        <p:nvSpPr>
          <p:cNvPr id="937" name="Google Shape;937;p32"/>
          <p:cNvSpPr txBox="1">
            <a:spLocks noGrp="1"/>
          </p:cNvSpPr>
          <p:nvPr>
            <p:ph type="title"/>
          </p:nvPr>
        </p:nvSpPr>
        <p:spPr>
          <a:xfrm>
            <a:off x="457200" y="307777"/>
            <a:ext cx="8229600" cy="481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sz="3200">
                <a:effectLst/>
                <a:latin typeface="Times New Roman" panose="02020603050405020304" pitchFamily="18" charset="0"/>
                <a:ea typeface="Calibri" panose="020F0502020204030204" pitchFamily="34" charset="0"/>
                <a:cs typeface="Calibri" panose="020F0502020204030204" pitchFamily="34" charset="0"/>
              </a:rPr>
              <a:t>Sử Dụng Phương Pháp </a:t>
            </a:r>
            <a:r>
              <a:rPr lang="vi-VN" sz="3200" err="1">
                <a:effectLst/>
                <a:latin typeface="Times New Roman" panose="02020603050405020304" pitchFamily="18" charset="0"/>
                <a:ea typeface="Calibri" panose="020F0502020204030204" pitchFamily="34" charset="0"/>
                <a:cs typeface="Calibri" panose="020F0502020204030204" pitchFamily="34" charset="0"/>
              </a:rPr>
              <a:t>Elbow</a:t>
            </a:r>
            <a:r>
              <a:rPr lang="vi-VN" sz="3200">
                <a:effectLst/>
                <a:latin typeface="Times New Roman" panose="02020603050405020304" pitchFamily="18" charset="0"/>
                <a:ea typeface="Calibri" panose="020F0502020204030204" pitchFamily="34" charset="0"/>
                <a:cs typeface="Calibri" panose="020F0502020204030204" pitchFamily="34" charset="0"/>
              </a:rPr>
              <a:t> và WSS Trong Bài Toán</a:t>
            </a:r>
            <a:endParaRPr lang="vi-VN">
              <a:solidFill>
                <a:schemeClr val="dk1"/>
              </a:solidFill>
            </a:endParaRPr>
          </a:p>
        </p:txBody>
      </p:sp>
      <p:sp>
        <p:nvSpPr>
          <p:cNvPr id="8" name="TextBox 7">
            <a:extLst>
              <a:ext uri="{FF2B5EF4-FFF2-40B4-BE49-F238E27FC236}">
                <a16:creationId xmlns:a16="http://schemas.microsoft.com/office/drawing/2014/main" id="{388F9495-DC35-70DE-CA1C-C50B48F34372}"/>
              </a:ext>
            </a:extLst>
          </p:cNvPr>
          <p:cNvSpPr txBox="1"/>
          <p:nvPr/>
        </p:nvSpPr>
        <p:spPr>
          <a:xfrm>
            <a:off x="8760562" y="4835723"/>
            <a:ext cx="441146" cy="369332"/>
          </a:xfrm>
          <a:prstGeom prst="rect">
            <a:avLst/>
          </a:prstGeom>
          <a:noFill/>
        </p:spPr>
        <p:txBody>
          <a:bodyPr wrap="none" rtlCol="0">
            <a:spAutoFit/>
          </a:bodyPr>
          <a:lstStyle/>
          <a:p>
            <a:r>
              <a:rPr lang="en-US"/>
              <a:t>51</a:t>
            </a:r>
          </a:p>
        </p:txBody>
      </p:sp>
      <p:sp>
        <p:nvSpPr>
          <p:cNvPr id="2" name="Rectangle 4">
            <a:extLst>
              <a:ext uri="{FF2B5EF4-FFF2-40B4-BE49-F238E27FC236}">
                <a16:creationId xmlns:a16="http://schemas.microsoft.com/office/drawing/2014/main" id="{A33A74A7-61C3-E502-E8BC-2B0B1A68C60D}"/>
              </a:ext>
            </a:extLst>
          </p:cNvPr>
          <p:cNvSpPr>
            <a:spLocks noChangeArrowheads="1"/>
          </p:cNvSpPr>
          <p:nvPr/>
        </p:nvSpPr>
        <p:spPr bwMode="auto">
          <a:xfrm>
            <a:off x="800102" y="1528347"/>
            <a:ext cx="498726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sz="1800" err="1">
                <a:effectLst/>
                <a:latin typeface="Times New Roman" panose="02020603050405020304" pitchFamily="18" charset="0"/>
                <a:ea typeface="Calibri" panose="020F0502020204030204" pitchFamily="34" charset="0"/>
                <a:cs typeface="Calibri" panose="020F0502020204030204" pitchFamily="34" charset="0"/>
              </a:rPr>
              <a:t>Chạy</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thuật</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toán</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KMeans</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với</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các</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giá</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trị</a:t>
            </a:r>
            <a:r>
              <a:rPr lang="en-US" sz="1800">
                <a:effectLst/>
                <a:latin typeface="Times New Roman" panose="02020603050405020304" pitchFamily="18" charset="0"/>
                <a:ea typeface="Calibri" panose="020F0502020204030204" pitchFamily="34" charset="0"/>
                <a:cs typeface="Calibri" panose="020F0502020204030204" pitchFamily="34" charset="0"/>
              </a:rPr>
              <a:t> k </a:t>
            </a:r>
            <a:r>
              <a:rPr lang="en-US" sz="1800" err="1">
                <a:effectLst/>
                <a:latin typeface="Times New Roman" panose="02020603050405020304" pitchFamily="18" charset="0"/>
                <a:ea typeface="Calibri" panose="020F0502020204030204" pitchFamily="34" charset="0"/>
                <a:cs typeface="Calibri" panose="020F0502020204030204" pitchFamily="34" charset="0"/>
              </a:rPr>
              <a:t>khác</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nhau</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 name="Rectangle 5">
            <a:extLst>
              <a:ext uri="{FF2B5EF4-FFF2-40B4-BE49-F238E27FC236}">
                <a16:creationId xmlns:a16="http://schemas.microsoft.com/office/drawing/2014/main" id="{490DEA7C-9218-AD45-307F-D80A4BA0AAF1}"/>
              </a:ext>
            </a:extLst>
          </p:cNvPr>
          <p:cNvSpPr>
            <a:spLocks noChangeArrowheads="1"/>
          </p:cNvSpPr>
          <p:nvPr/>
        </p:nvSpPr>
        <p:spPr bwMode="auto">
          <a:xfrm>
            <a:off x="900546" y="217516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vi-VN" altLang="ja-JP" sz="1300" b="0" i="0" u="none" strike="noStrike" cap="none" normalizeH="0" baseline="0">
                <a:ln>
                  <a:noFill/>
                </a:ln>
                <a:solidFill>
                  <a:schemeClr val="tx1"/>
                </a:solidFill>
                <a:effectLst/>
                <a:latin typeface="Calibri" panose="020F0502020204030204" pitchFamily="34" charset="0"/>
                <a:ea typeface="Yu Mincho" panose="02020400000000000000" pitchFamily="18" charset="-128"/>
                <a:cs typeface="Calibri" panose="020F0502020204030204" pitchFamily="34" charset="0"/>
              </a:rPr>
              <a:t> </a:t>
            </a:r>
            <a:endParaRPr kumimoji="0" lang="vi-VN" altLang="ja-JP" sz="1800" b="0" i="0" u="none" strike="noStrike" cap="none" normalizeH="0" baseline="0">
              <a:ln>
                <a:noFill/>
              </a:ln>
              <a:solidFill>
                <a:schemeClr val="tx1"/>
              </a:solidFill>
              <a:effectLst/>
              <a:latin typeface="Arial" panose="020B0604020202020204" pitchFamily="34" charset="0"/>
            </a:endParaRPr>
          </a:p>
        </p:txBody>
      </p:sp>
      <p:sp>
        <p:nvSpPr>
          <p:cNvPr id="6" name="Rectangle 2">
            <a:extLst>
              <a:ext uri="{FF2B5EF4-FFF2-40B4-BE49-F238E27FC236}">
                <a16:creationId xmlns:a16="http://schemas.microsoft.com/office/drawing/2014/main" id="{5D206993-5CF0-3A7D-9FDD-05B47880DE7E}"/>
              </a:ext>
            </a:extLst>
          </p:cNvPr>
          <p:cNvSpPr>
            <a:spLocks noChangeArrowheads="1"/>
          </p:cNvSpPr>
          <p:nvPr/>
        </p:nvSpPr>
        <p:spPr bwMode="auto">
          <a:xfrm>
            <a:off x="800102" y="2901315"/>
            <a:ext cx="318773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ja-JP" b="0" i="0" u="none" strike="noStrike" cap="none" normalizeH="0" baseline="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Tính</a:t>
            </a:r>
            <a:r>
              <a:rPr kumimoji="0" lang="en-US" altLang="ja-JP" b="0"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ja-JP" b="0" i="0" u="none" strike="noStrike" cap="none" normalizeH="0" baseline="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toán</a:t>
            </a:r>
            <a:r>
              <a:rPr kumimoji="0" lang="en-US" altLang="ja-JP" b="0"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WSS </a:t>
            </a:r>
            <a:r>
              <a:rPr kumimoji="0" lang="en-US" altLang="ja-JP" b="0" i="0" u="none" strike="noStrike" cap="none" normalizeH="0" baseline="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cho</a:t>
            </a:r>
            <a:r>
              <a:rPr kumimoji="0" lang="en-US" altLang="ja-JP" b="0"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ja-JP" b="0" i="0" u="none" strike="noStrike" cap="none" normalizeH="0" baseline="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mỗi</a:t>
            </a:r>
            <a:r>
              <a:rPr kumimoji="0" lang="en-US" altLang="ja-JP" b="0"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ja-JP" b="0" i="0" u="none" strike="noStrike" cap="none" normalizeH="0" baseline="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giá</a:t>
            </a:r>
            <a:r>
              <a:rPr kumimoji="0" lang="en-US" altLang="ja-JP" b="0"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ja-JP" b="0" i="0" u="none" strike="noStrike" cap="none" normalizeH="0" baseline="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trị</a:t>
            </a:r>
            <a:r>
              <a:rPr kumimoji="0" lang="en-US" altLang="ja-JP" b="0"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k</a:t>
            </a:r>
            <a:endParaRPr kumimoji="0" lang="en-US" altLang="ja-JP" sz="1800" b="0" i="0" u="none" strike="noStrike" cap="none" normalizeH="0" baseline="0">
              <a:ln>
                <a:noFill/>
              </a:ln>
              <a:solidFill>
                <a:schemeClr val="tx1"/>
              </a:solidFill>
              <a:effectLst/>
              <a:latin typeface="Arial" panose="020B0604020202020204" pitchFamily="34" charset="0"/>
            </a:endParaRPr>
          </a:p>
        </p:txBody>
      </p:sp>
      <p:pic>
        <p:nvPicPr>
          <p:cNvPr id="4" name="Picture 3" descr="A close up of a text&#10;&#10;Description automatically generated">
            <a:extLst>
              <a:ext uri="{FF2B5EF4-FFF2-40B4-BE49-F238E27FC236}">
                <a16:creationId xmlns:a16="http://schemas.microsoft.com/office/drawing/2014/main" id="{1F39CE83-3C3B-E0A6-26B6-14A15913D7EB}"/>
              </a:ext>
            </a:extLst>
          </p:cNvPr>
          <p:cNvPicPr>
            <a:picLocks noChangeAspect="1"/>
          </p:cNvPicPr>
          <p:nvPr/>
        </p:nvPicPr>
        <p:blipFill>
          <a:blip r:embed="rId3"/>
          <a:stretch>
            <a:fillRect/>
          </a:stretch>
        </p:blipFill>
        <p:spPr>
          <a:xfrm>
            <a:off x="900546" y="2008169"/>
            <a:ext cx="4620260" cy="619125"/>
          </a:xfrm>
          <a:prstGeom prst="rect">
            <a:avLst/>
          </a:prstGeom>
        </p:spPr>
      </p:pic>
      <p:pic>
        <p:nvPicPr>
          <p:cNvPr id="7" name="Picture 6">
            <a:extLst>
              <a:ext uri="{FF2B5EF4-FFF2-40B4-BE49-F238E27FC236}">
                <a16:creationId xmlns:a16="http://schemas.microsoft.com/office/drawing/2014/main" id="{A8BAABE6-6450-E16E-12B9-35AC34BCB796}"/>
              </a:ext>
            </a:extLst>
          </p:cNvPr>
          <p:cNvPicPr>
            <a:picLocks noChangeAspect="1"/>
          </p:cNvPicPr>
          <p:nvPr/>
        </p:nvPicPr>
        <p:blipFill>
          <a:blip r:embed="rId4"/>
          <a:stretch>
            <a:fillRect/>
          </a:stretch>
        </p:blipFill>
        <p:spPr>
          <a:xfrm>
            <a:off x="900546" y="3527798"/>
            <a:ext cx="7889567" cy="440838"/>
          </a:xfrm>
          <a:prstGeom prst="rect">
            <a:avLst/>
          </a:prstGeom>
        </p:spPr>
      </p:pic>
    </p:spTree>
    <p:extLst>
      <p:ext uri="{BB962C8B-B14F-4D97-AF65-F5344CB8AC3E}">
        <p14:creationId xmlns:p14="http://schemas.microsoft.com/office/powerpoint/2010/main" val="249480714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931"/>
        <p:cNvGrpSpPr/>
        <p:nvPr/>
      </p:nvGrpSpPr>
      <p:grpSpPr>
        <a:xfrm>
          <a:off x="0" y="0"/>
          <a:ext cx="0" cy="0"/>
          <a:chOff x="0" y="0"/>
          <a:chExt cx="0" cy="0"/>
        </a:xfrm>
      </p:grpSpPr>
      <p:sp>
        <p:nvSpPr>
          <p:cNvPr id="937" name="Google Shape;937;p32"/>
          <p:cNvSpPr txBox="1">
            <a:spLocks noGrp="1"/>
          </p:cNvSpPr>
          <p:nvPr>
            <p:ph type="title"/>
          </p:nvPr>
        </p:nvSpPr>
        <p:spPr>
          <a:xfrm>
            <a:off x="457200" y="307777"/>
            <a:ext cx="8229600" cy="481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sz="3200">
                <a:effectLst/>
                <a:latin typeface="Times New Roman" panose="02020603050405020304" pitchFamily="18" charset="0"/>
                <a:ea typeface="Calibri" panose="020F0502020204030204" pitchFamily="34" charset="0"/>
                <a:cs typeface="Calibri" panose="020F0502020204030204" pitchFamily="34" charset="0"/>
              </a:rPr>
              <a:t>Sử Dụng Phương Pháp </a:t>
            </a:r>
            <a:r>
              <a:rPr lang="vi-VN" sz="3200" err="1">
                <a:effectLst/>
                <a:latin typeface="Times New Roman" panose="02020603050405020304" pitchFamily="18" charset="0"/>
                <a:ea typeface="Calibri" panose="020F0502020204030204" pitchFamily="34" charset="0"/>
                <a:cs typeface="Calibri" panose="020F0502020204030204" pitchFamily="34" charset="0"/>
              </a:rPr>
              <a:t>Elbow</a:t>
            </a:r>
            <a:r>
              <a:rPr lang="vi-VN" sz="3200">
                <a:effectLst/>
                <a:latin typeface="Times New Roman" panose="02020603050405020304" pitchFamily="18" charset="0"/>
                <a:ea typeface="Calibri" panose="020F0502020204030204" pitchFamily="34" charset="0"/>
                <a:cs typeface="Calibri" panose="020F0502020204030204" pitchFamily="34" charset="0"/>
              </a:rPr>
              <a:t> và WSS Trong Bài Toán</a:t>
            </a:r>
            <a:endParaRPr lang="vi-VN">
              <a:solidFill>
                <a:schemeClr val="dk1"/>
              </a:solidFill>
            </a:endParaRPr>
          </a:p>
        </p:txBody>
      </p:sp>
      <p:sp>
        <p:nvSpPr>
          <p:cNvPr id="8" name="TextBox 7">
            <a:extLst>
              <a:ext uri="{FF2B5EF4-FFF2-40B4-BE49-F238E27FC236}">
                <a16:creationId xmlns:a16="http://schemas.microsoft.com/office/drawing/2014/main" id="{388F9495-DC35-70DE-CA1C-C50B48F34372}"/>
              </a:ext>
            </a:extLst>
          </p:cNvPr>
          <p:cNvSpPr txBox="1"/>
          <p:nvPr/>
        </p:nvSpPr>
        <p:spPr>
          <a:xfrm>
            <a:off x="8760562" y="4835723"/>
            <a:ext cx="441146" cy="369332"/>
          </a:xfrm>
          <a:prstGeom prst="rect">
            <a:avLst/>
          </a:prstGeom>
          <a:noFill/>
        </p:spPr>
        <p:txBody>
          <a:bodyPr wrap="none" rtlCol="0">
            <a:spAutoFit/>
          </a:bodyPr>
          <a:lstStyle/>
          <a:p>
            <a:r>
              <a:rPr lang="en-US"/>
              <a:t>52</a:t>
            </a:r>
          </a:p>
        </p:txBody>
      </p:sp>
      <p:sp>
        <p:nvSpPr>
          <p:cNvPr id="2" name="Rectangle 4">
            <a:extLst>
              <a:ext uri="{FF2B5EF4-FFF2-40B4-BE49-F238E27FC236}">
                <a16:creationId xmlns:a16="http://schemas.microsoft.com/office/drawing/2014/main" id="{A33A74A7-61C3-E502-E8BC-2B0B1A68C60D}"/>
              </a:ext>
            </a:extLst>
          </p:cNvPr>
          <p:cNvSpPr>
            <a:spLocks noChangeArrowheads="1"/>
          </p:cNvSpPr>
          <p:nvPr/>
        </p:nvSpPr>
        <p:spPr bwMode="auto">
          <a:xfrm>
            <a:off x="800102" y="1805832"/>
            <a:ext cx="29418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vi-VN" sz="1800">
                <a:effectLst/>
                <a:latin typeface="Times New Roman" panose="02020603050405020304" pitchFamily="18" charset="0"/>
                <a:ea typeface="Calibri" panose="020F0502020204030204" pitchFamily="34" charset="0"/>
                <a:cs typeface="Calibri" panose="020F0502020204030204" pitchFamily="34" charset="0"/>
              </a:rPr>
              <a:t>Xác định số lượng cụm tối ưu</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 name="Rectangle 5">
            <a:extLst>
              <a:ext uri="{FF2B5EF4-FFF2-40B4-BE49-F238E27FC236}">
                <a16:creationId xmlns:a16="http://schemas.microsoft.com/office/drawing/2014/main" id="{490DEA7C-9218-AD45-307F-D80A4BA0AAF1}"/>
              </a:ext>
            </a:extLst>
          </p:cNvPr>
          <p:cNvSpPr>
            <a:spLocks noChangeArrowheads="1"/>
          </p:cNvSpPr>
          <p:nvPr/>
        </p:nvSpPr>
        <p:spPr bwMode="auto">
          <a:xfrm>
            <a:off x="900546" y="217516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vi-VN" altLang="ja-JP" sz="1300" b="0" i="0" u="none" strike="noStrike" cap="none" normalizeH="0" baseline="0">
                <a:ln>
                  <a:noFill/>
                </a:ln>
                <a:solidFill>
                  <a:schemeClr val="tx1"/>
                </a:solidFill>
                <a:effectLst/>
                <a:latin typeface="Calibri" panose="020F0502020204030204" pitchFamily="34" charset="0"/>
                <a:ea typeface="Yu Mincho" panose="02020400000000000000" pitchFamily="18" charset="-128"/>
                <a:cs typeface="Calibri" panose="020F0502020204030204" pitchFamily="34" charset="0"/>
              </a:rPr>
              <a:t> </a:t>
            </a:r>
            <a:endParaRPr kumimoji="0" lang="vi-VN" altLang="ja-JP" sz="1800" b="0" i="0" u="none" strike="noStrike" cap="none" normalizeH="0" baseline="0">
              <a:ln>
                <a:noFill/>
              </a:ln>
              <a:solidFill>
                <a:schemeClr val="tx1"/>
              </a:solidFill>
              <a:effectLst/>
              <a:latin typeface="Arial" panose="020B0604020202020204" pitchFamily="34" charset="0"/>
            </a:endParaRPr>
          </a:p>
        </p:txBody>
      </p:sp>
      <p:pic>
        <p:nvPicPr>
          <p:cNvPr id="5" name="Picture 4" descr="A screenshot of a computer code&#10;&#10;Description automatically generated">
            <a:extLst>
              <a:ext uri="{FF2B5EF4-FFF2-40B4-BE49-F238E27FC236}">
                <a16:creationId xmlns:a16="http://schemas.microsoft.com/office/drawing/2014/main" id="{D661E29D-02FD-4037-72CD-6F96C14193FC}"/>
              </a:ext>
            </a:extLst>
          </p:cNvPr>
          <p:cNvPicPr>
            <a:picLocks noChangeAspect="1"/>
          </p:cNvPicPr>
          <p:nvPr/>
        </p:nvPicPr>
        <p:blipFill>
          <a:blip r:embed="rId3"/>
          <a:stretch>
            <a:fillRect/>
          </a:stretch>
        </p:blipFill>
        <p:spPr>
          <a:xfrm>
            <a:off x="800102" y="2452650"/>
            <a:ext cx="3886200" cy="1727835"/>
          </a:xfrm>
          <a:prstGeom prst="rect">
            <a:avLst/>
          </a:prstGeom>
        </p:spPr>
      </p:pic>
      <p:pic>
        <p:nvPicPr>
          <p:cNvPr id="9" name="Picture 8" descr="A graph with a line&#10;&#10;Description automatically generated">
            <a:extLst>
              <a:ext uri="{FF2B5EF4-FFF2-40B4-BE49-F238E27FC236}">
                <a16:creationId xmlns:a16="http://schemas.microsoft.com/office/drawing/2014/main" id="{92E4C707-3D64-9AEA-10F3-6FFA2B8BF9E3}"/>
              </a:ext>
            </a:extLst>
          </p:cNvPr>
          <p:cNvPicPr>
            <a:picLocks noChangeAspect="1"/>
          </p:cNvPicPr>
          <p:nvPr/>
        </p:nvPicPr>
        <p:blipFill>
          <a:blip r:embed="rId4"/>
          <a:stretch>
            <a:fillRect/>
          </a:stretch>
        </p:blipFill>
        <p:spPr>
          <a:xfrm>
            <a:off x="5214504" y="2221087"/>
            <a:ext cx="3225671" cy="2640686"/>
          </a:xfrm>
          <a:prstGeom prst="rect">
            <a:avLst/>
          </a:prstGeom>
        </p:spPr>
      </p:pic>
      <p:sp>
        <p:nvSpPr>
          <p:cNvPr id="11" name="TextBox 10">
            <a:extLst>
              <a:ext uri="{FF2B5EF4-FFF2-40B4-BE49-F238E27FC236}">
                <a16:creationId xmlns:a16="http://schemas.microsoft.com/office/drawing/2014/main" id="{2856D7CE-2970-D8F6-BCDC-D421076E48F1}"/>
              </a:ext>
            </a:extLst>
          </p:cNvPr>
          <p:cNvSpPr txBox="1"/>
          <p:nvPr/>
        </p:nvSpPr>
        <p:spPr>
          <a:xfrm>
            <a:off x="5214504" y="1838282"/>
            <a:ext cx="4623954" cy="369332"/>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err="1">
                <a:ln>
                  <a:noFill/>
                </a:ln>
                <a:solidFill>
                  <a:schemeClr val="tx1"/>
                </a:solidFill>
                <a:effectLst/>
                <a:latin typeface="Arial" panose="020B0604020202020204" pitchFamily="34" charset="0"/>
              </a:rPr>
              <a:t>Kết</a:t>
            </a:r>
            <a:r>
              <a:rPr kumimoji="0" lang="en-US" altLang="en-US" sz="1800" b="0" i="0" u="none" strike="noStrike" cap="none" normalizeH="0" baseline="0">
                <a:ln>
                  <a:noFill/>
                </a:ln>
                <a:solidFill>
                  <a:schemeClr val="tx1"/>
                </a:solidFill>
                <a:effectLst/>
                <a:latin typeface="Arial" panose="020B0604020202020204" pitchFamily="34" charset="0"/>
              </a:rPr>
              <a:t> </a:t>
            </a:r>
            <a:r>
              <a:rPr kumimoji="0" lang="en-US" altLang="en-US" sz="1800" b="0" i="0" u="none" strike="noStrike" cap="none" normalizeH="0" baseline="0" err="1">
                <a:ln>
                  <a:noFill/>
                </a:ln>
                <a:solidFill>
                  <a:schemeClr val="tx1"/>
                </a:solidFill>
                <a:effectLst/>
                <a:latin typeface="Arial" panose="020B0604020202020204" pitchFamily="34" charset="0"/>
              </a:rPr>
              <a:t>quả</a:t>
            </a:r>
            <a:r>
              <a:rPr kumimoji="0" lang="en-US" altLang="en-US" sz="1800" b="0" i="0" u="none" strike="noStrike" cap="none" normalizeH="0" baseline="0">
                <a:ln>
                  <a:noFill/>
                </a:ln>
                <a:solidFill>
                  <a:schemeClr val="tx1"/>
                </a:solidFill>
                <a:effectLst/>
                <a:latin typeface="Arial" panose="020B0604020202020204" pitchFamily="34" charset="0"/>
              </a:rPr>
              <a:t> </a:t>
            </a:r>
            <a:r>
              <a:rPr kumimoji="0" lang="en-US" altLang="en-US" sz="1800" b="0" i="0" u="none" strike="noStrike" cap="none" normalizeH="0" baseline="0" err="1">
                <a:ln>
                  <a:noFill/>
                </a:ln>
                <a:solidFill>
                  <a:schemeClr val="tx1"/>
                </a:solidFill>
                <a:effectLst/>
                <a:latin typeface="Arial" panose="020B0604020202020204" pitchFamily="34" charset="0"/>
              </a:rPr>
              <a:t>trực</a:t>
            </a:r>
            <a:r>
              <a:rPr kumimoji="0" lang="en-US" altLang="en-US" sz="1800" b="0" i="0" u="none" strike="noStrike" cap="none" normalizeH="0" baseline="0">
                <a:ln>
                  <a:noFill/>
                </a:ln>
                <a:solidFill>
                  <a:schemeClr val="tx1"/>
                </a:solidFill>
                <a:effectLst/>
                <a:latin typeface="Arial" panose="020B0604020202020204" pitchFamily="34" charset="0"/>
              </a:rPr>
              <a:t> </a:t>
            </a:r>
            <a:r>
              <a:rPr kumimoji="0" lang="en-US" altLang="en-US" sz="1800" b="0" i="0" u="none" strike="noStrike" cap="none" normalizeH="0" baseline="0" err="1">
                <a:ln>
                  <a:noFill/>
                </a:ln>
                <a:solidFill>
                  <a:schemeClr val="tx1"/>
                </a:solidFill>
                <a:effectLst/>
                <a:latin typeface="Arial" panose="020B0604020202020204" pitchFamily="34" charset="0"/>
              </a:rPr>
              <a:t>quan</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63503499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931"/>
        <p:cNvGrpSpPr/>
        <p:nvPr/>
      </p:nvGrpSpPr>
      <p:grpSpPr>
        <a:xfrm>
          <a:off x="0" y="0"/>
          <a:ext cx="0" cy="0"/>
          <a:chOff x="0" y="0"/>
          <a:chExt cx="0" cy="0"/>
        </a:xfrm>
      </p:grpSpPr>
      <p:sp>
        <p:nvSpPr>
          <p:cNvPr id="937" name="Google Shape;937;p32"/>
          <p:cNvSpPr txBox="1">
            <a:spLocks noGrp="1"/>
          </p:cNvSpPr>
          <p:nvPr>
            <p:ph type="title"/>
          </p:nvPr>
        </p:nvSpPr>
        <p:spPr>
          <a:xfrm>
            <a:off x="457200" y="307777"/>
            <a:ext cx="8229600" cy="481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sz="3200">
                <a:effectLst/>
                <a:latin typeface="Times New Roman" panose="02020603050405020304" pitchFamily="18" charset="0"/>
                <a:ea typeface="Calibri" panose="020F0502020204030204" pitchFamily="34" charset="0"/>
                <a:cs typeface="Calibri" panose="020F0502020204030204" pitchFamily="34" charset="0"/>
              </a:rPr>
              <a:t>Sử Dụng Phương Pháp </a:t>
            </a:r>
            <a:r>
              <a:rPr lang="vi-VN" sz="3200" err="1">
                <a:effectLst/>
                <a:latin typeface="Times New Roman" panose="02020603050405020304" pitchFamily="18" charset="0"/>
                <a:ea typeface="Calibri" panose="020F0502020204030204" pitchFamily="34" charset="0"/>
                <a:cs typeface="Calibri" panose="020F0502020204030204" pitchFamily="34" charset="0"/>
              </a:rPr>
              <a:t>Elbow</a:t>
            </a:r>
            <a:r>
              <a:rPr lang="vi-VN" sz="3200">
                <a:effectLst/>
                <a:latin typeface="Times New Roman" panose="02020603050405020304" pitchFamily="18" charset="0"/>
                <a:ea typeface="Calibri" panose="020F0502020204030204" pitchFamily="34" charset="0"/>
                <a:cs typeface="Calibri" panose="020F0502020204030204" pitchFamily="34" charset="0"/>
              </a:rPr>
              <a:t> và WSS Trong Bài Toán</a:t>
            </a:r>
            <a:endParaRPr lang="vi-VN">
              <a:solidFill>
                <a:schemeClr val="dk1"/>
              </a:solidFill>
            </a:endParaRPr>
          </a:p>
        </p:txBody>
      </p:sp>
      <p:sp>
        <p:nvSpPr>
          <p:cNvPr id="8" name="TextBox 7">
            <a:extLst>
              <a:ext uri="{FF2B5EF4-FFF2-40B4-BE49-F238E27FC236}">
                <a16:creationId xmlns:a16="http://schemas.microsoft.com/office/drawing/2014/main" id="{388F9495-DC35-70DE-CA1C-C50B48F34372}"/>
              </a:ext>
            </a:extLst>
          </p:cNvPr>
          <p:cNvSpPr txBox="1"/>
          <p:nvPr/>
        </p:nvSpPr>
        <p:spPr>
          <a:xfrm>
            <a:off x="8681735" y="4835723"/>
            <a:ext cx="462265" cy="369332"/>
          </a:xfrm>
          <a:prstGeom prst="rect">
            <a:avLst/>
          </a:prstGeom>
          <a:noFill/>
        </p:spPr>
        <p:txBody>
          <a:bodyPr wrap="square" rtlCol="0">
            <a:spAutoFit/>
          </a:bodyPr>
          <a:lstStyle/>
          <a:p>
            <a:r>
              <a:rPr lang="en-US"/>
              <a:t>53</a:t>
            </a:r>
          </a:p>
        </p:txBody>
      </p:sp>
      <p:sp>
        <p:nvSpPr>
          <p:cNvPr id="2" name="Rectangle 4">
            <a:extLst>
              <a:ext uri="{FF2B5EF4-FFF2-40B4-BE49-F238E27FC236}">
                <a16:creationId xmlns:a16="http://schemas.microsoft.com/office/drawing/2014/main" id="{A33A74A7-61C3-E502-E8BC-2B0B1A68C60D}"/>
              </a:ext>
            </a:extLst>
          </p:cNvPr>
          <p:cNvSpPr>
            <a:spLocks noChangeArrowheads="1"/>
          </p:cNvSpPr>
          <p:nvPr/>
        </p:nvSpPr>
        <p:spPr bwMode="auto">
          <a:xfrm>
            <a:off x="748145" y="1531113"/>
            <a:ext cx="253787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vi-VN" sz="1800">
                <a:effectLst/>
                <a:latin typeface="Times New Roman" panose="02020603050405020304" pitchFamily="18" charset="0"/>
                <a:ea typeface="Calibri" panose="020F0502020204030204" pitchFamily="34" charset="0"/>
                <a:cs typeface="Calibri" panose="020F0502020204030204" pitchFamily="34" charset="0"/>
              </a:rPr>
              <a:t>Hàm </a:t>
            </a:r>
            <a:r>
              <a:rPr lang="vi-VN" sz="1800" err="1">
                <a:effectLst/>
                <a:latin typeface="Times New Roman" panose="02020603050405020304" pitchFamily="18" charset="0"/>
                <a:ea typeface="Calibri" panose="020F0502020204030204" pitchFamily="34" charset="0"/>
                <a:cs typeface="Calibri" panose="020F0502020204030204" pitchFamily="34" charset="0"/>
              </a:rPr>
              <a:t>KMeans</a:t>
            </a:r>
            <a:r>
              <a:rPr lang="vi-VN" sz="1800">
                <a:effectLst/>
                <a:latin typeface="Times New Roman" panose="02020603050405020304" pitchFamily="18" charset="0"/>
                <a:ea typeface="Calibri" panose="020F0502020204030204" pitchFamily="34" charset="0"/>
                <a:cs typeface="Calibri" panose="020F0502020204030204" pitchFamily="34" charset="0"/>
              </a:rPr>
              <a:t> Song </a:t>
            </a:r>
            <a:r>
              <a:rPr lang="vi-VN" sz="1800" err="1">
                <a:effectLst/>
                <a:latin typeface="Times New Roman" panose="02020603050405020304" pitchFamily="18" charset="0"/>
                <a:ea typeface="Calibri" panose="020F0502020204030204" pitchFamily="34" charset="0"/>
                <a:cs typeface="Calibri" panose="020F0502020204030204" pitchFamily="34" charset="0"/>
              </a:rPr>
              <a:t>Song</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 name="Rectangle 5">
            <a:extLst>
              <a:ext uri="{FF2B5EF4-FFF2-40B4-BE49-F238E27FC236}">
                <a16:creationId xmlns:a16="http://schemas.microsoft.com/office/drawing/2014/main" id="{490DEA7C-9218-AD45-307F-D80A4BA0AAF1}"/>
              </a:ext>
            </a:extLst>
          </p:cNvPr>
          <p:cNvSpPr>
            <a:spLocks noChangeArrowheads="1"/>
          </p:cNvSpPr>
          <p:nvPr/>
        </p:nvSpPr>
        <p:spPr bwMode="auto">
          <a:xfrm>
            <a:off x="900546" y="217516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vi-VN" altLang="ja-JP" sz="1300" b="0" i="0" u="none" strike="noStrike" cap="none" normalizeH="0" baseline="0">
                <a:ln>
                  <a:noFill/>
                </a:ln>
                <a:solidFill>
                  <a:schemeClr val="tx1"/>
                </a:solidFill>
                <a:effectLst/>
                <a:latin typeface="Calibri" panose="020F0502020204030204" pitchFamily="34" charset="0"/>
                <a:ea typeface="Yu Mincho" panose="02020400000000000000" pitchFamily="18" charset="-128"/>
                <a:cs typeface="Calibri" panose="020F0502020204030204" pitchFamily="34" charset="0"/>
              </a:rPr>
              <a:t> </a:t>
            </a:r>
            <a:endParaRPr kumimoji="0" lang="vi-VN" altLang="ja-JP" sz="1800" b="0" i="0" u="none" strike="noStrike" cap="none" normalizeH="0" baseline="0">
              <a:ln>
                <a:noFill/>
              </a:ln>
              <a:solidFill>
                <a:schemeClr val="tx1"/>
              </a:solidFill>
              <a:effectLst/>
              <a:latin typeface="Arial" panose="020B0604020202020204" pitchFamily="34" charset="0"/>
            </a:endParaRPr>
          </a:p>
        </p:txBody>
      </p:sp>
      <p:pic>
        <p:nvPicPr>
          <p:cNvPr id="4" name="Picture 3" descr="A computer code with text&#10;&#10;Description automatically generated with medium confidence">
            <a:extLst>
              <a:ext uri="{FF2B5EF4-FFF2-40B4-BE49-F238E27FC236}">
                <a16:creationId xmlns:a16="http://schemas.microsoft.com/office/drawing/2014/main" id="{8CECF68B-BE49-FD0C-0E20-27ECFD2B9CCA}"/>
              </a:ext>
            </a:extLst>
          </p:cNvPr>
          <p:cNvPicPr>
            <a:picLocks noChangeAspect="1"/>
          </p:cNvPicPr>
          <p:nvPr/>
        </p:nvPicPr>
        <p:blipFill>
          <a:blip r:embed="rId3"/>
          <a:stretch>
            <a:fillRect/>
          </a:stretch>
        </p:blipFill>
        <p:spPr>
          <a:xfrm>
            <a:off x="748145" y="2252458"/>
            <a:ext cx="8226659" cy="1431755"/>
          </a:xfrm>
          <a:prstGeom prst="rect">
            <a:avLst/>
          </a:prstGeom>
        </p:spPr>
      </p:pic>
    </p:spTree>
    <p:extLst>
      <p:ext uri="{BB962C8B-B14F-4D97-AF65-F5344CB8AC3E}">
        <p14:creationId xmlns:p14="http://schemas.microsoft.com/office/powerpoint/2010/main" val="93655568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931"/>
        <p:cNvGrpSpPr/>
        <p:nvPr/>
      </p:nvGrpSpPr>
      <p:grpSpPr>
        <a:xfrm>
          <a:off x="0" y="0"/>
          <a:ext cx="0" cy="0"/>
          <a:chOff x="0" y="0"/>
          <a:chExt cx="0" cy="0"/>
        </a:xfrm>
      </p:grpSpPr>
      <p:sp>
        <p:nvSpPr>
          <p:cNvPr id="937" name="Google Shape;937;p32"/>
          <p:cNvSpPr txBox="1">
            <a:spLocks noGrp="1"/>
          </p:cNvSpPr>
          <p:nvPr>
            <p:ph type="title"/>
          </p:nvPr>
        </p:nvSpPr>
        <p:spPr>
          <a:xfrm>
            <a:off x="457200" y="307777"/>
            <a:ext cx="8229600" cy="481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sz="3200">
                <a:effectLst/>
                <a:latin typeface="Times New Roman" panose="02020603050405020304" pitchFamily="18" charset="0"/>
                <a:ea typeface="Calibri" panose="020F0502020204030204" pitchFamily="34" charset="0"/>
                <a:cs typeface="Calibri" panose="020F0502020204030204" pitchFamily="34" charset="0"/>
              </a:rPr>
              <a:t>Sử Dụng Phương Pháp </a:t>
            </a:r>
            <a:r>
              <a:rPr lang="vi-VN" sz="3200" err="1">
                <a:effectLst/>
                <a:latin typeface="Times New Roman" panose="02020603050405020304" pitchFamily="18" charset="0"/>
                <a:ea typeface="Calibri" panose="020F0502020204030204" pitchFamily="34" charset="0"/>
                <a:cs typeface="Calibri" panose="020F0502020204030204" pitchFamily="34" charset="0"/>
              </a:rPr>
              <a:t>Elbow</a:t>
            </a:r>
            <a:r>
              <a:rPr lang="vi-VN" sz="3200">
                <a:effectLst/>
                <a:latin typeface="Times New Roman" panose="02020603050405020304" pitchFamily="18" charset="0"/>
                <a:ea typeface="Calibri" panose="020F0502020204030204" pitchFamily="34" charset="0"/>
                <a:cs typeface="Calibri" panose="020F0502020204030204" pitchFamily="34" charset="0"/>
              </a:rPr>
              <a:t> và WSS Trong Bài Toán</a:t>
            </a:r>
            <a:endParaRPr lang="vi-VN">
              <a:solidFill>
                <a:schemeClr val="dk1"/>
              </a:solidFill>
            </a:endParaRPr>
          </a:p>
        </p:txBody>
      </p:sp>
      <p:sp>
        <p:nvSpPr>
          <p:cNvPr id="8" name="TextBox 7">
            <a:extLst>
              <a:ext uri="{FF2B5EF4-FFF2-40B4-BE49-F238E27FC236}">
                <a16:creationId xmlns:a16="http://schemas.microsoft.com/office/drawing/2014/main" id="{388F9495-DC35-70DE-CA1C-C50B48F34372}"/>
              </a:ext>
            </a:extLst>
          </p:cNvPr>
          <p:cNvSpPr txBox="1"/>
          <p:nvPr/>
        </p:nvSpPr>
        <p:spPr>
          <a:xfrm>
            <a:off x="8760562" y="4835723"/>
            <a:ext cx="441146" cy="369332"/>
          </a:xfrm>
          <a:prstGeom prst="rect">
            <a:avLst/>
          </a:prstGeom>
          <a:noFill/>
        </p:spPr>
        <p:txBody>
          <a:bodyPr wrap="none" rtlCol="0">
            <a:spAutoFit/>
          </a:bodyPr>
          <a:lstStyle/>
          <a:p>
            <a:r>
              <a:rPr lang="en-US"/>
              <a:t>54</a:t>
            </a:r>
          </a:p>
        </p:txBody>
      </p:sp>
      <p:sp>
        <p:nvSpPr>
          <p:cNvPr id="2" name="Rectangle 4">
            <a:extLst>
              <a:ext uri="{FF2B5EF4-FFF2-40B4-BE49-F238E27FC236}">
                <a16:creationId xmlns:a16="http://schemas.microsoft.com/office/drawing/2014/main" id="{A33A74A7-61C3-E502-E8BC-2B0B1A68C60D}"/>
              </a:ext>
            </a:extLst>
          </p:cNvPr>
          <p:cNvSpPr>
            <a:spLocks noChangeArrowheads="1"/>
          </p:cNvSpPr>
          <p:nvPr/>
        </p:nvSpPr>
        <p:spPr bwMode="auto">
          <a:xfrm>
            <a:off x="699654" y="1132747"/>
            <a:ext cx="322395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vi-VN" sz="1800">
                <a:effectLst/>
                <a:latin typeface="Times New Roman" panose="02020603050405020304" pitchFamily="18" charset="0"/>
                <a:ea typeface="Calibri" panose="020F0502020204030204" pitchFamily="34" charset="0"/>
                <a:cs typeface="Calibri" panose="020F0502020204030204" pitchFamily="34" charset="0"/>
              </a:rPr>
              <a:t>Hàm </a:t>
            </a:r>
            <a:r>
              <a:rPr lang="vi-VN" sz="1800" err="1">
                <a:effectLst/>
                <a:latin typeface="Times New Roman" panose="02020603050405020304" pitchFamily="18" charset="0"/>
                <a:ea typeface="Calibri" panose="020F0502020204030204" pitchFamily="34" charset="0"/>
                <a:cs typeface="Calibri" panose="020F0502020204030204" pitchFamily="34" charset="0"/>
              </a:rPr>
              <a:t>KMeans</a:t>
            </a:r>
            <a:r>
              <a:rPr lang="vi-VN" sz="1800">
                <a:effectLst/>
                <a:latin typeface="Times New Roman" panose="02020603050405020304" pitchFamily="18" charset="0"/>
                <a:ea typeface="Calibri" panose="020F0502020204030204" pitchFamily="34" charset="0"/>
                <a:cs typeface="Calibri" panose="020F0502020204030204" pitchFamily="34" charset="0"/>
              </a:rPr>
              <a:t> Không Song </a:t>
            </a:r>
            <a:r>
              <a:rPr lang="vi-VN" sz="1800" err="1">
                <a:effectLst/>
                <a:latin typeface="Times New Roman" panose="02020603050405020304" pitchFamily="18" charset="0"/>
                <a:ea typeface="Calibri" panose="020F0502020204030204" pitchFamily="34" charset="0"/>
                <a:cs typeface="Calibri" panose="020F0502020204030204" pitchFamily="34" charset="0"/>
              </a:rPr>
              <a:t>Song</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 name="Rectangle 5">
            <a:extLst>
              <a:ext uri="{FF2B5EF4-FFF2-40B4-BE49-F238E27FC236}">
                <a16:creationId xmlns:a16="http://schemas.microsoft.com/office/drawing/2014/main" id="{490DEA7C-9218-AD45-307F-D80A4BA0AAF1}"/>
              </a:ext>
            </a:extLst>
          </p:cNvPr>
          <p:cNvSpPr>
            <a:spLocks noChangeArrowheads="1"/>
          </p:cNvSpPr>
          <p:nvPr/>
        </p:nvSpPr>
        <p:spPr bwMode="auto">
          <a:xfrm>
            <a:off x="900546" y="217516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vi-VN" altLang="ja-JP" sz="1300" b="0" i="0" u="none" strike="noStrike" cap="none" normalizeH="0" baseline="0">
                <a:ln>
                  <a:noFill/>
                </a:ln>
                <a:solidFill>
                  <a:schemeClr val="tx1"/>
                </a:solidFill>
                <a:effectLst/>
                <a:latin typeface="Calibri" panose="020F0502020204030204" pitchFamily="34" charset="0"/>
                <a:ea typeface="Yu Mincho" panose="02020400000000000000" pitchFamily="18" charset="-128"/>
                <a:cs typeface="Calibri" panose="020F0502020204030204" pitchFamily="34" charset="0"/>
              </a:rPr>
              <a:t> </a:t>
            </a:r>
            <a:endParaRPr kumimoji="0" lang="vi-VN" altLang="ja-JP" sz="1800" b="0" i="0" u="none" strike="noStrike" cap="none" normalizeH="0" baseline="0">
              <a:ln>
                <a:noFill/>
              </a:ln>
              <a:solidFill>
                <a:schemeClr val="tx1"/>
              </a:solidFill>
              <a:effectLst/>
              <a:latin typeface="Arial" panose="020B0604020202020204" pitchFamily="34" charset="0"/>
            </a:endParaRPr>
          </a:p>
        </p:txBody>
      </p:sp>
      <p:pic>
        <p:nvPicPr>
          <p:cNvPr id="5" name="Picture 4" descr="A screen shot of a computer code&#10;&#10;Description automatically generated">
            <a:extLst>
              <a:ext uri="{FF2B5EF4-FFF2-40B4-BE49-F238E27FC236}">
                <a16:creationId xmlns:a16="http://schemas.microsoft.com/office/drawing/2014/main" id="{CF762150-FFD9-48E9-00E7-B40DFA45DA4C}"/>
              </a:ext>
            </a:extLst>
          </p:cNvPr>
          <p:cNvPicPr>
            <a:picLocks noChangeAspect="1"/>
          </p:cNvPicPr>
          <p:nvPr/>
        </p:nvPicPr>
        <p:blipFill>
          <a:blip r:embed="rId3"/>
          <a:stretch>
            <a:fillRect/>
          </a:stretch>
        </p:blipFill>
        <p:spPr>
          <a:xfrm>
            <a:off x="1921630" y="1647028"/>
            <a:ext cx="5153891" cy="3188695"/>
          </a:xfrm>
          <a:prstGeom prst="rect">
            <a:avLst/>
          </a:prstGeom>
        </p:spPr>
      </p:pic>
    </p:spTree>
    <p:extLst>
      <p:ext uri="{BB962C8B-B14F-4D97-AF65-F5344CB8AC3E}">
        <p14:creationId xmlns:p14="http://schemas.microsoft.com/office/powerpoint/2010/main" val="5009229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931"/>
        <p:cNvGrpSpPr/>
        <p:nvPr/>
      </p:nvGrpSpPr>
      <p:grpSpPr>
        <a:xfrm>
          <a:off x="0" y="0"/>
          <a:ext cx="0" cy="0"/>
          <a:chOff x="0" y="0"/>
          <a:chExt cx="0" cy="0"/>
        </a:xfrm>
      </p:grpSpPr>
      <p:sp>
        <p:nvSpPr>
          <p:cNvPr id="937" name="Google Shape;937;p32"/>
          <p:cNvSpPr txBox="1">
            <a:spLocks noGrp="1"/>
          </p:cNvSpPr>
          <p:nvPr>
            <p:ph type="title"/>
          </p:nvPr>
        </p:nvSpPr>
        <p:spPr>
          <a:xfrm>
            <a:off x="457200" y="307777"/>
            <a:ext cx="8229600" cy="481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sz="3200">
                <a:effectLst/>
                <a:latin typeface="Times New Roman" panose="02020603050405020304" pitchFamily="18" charset="0"/>
                <a:ea typeface="Calibri" panose="020F0502020204030204" pitchFamily="34" charset="0"/>
                <a:cs typeface="Calibri" panose="020F0502020204030204" pitchFamily="34" charset="0"/>
              </a:rPr>
              <a:t>Ứng dụng </a:t>
            </a:r>
            <a:r>
              <a:rPr lang="vi-VN" sz="3200" err="1">
                <a:effectLst/>
                <a:latin typeface="Times New Roman" panose="02020603050405020304" pitchFamily="18" charset="0"/>
                <a:ea typeface="Calibri" panose="020F0502020204030204" pitchFamily="34" charset="0"/>
                <a:cs typeface="Calibri" panose="020F0502020204030204" pitchFamily="34" charset="0"/>
              </a:rPr>
              <a:t>Spark</a:t>
            </a:r>
            <a:r>
              <a:rPr lang="vi-VN" sz="3200">
                <a:effectLst/>
                <a:latin typeface="Times New Roman" panose="02020603050405020304" pitchFamily="18" charset="0"/>
                <a:ea typeface="Calibri" panose="020F0502020204030204" pitchFamily="34" charset="0"/>
                <a:cs typeface="Calibri" panose="020F0502020204030204" pitchFamily="34" charset="0"/>
              </a:rPr>
              <a:t> </a:t>
            </a:r>
            <a:r>
              <a:rPr lang="vi-VN" sz="3200" err="1">
                <a:effectLst/>
                <a:latin typeface="Times New Roman" panose="02020603050405020304" pitchFamily="18" charset="0"/>
                <a:ea typeface="Calibri" panose="020F0502020204030204" pitchFamily="34" charset="0"/>
                <a:cs typeface="Calibri" panose="020F0502020204030204" pitchFamily="34" charset="0"/>
              </a:rPr>
              <a:t>Cluster</a:t>
            </a:r>
            <a:r>
              <a:rPr lang="vi-VN" sz="3200">
                <a:effectLst/>
                <a:latin typeface="Times New Roman" panose="02020603050405020304" pitchFamily="18" charset="0"/>
                <a:ea typeface="Calibri" panose="020F0502020204030204" pitchFamily="34" charset="0"/>
                <a:cs typeface="Calibri" panose="020F0502020204030204" pitchFamily="34" charset="0"/>
              </a:rPr>
              <a:t> trong </a:t>
            </a:r>
            <a:r>
              <a:rPr lang="vi-VN" sz="3200" err="1">
                <a:effectLst/>
                <a:latin typeface="Times New Roman" panose="02020603050405020304" pitchFamily="18" charset="0"/>
                <a:ea typeface="Calibri" panose="020F0502020204030204" pitchFamily="34" charset="0"/>
                <a:cs typeface="Calibri" panose="020F0502020204030204" pitchFamily="34" charset="0"/>
              </a:rPr>
              <a:t>Data</a:t>
            </a:r>
            <a:r>
              <a:rPr lang="vi-VN" sz="3200">
                <a:effectLst/>
                <a:latin typeface="Times New Roman" panose="02020603050405020304" pitchFamily="18" charset="0"/>
                <a:ea typeface="Calibri" panose="020F0502020204030204" pitchFamily="34" charset="0"/>
                <a:cs typeface="Calibri" panose="020F0502020204030204" pitchFamily="34" charset="0"/>
              </a:rPr>
              <a:t> </a:t>
            </a:r>
            <a:r>
              <a:rPr lang="vi-VN" sz="3200" err="1">
                <a:effectLst/>
                <a:latin typeface="Times New Roman" panose="02020603050405020304" pitchFamily="18" charset="0"/>
                <a:ea typeface="Calibri" panose="020F0502020204030204" pitchFamily="34" charset="0"/>
                <a:cs typeface="Calibri" panose="020F0502020204030204" pitchFamily="34" charset="0"/>
              </a:rPr>
              <a:t>Mining</a:t>
            </a:r>
            <a:endParaRPr lang="vi-VN">
              <a:solidFill>
                <a:schemeClr val="dk1"/>
              </a:solidFill>
            </a:endParaRPr>
          </a:p>
        </p:txBody>
      </p:sp>
      <p:sp>
        <p:nvSpPr>
          <p:cNvPr id="8" name="TextBox 7">
            <a:extLst>
              <a:ext uri="{FF2B5EF4-FFF2-40B4-BE49-F238E27FC236}">
                <a16:creationId xmlns:a16="http://schemas.microsoft.com/office/drawing/2014/main" id="{388F9495-DC35-70DE-CA1C-C50B48F34372}"/>
              </a:ext>
            </a:extLst>
          </p:cNvPr>
          <p:cNvSpPr txBox="1"/>
          <p:nvPr/>
        </p:nvSpPr>
        <p:spPr>
          <a:xfrm>
            <a:off x="8760562" y="4835723"/>
            <a:ext cx="441146" cy="369332"/>
          </a:xfrm>
          <a:prstGeom prst="rect">
            <a:avLst/>
          </a:prstGeom>
          <a:noFill/>
        </p:spPr>
        <p:txBody>
          <a:bodyPr wrap="none" rtlCol="0">
            <a:spAutoFit/>
          </a:bodyPr>
          <a:lstStyle/>
          <a:p>
            <a:r>
              <a:rPr lang="en-US"/>
              <a:t>55</a:t>
            </a:r>
          </a:p>
        </p:txBody>
      </p:sp>
      <p:sp>
        <p:nvSpPr>
          <p:cNvPr id="2" name="Rectangle 4">
            <a:extLst>
              <a:ext uri="{FF2B5EF4-FFF2-40B4-BE49-F238E27FC236}">
                <a16:creationId xmlns:a16="http://schemas.microsoft.com/office/drawing/2014/main" id="{A33A74A7-61C3-E502-E8BC-2B0B1A68C60D}"/>
              </a:ext>
            </a:extLst>
          </p:cNvPr>
          <p:cNvSpPr>
            <a:spLocks noChangeArrowheads="1"/>
          </p:cNvSpPr>
          <p:nvPr/>
        </p:nvSpPr>
        <p:spPr bwMode="auto">
          <a:xfrm>
            <a:off x="900546" y="1015202"/>
            <a:ext cx="678566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vi-VN" sz="1800" b="1" err="1">
                <a:effectLst/>
                <a:latin typeface="Times New Roman" panose="02020603050405020304" pitchFamily="18" charset="0"/>
                <a:ea typeface="Calibri" panose="020F0502020204030204" pitchFamily="34" charset="0"/>
                <a:cs typeface="Calibri" panose="020F0502020204030204" pitchFamily="34" charset="0"/>
              </a:rPr>
              <a:t>Apache</a:t>
            </a:r>
            <a:r>
              <a:rPr lang="vi-VN" sz="1800" b="1">
                <a:effectLst/>
                <a:latin typeface="Times New Roman" panose="02020603050405020304" pitchFamily="18" charset="0"/>
                <a:ea typeface="Calibri" panose="020F0502020204030204" pitchFamily="34" charset="0"/>
                <a:cs typeface="Calibri" panose="020F0502020204030204" pitchFamily="34" charset="0"/>
              </a:rPr>
              <a:t> </a:t>
            </a:r>
            <a:r>
              <a:rPr lang="vi-VN" sz="1800" b="1" err="1">
                <a:effectLst/>
                <a:latin typeface="Times New Roman" panose="02020603050405020304" pitchFamily="18" charset="0"/>
                <a:ea typeface="Calibri" panose="020F0502020204030204" pitchFamily="34" charset="0"/>
                <a:cs typeface="Calibri" panose="020F0502020204030204" pitchFamily="34" charset="0"/>
              </a:rPr>
              <a:t>Spark</a:t>
            </a:r>
            <a:r>
              <a:rPr lang="vi-VN" sz="1800">
                <a:effectLst/>
                <a:latin typeface="Times New Roman" panose="02020603050405020304" pitchFamily="18" charset="0"/>
                <a:ea typeface="Calibri" panose="020F0502020204030204" pitchFamily="34" charset="0"/>
                <a:cs typeface="Calibri" panose="020F0502020204030204" pitchFamily="34" charset="0"/>
              </a:rPr>
              <a:t> là một </a:t>
            </a:r>
            <a:r>
              <a:rPr lang="vi-VN" sz="1800" err="1">
                <a:effectLst/>
                <a:latin typeface="Times New Roman" panose="02020603050405020304" pitchFamily="18" charset="0"/>
                <a:ea typeface="Calibri" panose="020F0502020204030204" pitchFamily="34" charset="0"/>
                <a:cs typeface="Calibri" panose="020F0502020204030204" pitchFamily="34" charset="0"/>
              </a:rPr>
              <a:t>framework</a:t>
            </a:r>
            <a:r>
              <a:rPr lang="vi-VN" sz="1800">
                <a:effectLst/>
                <a:latin typeface="Times New Roman" panose="02020603050405020304" pitchFamily="18" charset="0"/>
                <a:ea typeface="Calibri" panose="020F0502020204030204" pitchFamily="34" charset="0"/>
                <a:cs typeface="Calibri" panose="020F0502020204030204" pitchFamily="34" charset="0"/>
              </a:rPr>
              <a:t> xử lý dữ liệu lớn phân tán, được thiết kế để xử lý nhanh và hiệu quả các tập dữ liệu lớn</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 name="Rectangle 5">
            <a:extLst>
              <a:ext uri="{FF2B5EF4-FFF2-40B4-BE49-F238E27FC236}">
                <a16:creationId xmlns:a16="http://schemas.microsoft.com/office/drawing/2014/main" id="{490DEA7C-9218-AD45-307F-D80A4BA0AAF1}"/>
              </a:ext>
            </a:extLst>
          </p:cNvPr>
          <p:cNvSpPr>
            <a:spLocks noChangeArrowheads="1"/>
          </p:cNvSpPr>
          <p:nvPr/>
        </p:nvSpPr>
        <p:spPr bwMode="auto">
          <a:xfrm>
            <a:off x="900546" y="217516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vi-VN" altLang="ja-JP" sz="1300" b="0" i="0" u="none" strike="noStrike" cap="none" normalizeH="0" baseline="0">
                <a:ln>
                  <a:noFill/>
                </a:ln>
                <a:solidFill>
                  <a:schemeClr val="tx1"/>
                </a:solidFill>
                <a:effectLst/>
                <a:latin typeface="Calibri" panose="020F0502020204030204" pitchFamily="34" charset="0"/>
                <a:ea typeface="Yu Mincho" panose="02020400000000000000" pitchFamily="18" charset="-128"/>
                <a:cs typeface="Calibri" panose="020F0502020204030204" pitchFamily="34" charset="0"/>
              </a:rPr>
              <a:t> </a:t>
            </a:r>
            <a:endParaRPr kumimoji="0" lang="vi-VN" altLang="ja-JP" sz="1800" b="0" i="0" u="none" strike="noStrike" cap="none" normalizeH="0" baseline="0">
              <a:ln>
                <a:noFill/>
              </a:ln>
              <a:solidFill>
                <a:schemeClr val="tx1"/>
              </a:solidFill>
              <a:effectLst/>
              <a:latin typeface="Arial" panose="020B0604020202020204" pitchFamily="34" charset="0"/>
            </a:endParaRPr>
          </a:p>
        </p:txBody>
      </p:sp>
      <p:pic>
        <p:nvPicPr>
          <p:cNvPr id="4" name="Picture 3">
            <a:extLst>
              <a:ext uri="{FF2B5EF4-FFF2-40B4-BE49-F238E27FC236}">
                <a16:creationId xmlns:a16="http://schemas.microsoft.com/office/drawing/2014/main" id="{70DBA8B5-8B0A-9F9A-DCBE-AF6B794FA2AE}"/>
              </a:ext>
            </a:extLst>
          </p:cNvPr>
          <p:cNvPicPr>
            <a:picLocks noChangeAspect="1"/>
          </p:cNvPicPr>
          <p:nvPr/>
        </p:nvPicPr>
        <p:blipFill>
          <a:blip r:embed="rId3"/>
          <a:stretch>
            <a:fillRect/>
          </a:stretch>
        </p:blipFill>
        <p:spPr>
          <a:xfrm>
            <a:off x="1600200" y="1740910"/>
            <a:ext cx="5943600" cy="2867025"/>
          </a:xfrm>
          <a:prstGeom prst="rect">
            <a:avLst/>
          </a:prstGeom>
        </p:spPr>
      </p:pic>
    </p:spTree>
    <p:extLst>
      <p:ext uri="{BB962C8B-B14F-4D97-AF65-F5344CB8AC3E}">
        <p14:creationId xmlns:p14="http://schemas.microsoft.com/office/powerpoint/2010/main" val="300313670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931"/>
        <p:cNvGrpSpPr/>
        <p:nvPr/>
      </p:nvGrpSpPr>
      <p:grpSpPr>
        <a:xfrm>
          <a:off x="0" y="0"/>
          <a:ext cx="0" cy="0"/>
          <a:chOff x="0" y="0"/>
          <a:chExt cx="0" cy="0"/>
        </a:xfrm>
      </p:grpSpPr>
      <p:sp>
        <p:nvSpPr>
          <p:cNvPr id="937" name="Google Shape;937;p32"/>
          <p:cNvSpPr txBox="1">
            <a:spLocks noGrp="1"/>
          </p:cNvSpPr>
          <p:nvPr>
            <p:ph type="title"/>
          </p:nvPr>
        </p:nvSpPr>
        <p:spPr>
          <a:xfrm>
            <a:off x="457200" y="307777"/>
            <a:ext cx="8229600" cy="481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sz="3200">
                <a:effectLst/>
                <a:latin typeface="Times New Roman" panose="02020603050405020304" pitchFamily="18" charset="0"/>
                <a:ea typeface="Calibri" panose="020F0502020204030204" pitchFamily="34" charset="0"/>
                <a:cs typeface="Calibri" panose="020F0502020204030204" pitchFamily="34" charset="0"/>
              </a:rPr>
              <a:t>Ứng dụng </a:t>
            </a:r>
            <a:r>
              <a:rPr lang="vi-VN" sz="3200" err="1">
                <a:effectLst/>
                <a:latin typeface="Times New Roman" panose="02020603050405020304" pitchFamily="18" charset="0"/>
                <a:ea typeface="Calibri" panose="020F0502020204030204" pitchFamily="34" charset="0"/>
                <a:cs typeface="Calibri" panose="020F0502020204030204" pitchFamily="34" charset="0"/>
              </a:rPr>
              <a:t>Spark</a:t>
            </a:r>
            <a:r>
              <a:rPr lang="vi-VN" sz="3200">
                <a:effectLst/>
                <a:latin typeface="Times New Roman" panose="02020603050405020304" pitchFamily="18" charset="0"/>
                <a:ea typeface="Calibri" panose="020F0502020204030204" pitchFamily="34" charset="0"/>
                <a:cs typeface="Calibri" panose="020F0502020204030204" pitchFamily="34" charset="0"/>
              </a:rPr>
              <a:t> </a:t>
            </a:r>
            <a:r>
              <a:rPr lang="vi-VN" sz="3200" err="1">
                <a:effectLst/>
                <a:latin typeface="Times New Roman" panose="02020603050405020304" pitchFamily="18" charset="0"/>
                <a:ea typeface="Calibri" panose="020F0502020204030204" pitchFamily="34" charset="0"/>
                <a:cs typeface="Calibri" panose="020F0502020204030204" pitchFamily="34" charset="0"/>
              </a:rPr>
              <a:t>Cluster</a:t>
            </a:r>
            <a:r>
              <a:rPr lang="vi-VN" sz="3200">
                <a:effectLst/>
                <a:latin typeface="Times New Roman" panose="02020603050405020304" pitchFamily="18" charset="0"/>
                <a:ea typeface="Calibri" panose="020F0502020204030204" pitchFamily="34" charset="0"/>
                <a:cs typeface="Calibri" panose="020F0502020204030204" pitchFamily="34" charset="0"/>
              </a:rPr>
              <a:t> trong </a:t>
            </a:r>
            <a:r>
              <a:rPr lang="vi-VN" sz="3200" err="1">
                <a:effectLst/>
                <a:latin typeface="Times New Roman" panose="02020603050405020304" pitchFamily="18" charset="0"/>
                <a:ea typeface="Calibri" panose="020F0502020204030204" pitchFamily="34" charset="0"/>
                <a:cs typeface="Calibri" panose="020F0502020204030204" pitchFamily="34" charset="0"/>
              </a:rPr>
              <a:t>Data</a:t>
            </a:r>
            <a:r>
              <a:rPr lang="vi-VN" sz="3200">
                <a:effectLst/>
                <a:latin typeface="Times New Roman" panose="02020603050405020304" pitchFamily="18" charset="0"/>
                <a:ea typeface="Calibri" panose="020F0502020204030204" pitchFamily="34" charset="0"/>
                <a:cs typeface="Calibri" panose="020F0502020204030204" pitchFamily="34" charset="0"/>
              </a:rPr>
              <a:t> </a:t>
            </a:r>
            <a:r>
              <a:rPr lang="vi-VN" sz="3200" err="1">
                <a:effectLst/>
                <a:latin typeface="Times New Roman" panose="02020603050405020304" pitchFamily="18" charset="0"/>
                <a:ea typeface="Calibri" panose="020F0502020204030204" pitchFamily="34" charset="0"/>
                <a:cs typeface="Calibri" panose="020F0502020204030204" pitchFamily="34" charset="0"/>
              </a:rPr>
              <a:t>Mining</a:t>
            </a:r>
            <a:endParaRPr lang="vi-VN">
              <a:solidFill>
                <a:schemeClr val="dk1"/>
              </a:solidFill>
            </a:endParaRPr>
          </a:p>
        </p:txBody>
      </p:sp>
      <p:sp>
        <p:nvSpPr>
          <p:cNvPr id="8" name="TextBox 7">
            <a:extLst>
              <a:ext uri="{FF2B5EF4-FFF2-40B4-BE49-F238E27FC236}">
                <a16:creationId xmlns:a16="http://schemas.microsoft.com/office/drawing/2014/main" id="{388F9495-DC35-70DE-CA1C-C50B48F34372}"/>
              </a:ext>
            </a:extLst>
          </p:cNvPr>
          <p:cNvSpPr txBox="1"/>
          <p:nvPr/>
        </p:nvSpPr>
        <p:spPr>
          <a:xfrm>
            <a:off x="8760562" y="4835723"/>
            <a:ext cx="441146" cy="369332"/>
          </a:xfrm>
          <a:prstGeom prst="rect">
            <a:avLst/>
          </a:prstGeom>
          <a:noFill/>
        </p:spPr>
        <p:txBody>
          <a:bodyPr wrap="none" rtlCol="0">
            <a:spAutoFit/>
          </a:bodyPr>
          <a:lstStyle/>
          <a:p>
            <a:r>
              <a:rPr lang="en-US"/>
              <a:t>56</a:t>
            </a:r>
          </a:p>
        </p:txBody>
      </p:sp>
      <p:sp>
        <p:nvSpPr>
          <p:cNvPr id="2" name="Rectangle 4">
            <a:extLst>
              <a:ext uri="{FF2B5EF4-FFF2-40B4-BE49-F238E27FC236}">
                <a16:creationId xmlns:a16="http://schemas.microsoft.com/office/drawing/2014/main" id="{A33A74A7-61C3-E502-E8BC-2B0B1A68C60D}"/>
              </a:ext>
            </a:extLst>
          </p:cNvPr>
          <p:cNvSpPr>
            <a:spLocks noChangeArrowheads="1"/>
          </p:cNvSpPr>
          <p:nvPr/>
        </p:nvSpPr>
        <p:spPr bwMode="auto">
          <a:xfrm>
            <a:off x="900546" y="1015202"/>
            <a:ext cx="678566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vi-VN" sz="1800" b="1" err="1">
                <a:effectLst/>
                <a:latin typeface="Times New Roman" panose="02020603050405020304" pitchFamily="18" charset="0"/>
                <a:ea typeface="Calibri" panose="020F0502020204030204" pitchFamily="34" charset="0"/>
                <a:cs typeface="Calibri" panose="020F0502020204030204" pitchFamily="34" charset="0"/>
              </a:rPr>
              <a:t>Apache</a:t>
            </a:r>
            <a:r>
              <a:rPr lang="vi-VN" sz="1800" b="1">
                <a:effectLst/>
                <a:latin typeface="Times New Roman" panose="02020603050405020304" pitchFamily="18" charset="0"/>
                <a:ea typeface="Calibri" panose="020F0502020204030204" pitchFamily="34" charset="0"/>
                <a:cs typeface="Calibri" panose="020F0502020204030204" pitchFamily="34" charset="0"/>
              </a:rPr>
              <a:t> </a:t>
            </a:r>
            <a:r>
              <a:rPr lang="vi-VN" sz="1800" b="1" err="1">
                <a:effectLst/>
                <a:latin typeface="Times New Roman" panose="02020603050405020304" pitchFamily="18" charset="0"/>
                <a:ea typeface="Calibri" panose="020F0502020204030204" pitchFamily="34" charset="0"/>
                <a:cs typeface="Calibri" panose="020F0502020204030204" pitchFamily="34" charset="0"/>
              </a:rPr>
              <a:t>Spark</a:t>
            </a:r>
            <a:r>
              <a:rPr lang="vi-VN" sz="1800">
                <a:effectLst/>
                <a:latin typeface="Times New Roman" panose="02020603050405020304" pitchFamily="18" charset="0"/>
                <a:ea typeface="Calibri" panose="020F0502020204030204" pitchFamily="34" charset="0"/>
                <a:cs typeface="Calibri" panose="020F0502020204030204" pitchFamily="34" charset="0"/>
              </a:rPr>
              <a:t> là một </a:t>
            </a:r>
            <a:r>
              <a:rPr lang="vi-VN" sz="1800" err="1">
                <a:effectLst/>
                <a:latin typeface="Times New Roman" panose="02020603050405020304" pitchFamily="18" charset="0"/>
                <a:ea typeface="Calibri" panose="020F0502020204030204" pitchFamily="34" charset="0"/>
                <a:cs typeface="Calibri" panose="020F0502020204030204" pitchFamily="34" charset="0"/>
              </a:rPr>
              <a:t>framework</a:t>
            </a:r>
            <a:r>
              <a:rPr lang="vi-VN" sz="1800">
                <a:effectLst/>
                <a:latin typeface="Times New Roman" panose="02020603050405020304" pitchFamily="18" charset="0"/>
                <a:ea typeface="Calibri" panose="020F0502020204030204" pitchFamily="34" charset="0"/>
                <a:cs typeface="Calibri" panose="020F0502020204030204" pitchFamily="34" charset="0"/>
              </a:rPr>
              <a:t> xử lý dữ liệu lớn phân tán, được thiết kế để xử lý nhanh và hiệu quả các tập dữ liệu lớn</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 name="Rectangle 5">
            <a:extLst>
              <a:ext uri="{FF2B5EF4-FFF2-40B4-BE49-F238E27FC236}">
                <a16:creationId xmlns:a16="http://schemas.microsoft.com/office/drawing/2014/main" id="{490DEA7C-9218-AD45-307F-D80A4BA0AAF1}"/>
              </a:ext>
            </a:extLst>
          </p:cNvPr>
          <p:cNvSpPr>
            <a:spLocks noChangeArrowheads="1"/>
          </p:cNvSpPr>
          <p:nvPr/>
        </p:nvSpPr>
        <p:spPr bwMode="auto">
          <a:xfrm>
            <a:off x="900546" y="217516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vi-VN" altLang="ja-JP" sz="1300" b="0" i="0" u="none" strike="noStrike" cap="none" normalizeH="0" baseline="0">
                <a:ln>
                  <a:noFill/>
                </a:ln>
                <a:solidFill>
                  <a:schemeClr val="tx1"/>
                </a:solidFill>
                <a:effectLst/>
                <a:latin typeface="Calibri" panose="020F0502020204030204" pitchFamily="34" charset="0"/>
                <a:ea typeface="Yu Mincho" panose="02020400000000000000" pitchFamily="18" charset="-128"/>
                <a:cs typeface="Calibri" panose="020F0502020204030204" pitchFamily="34" charset="0"/>
              </a:rPr>
              <a:t> </a:t>
            </a:r>
            <a:endParaRPr kumimoji="0" lang="vi-VN" altLang="ja-JP" sz="1800" b="0" i="0" u="none" strike="noStrike" cap="none" normalizeH="0" baseline="0">
              <a:ln>
                <a:noFill/>
              </a:ln>
              <a:solidFill>
                <a:schemeClr val="tx1"/>
              </a:solidFill>
              <a:effectLst/>
              <a:latin typeface="Arial" panose="020B0604020202020204" pitchFamily="34" charset="0"/>
            </a:endParaRPr>
          </a:p>
        </p:txBody>
      </p:sp>
      <p:pic>
        <p:nvPicPr>
          <p:cNvPr id="4" name="Picture 3">
            <a:extLst>
              <a:ext uri="{FF2B5EF4-FFF2-40B4-BE49-F238E27FC236}">
                <a16:creationId xmlns:a16="http://schemas.microsoft.com/office/drawing/2014/main" id="{70DBA8B5-8B0A-9F9A-DCBE-AF6B794FA2AE}"/>
              </a:ext>
            </a:extLst>
          </p:cNvPr>
          <p:cNvPicPr>
            <a:picLocks noChangeAspect="1"/>
          </p:cNvPicPr>
          <p:nvPr/>
        </p:nvPicPr>
        <p:blipFill>
          <a:blip r:embed="rId3"/>
          <a:stretch>
            <a:fillRect/>
          </a:stretch>
        </p:blipFill>
        <p:spPr>
          <a:xfrm>
            <a:off x="1600200" y="1740910"/>
            <a:ext cx="5943600" cy="2867025"/>
          </a:xfrm>
          <a:prstGeom prst="rect">
            <a:avLst/>
          </a:prstGeom>
        </p:spPr>
      </p:pic>
    </p:spTree>
    <p:extLst>
      <p:ext uri="{BB962C8B-B14F-4D97-AF65-F5344CB8AC3E}">
        <p14:creationId xmlns:p14="http://schemas.microsoft.com/office/powerpoint/2010/main" val="352525159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sp>
        <p:nvSpPr>
          <p:cNvPr id="424" name="Google Shape;424;p23"/>
          <p:cNvSpPr txBox="1">
            <a:spLocks noGrp="1"/>
          </p:cNvSpPr>
          <p:nvPr>
            <p:ph type="title"/>
          </p:nvPr>
        </p:nvSpPr>
        <p:spPr>
          <a:xfrm>
            <a:off x="2428118" y="374510"/>
            <a:ext cx="6139181" cy="481500"/>
          </a:xfrm>
          <a:prstGeom prst="rect">
            <a:avLst/>
          </a:prstGeom>
        </p:spPr>
        <p:txBody>
          <a:bodyPr spcFirstLastPara="1" wrap="square" lIns="91425" tIns="91425" rIns="91425" bIns="91425" anchor="ctr" anchorCtr="0">
            <a:noAutofit/>
          </a:bodyPr>
          <a:lstStyle/>
          <a:p>
            <a:pPr marL="0" marR="0" algn="just">
              <a:lnSpc>
                <a:spcPct val="106000"/>
              </a:lnSpc>
              <a:spcBef>
                <a:spcPts val="0"/>
              </a:spcBef>
              <a:spcAft>
                <a:spcPts val="800"/>
              </a:spcAft>
            </a:pPr>
            <a:r>
              <a:rPr lang="en-US" sz="1800" b="1" err="1">
                <a:effectLst/>
                <a:latin typeface="Times New Roman" panose="02020603050405020304" pitchFamily="18" charset="0"/>
                <a:ea typeface="Calibri" panose="020F0502020204030204" pitchFamily="34" charset="0"/>
                <a:cs typeface="Calibri" panose="020F0502020204030204" pitchFamily="34" charset="0"/>
              </a:rPr>
              <a:t>Cách</a:t>
            </a:r>
            <a:r>
              <a:rPr lang="en-US" sz="1800" b="1">
                <a:effectLst/>
                <a:latin typeface="Times New Roman" panose="02020603050405020304" pitchFamily="18" charset="0"/>
                <a:ea typeface="Calibri" panose="020F0502020204030204" pitchFamily="34" charset="0"/>
                <a:cs typeface="Calibri" panose="020F0502020204030204" pitchFamily="34" charset="0"/>
              </a:rPr>
              <a:t> </a:t>
            </a:r>
            <a:r>
              <a:rPr lang="en-US" sz="1800" b="1" err="1">
                <a:effectLst/>
                <a:latin typeface="Times New Roman" panose="02020603050405020304" pitchFamily="18" charset="0"/>
                <a:ea typeface="Calibri" panose="020F0502020204030204" pitchFamily="34" charset="0"/>
                <a:cs typeface="Calibri" panose="020F0502020204030204" pitchFamily="34" charset="0"/>
              </a:rPr>
              <a:t>Cấu</a:t>
            </a:r>
            <a:r>
              <a:rPr lang="en-US" sz="1800" b="1">
                <a:effectLst/>
                <a:latin typeface="Times New Roman" panose="02020603050405020304" pitchFamily="18" charset="0"/>
                <a:ea typeface="Calibri" panose="020F0502020204030204" pitchFamily="34" charset="0"/>
                <a:cs typeface="Calibri" panose="020F0502020204030204" pitchFamily="34" charset="0"/>
              </a:rPr>
              <a:t> </a:t>
            </a:r>
            <a:r>
              <a:rPr lang="en-US" sz="1800" b="1" err="1">
                <a:effectLst/>
                <a:latin typeface="Times New Roman" panose="02020603050405020304" pitchFamily="18" charset="0"/>
                <a:ea typeface="Calibri" panose="020F0502020204030204" pitchFamily="34" charset="0"/>
                <a:cs typeface="Calibri" panose="020F0502020204030204" pitchFamily="34" charset="0"/>
              </a:rPr>
              <a:t>Hình</a:t>
            </a:r>
            <a:r>
              <a:rPr lang="en-US" sz="1800" b="1">
                <a:effectLst/>
                <a:latin typeface="Times New Roman" panose="02020603050405020304" pitchFamily="18" charset="0"/>
                <a:ea typeface="Calibri" panose="020F0502020204030204" pitchFamily="34" charset="0"/>
                <a:cs typeface="Calibri" panose="020F0502020204030204" pitchFamily="34" charset="0"/>
              </a:rPr>
              <a:t> </a:t>
            </a:r>
            <a:r>
              <a:rPr lang="en-US" sz="1800" b="1" err="1">
                <a:effectLst/>
                <a:latin typeface="Times New Roman" panose="02020603050405020304" pitchFamily="18" charset="0"/>
                <a:ea typeface="Calibri" panose="020F0502020204030204" pitchFamily="34" charset="0"/>
                <a:cs typeface="Calibri" panose="020F0502020204030204" pitchFamily="34" charset="0"/>
              </a:rPr>
              <a:t>và</a:t>
            </a:r>
            <a:r>
              <a:rPr lang="en-US" sz="1800" b="1">
                <a:effectLst/>
                <a:latin typeface="Times New Roman" panose="02020603050405020304" pitchFamily="18" charset="0"/>
                <a:ea typeface="Calibri" panose="020F0502020204030204" pitchFamily="34" charset="0"/>
                <a:cs typeface="Calibri" panose="020F0502020204030204" pitchFamily="34" charset="0"/>
              </a:rPr>
              <a:t> </a:t>
            </a:r>
            <a:r>
              <a:rPr lang="en-US" sz="1800" b="1" err="1">
                <a:effectLst/>
                <a:latin typeface="Times New Roman" panose="02020603050405020304" pitchFamily="18" charset="0"/>
                <a:ea typeface="Calibri" panose="020F0502020204030204" pitchFamily="34" charset="0"/>
                <a:cs typeface="Calibri" panose="020F0502020204030204" pitchFamily="34" charset="0"/>
              </a:rPr>
              <a:t>Cài</a:t>
            </a:r>
            <a:r>
              <a:rPr lang="en-US" sz="1800" b="1">
                <a:effectLst/>
                <a:latin typeface="Times New Roman" panose="02020603050405020304" pitchFamily="18" charset="0"/>
                <a:ea typeface="Calibri" panose="020F0502020204030204" pitchFamily="34" charset="0"/>
                <a:cs typeface="Calibri" panose="020F0502020204030204" pitchFamily="34" charset="0"/>
              </a:rPr>
              <a:t> </a:t>
            </a:r>
            <a:r>
              <a:rPr lang="en-US" sz="1800" b="1" err="1">
                <a:effectLst/>
                <a:latin typeface="Times New Roman" panose="02020603050405020304" pitchFamily="18" charset="0"/>
                <a:ea typeface="Calibri" panose="020F0502020204030204" pitchFamily="34" charset="0"/>
                <a:cs typeface="Calibri" panose="020F0502020204030204" pitchFamily="34" charset="0"/>
              </a:rPr>
              <a:t>Đặt</a:t>
            </a:r>
            <a:r>
              <a:rPr lang="en-US" sz="1800" b="1">
                <a:effectLst/>
                <a:latin typeface="Times New Roman" panose="02020603050405020304" pitchFamily="18" charset="0"/>
                <a:ea typeface="Calibri" panose="020F0502020204030204" pitchFamily="34" charset="0"/>
                <a:cs typeface="Calibri" panose="020F0502020204030204" pitchFamily="34" charset="0"/>
              </a:rPr>
              <a:t> Spark Cluster</a:t>
            </a:r>
            <a:endParaRPr lang="en-US" sz="1800">
              <a:effectLst/>
              <a:latin typeface="Times New Roman" panose="02020603050405020304" pitchFamily="18" charset="0"/>
              <a:ea typeface="Calibri" panose="020F0502020204030204" pitchFamily="34" charset="0"/>
              <a:cs typeface="Calibri" panose="020F0502020204030204" pitchFamily="34" charset="0"/>
            </a:endParaRPr>
          </a:p>
        </p:txBody>
      </p:sp>
      <p:sp>
        <p:nvSpPr>
          <p:cNvPr id="425" name="Google Shape;425;p23"/>
          <p:cNvSpPr/>
          <p:nvPr/>
        </p:nvSpPr>
        <p:spPr>
          <a:xfrm>
            <a:off x="337700" y="1735392"/>
            <a:ext cx="8229600" cy="1079100"/>
          </a:xfrm>
          <a:prstGeom prst="rightArrow">
            <a:avLst>
              <a:gd name="adj1" fmla="val 50000"/>
              <a:gd name="adj2"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23"/>
          <p:cNvSpPr/>
          <p:nvPr/>
        </p:nvSpPr>
        <p:spPr>
          <a:xfrm>
            <a:off x="1639122" y="1421592"/>
            <a:ext cx="1392900" cy="13929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23"/>
          <p:cNvSpPr/>
          <p:nvPr/>
        </p:nvSpPr>
        <p:spPr>
          <a:xfrm>
            <a:off x="5497708" y="1513784"/>
            <a:ext cx="1392900" cy="13929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8" name="Google Shape;438;p23"/>
          <p:cNvGrpSpPr/>
          <p:nvPr/>
        </p:nvGrpSpPr>
        <p:grpSpPr>
          <a:xfrm>
            <a:off x="2106979" y="1930248"/>
            <a:ext cx="457196" cy="457204"/>
            <a:chOff x="1412450" y="1954475"/>
            <a:chExt cx="297750" cy="296175"/>
          </a:xfrm>
        </p:grpSpPr>
        <p:sp>
          <p:nvSpPr>
            <p:cNvPr id="439" name="Google Shape;439;p23"/>
            <p:cNvSpPr/>
            <p:nvPr/>
          </p:nvSpPr>
          <p:spPr>
            <a:xfrm>
              <a:off x="1483350" y="2023800"/>
              <a:ext cx="155975" cy="155975"/>
            </a:xfrm>
            <a:custGeom>
              <a:avLst/>
              <a:gdLst/>
              <a:ahLst/>
              <a:cxnLst/>
              <a:rect l="l" t="t" r="r" b="b"/>
              <a:pathLst>
                <a:path w="6239" h="6239" extrusionOk="0">
                  <a:moveTo>
                    <a:pt x="3119" y="2079"/>
                  </a:moveTo>
                  <a:cubicBezTo>
                    <a:pt x="3529" y="2079"/>
                    <a:pt x="3844" y="2395"/>
                    <a:pt x="3844" y="2773"/>
                  </a:cubicBezTo>
                  <a:cubicBezTo>
                    <a:pt x="3844" y="3182"/>
                    <a:pt x="3529" y="3497"/>
                    <a:pt x="3119" y="3497"/>
                  </a:cubicBezTo>
                  <a:cubicBezTo>
                    <a:pt x="2741" y="3497"/>
                    <a:pt x="2426" y="3182"/>
                    <a:pt x="2426" y="2773"/>
                  </a:cubicBezTo>
                  <a:cubicBezTo>
                    <a:pt x="2426" y="2395"/>
                    <a:pt x="2741" y="2079"/>
                    <a:pt x="3119" y="2079"/>
                  </a:cubicBezTo>
                  <a:close/>
                  <a:moveTo>
                    <a:pt x="3119" y="725"/>
                  </a:moveTo>
                  <a:cubicBezTo>
                    <a:pt x="4474" y="725"/>
                    <a:pt x="5577" y="1827"/>
                    <a:pt x="5577" y="3182"/>
                  </a:cubicBezTo>
                  <a:cubicBezTo>
                    <a:pt x="5577" y="3686"/>
                    <a:pt x="5388" y="4159"/>
                    <a:pt x="5136" y="4537"/>
                  </a:cubicBezTo>
                  <a:cubicBezTo>
                    <a:pt x="4884" y="4190"/>
                    <a:pt x="4537" y="3907"/>
                    <a:pt x="4191" y="3718"/>
                  </a:cubicBezTo>
                  <a:cubicBezTo>
                    <a:pt x="4411" y="3497"/>
                    <a:pt x="4537" y="3182"/>
                    <a:pt x="4537" y="2804"/>
                  </a:cubicBezTo>
                  <a:cubicBezTo>
                    <a:pt x="4537" y="2079"/>
                    <a:pt x="3907" y="1449"/>
                    <a:pt x="3151" y="1449"/>
                  </a:cubicBezTo>
                  <a:cubicBezTo>
                    <a:pt x="2426" y="1449"/>
                    <a:pt x="1796" y="2079"/>
                    <a:pt x="1796" y="2804"/>
                  </a:cubicBezTo>
                  <a:cubicBezTo>
                    <a:pt x="1796" y="3182"/>
                    <a:pt x="1891" y="3497"/>
                    <a:pt x="2143" y="3718"/>
                  </a:cubicBezTo>
                  <a:cubicBezTo>
                    <a:pt x="1733" y="3907"/>
                    <a:pt x="1418" y="4190"/>
                    <a:pt x="1198" y="4537"/>
                  </a:cubicBezTo>
                  <a:cubicBezTo>
                    <a:pt x="914" y="4159"/>
                    <a:pt x="756" y="3686"/>
                    <a:pt x="756" y="3182"/>
                  </a:cubicBezTo>
                  <a:cubicBezTo>
                    <a:pt x="662" y="1796"/>
                    <a:pt x="1796" y="725"/>
                    <a:pt x="3119" y="725"/>
                  </a:cubicBezTo>
                  <a:close/>
                  <a:moveTo>
                    <a:pt x="3119" y="4190"/>
                  </a:moveTo>
                  <a:cubicBezTo>
                    <a:pt x="3749" y="4190"/>
                    <a:pt x="4317" y="4505"/>
                    <a:pt x="4632" y="5041"/>
                  </a:cubicBezTo>
                  <a:cubicBezTo>
                    <a:pt x="4222" y="5387"/>
                    <a:pt x="3686" y="5577"/>
                    <a:pt x="3119" y="5577"/>
                  </a:cubicBezTo>
                  <a:cubicBezTo>
                    <a:pt x="2584" y="5577"/>
                    <a:pt x="2017" y="5387"/>
                    <a:pt x="1639" y="5041"/>
                  </a:cubicBezTo>
                  <a:cubicBezTo>
                    <a:pt x="1954" y="4505"/>
                    <a:pt x="2489" y="4190"/>
                    <a:pt x="3119" y="4190"/>
                  </a:cubicBezTo>
                  <a:close/>
                  <a:moveTo>
                    <a:pt x="3119" y="0"/>
                  </a:moveTo>
                  <a:cubicBezTo>
                    <a:pt x="1387" y="0"/>
                    <a:pt x="0" y="1418"/>
                    <a:pt x="0" y="3119"/>
                  </a:cubicBezTo>
                  <a:cubicBezTo>
                    <a:pt x="0" y="4852"/>
                    <a:pt x="1387" y="6238"/>
                    <a:pt x="3119" y="6238"/>
                  </a:cubicBezTo>
                  <a:cubicBezTo>
                    <a:pt x="4852" y="6238"/>
                    <a:pt x="6238" y="4820"/>
                    <a:pt x="6238" y="3119"/>
                  </a:cubicBezTo>
                  <a:cubicBezTo>
                    <a:pt x="6238" y="1386"/>
                    <a:pt x="4821" y="0"/>
                    <a:pt x="31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23"/>
            <p:cNvSpPr/>
            <p:nvPr/>
          </p:nvSpPr>
          <p:spPr>
            <a:xfrm>
              <a:off x="1412450" y="1954475"/>
              <a:ext cx="297750" cy="296175"/>
            </a:xfrm>
            <a:custGeom>
              <a:avLst/>
              <a:gdLst/>
              <a:ahLst/>
              <a:cxnLst/>
              <a:rect l="l" t="t" r="r" b="b"/>
              <a:pathLst>
                <a:path w="11910" h="11847" extrusionOk="0">
                  <a:moveTo>
                    <a:pt x="6365" y="662"/>
                  </a:moveTo>
                  <a:lnTo>
                    <a:pt x="6522" y="1513"/>
                  </a:lnTo>
                  <a:cubicBezTo>
                    <a:pt x="6554" y="1702"/>
                    <a:pt x="6617" y="1765"/>
                    <a:pt x="6774" y="1797"/>
                  </a:cubicBezTo>
                  <a:cubicBezTo>
                    <a:pt x="7342" y="1923"/>
                    <a:pt x="7814" y="2112"/>
                    <a:pt x="8287" y="2427"/>
                  </a:cubicBezTo>
                  <a:cubicBezTo>
                    <a:pt x="8350" y="2474"/>
                    <a:pt x="8421" y="2498"/>
                    <a:pt x="8488" y="2498"/>
                  </a:cubicBezTo>
                  <a:cubicBezTo>
                    <a:pt x="8554" y="2498"/>
                    <a:pt x="8618" y="2474"/>
                    <a:pt x="8665" y="2427"/>
                  </a:cubicBezTo>
                  <a:lnTo>
                    <a:pt x="9389" y="1923"/>
                  </a:lnTo>
                  <a:lnTo>
                    <a:pt x="9925" y="2490"/>
                  </a:lnTo>
                  <a:lnTo>
                    <a:pt x="9421" y="3183"/>
                  </a:lnTo>
                  <a:cubicBezTo>
                    <a:pt x="9358" y="3309"/>
                    <a:pt x="9358" y="3466"/>
                    <a:pt x="9421" y="3592"/>
                  </a:cubicBezTo>
                  <a:cubicBezTo>
                    <a:pt x="9736" y="4065"/>
                    <a:pt x="9925" y="4537"/>
                    <a:pt x="10051" y="5073"/>
                  </a:cubicBezTo>
                  <a:cubicBezTo>
                    <a:pt x="10082" y="5231"/>
                    <a:pt x="10209" y="5294"/>
                    <a:pt x="10335" y="5357"/>
                  </a:cubicBezTo>
                  <a:lnTo>
                    <a:pt x="11185" y="5514"/>
                  </a:lnTo>
                  <a:lnTo>
                    <a:pt x="11185" y="6302"/>
                  </a:lnTo>
                  <a:lnTo>
                    <a:pt x="10335" y="6459"/>
                  </a:lnTo>
                  <a:cubicBezTo>
                    <a:pt x="10177" y="6491"/>
                    <a:pt x="10082" y="6585"/>
                    <a:pt x="10051" y="6743"/>
                  </a:cubicBezTo>
                  <a:cubicBezTo>
                    <a:pt x="9925" y="7278"/>
                    <a:pt x="9736" y="7751"/>
                    <a:pt x="9421" y="8224"/>
                  </a:cubicBezTo>
                  <a:cubicBezTo>
                    <a:pt x="9358" y="8350"/>
                    <a:pt x="9358" y="8507"/>
                    <a:pt x="9421" y="8633"/>
                  </a:cubicBezTo>
                  <a:lnTo>
                    <a:pt x="9925" y="9326"/>
                  </a:lnTo>
                  <a:lnTo>
                    <a:pt x="9389" y="9893"/>
                  </a:lnTo>
                  <a:lnTo>
                    <a:pt x="8665" y="9358"/>
                  </a:lnTo>
                  <a:cubicBezTo>
                    <a:pt x="8618" y="9326"/>
                    <a:pt x="8554" y="9310"/>
                    <a:pt x="8488" y="9310"/>
                  </a:cubicBezTo>
                  <a:cubicBezTo>
                    <a:pt x="8421" y="9310"/>
                    <a:pt x="8350" y="9326"/>
                    <a:pt x="8287" y="9358"/>
                  </a:cubicBezTo>
                  <a:cubicBezTo>
                    <a:pt x="7814" y="9673"/>
                    <a:pt x="7342" y="9893"/>
                    <a:pt x="6774" y="9988"/>
                  </a:cubicBezTo>
                  <a:cubicBezTo>
                    <a:pt x="6617" y="10051"/>
                    <a:pt x="6554" y="10145"/>
                    <a:pt x="6522" y="10271"/>
                  </a:cubicBezTo>
                  <a:lnTo>
                    <a:pt x="6365" y="11153"/>
                  </a:lnTo>
                  <a:lnTo>
                    <a:pt x="5577" y="11153"/>
                  </a:lnTo>
                  <a:lnTo>
                    <a:pt x="5420" y="10271"/>
                  </a:lnTo>
                  <a:cubicBezTo>
                    <a:pt x="5357" y="10114"/>
                    <a:pt x="5294" y="10051"/>
                    <a:pt x="5136" y="9988"/>
                  </a:cubicBezTo>
                  <a:cubicBezTo>
                    <a:pt x="4569" y="9893"/>
                    <a:pt x="4097" y="9673"/>
                    <a:pt x="3624" y="9358"/>
                  </a:cubicBezTo>
                  <a:cubicBezTo>
                    <a:pt x="3561" y="9326"/>
                    <a:pt x="3498" y="9310"/>
                    <a:pt x="3435" y="9310"/>
                  </a:cubicBezTo>
                  <a:cubicBezTo>
                    <a:pt x="3372" y="9310"/>
                    <a:pt x="3309" y="9326"/>
                    <a:pt x="3246" y="9358"/>
                  </a:cubicBezTo>
                  <a:lnTo>
                    <a:pt x="2521" y="9893"/>
                  </a:lnTo>
                  <a:lnTo>
                    <a:pt x="1986" y="9326"/>
                  </a:lnTo>
                  <a:lnTo>
                    <a:pt x="2490" y="8633"/>
                  </a:lnTo>
                  <a:cubicBezTo>
                    <a:pt x="2584" y="8507"/>
                    <a:pt x="2584" y="8350"/>
                    <a:pt x="2490" y="8224"/>
                  </a:cubicBezTo>
                  <a:cubicBezTo>
                    <a:pt x="2175" y="7751"/>
                    <a:pt x="1986" y="7278"/>
                    <a:pt x="1860" y="6743"/>
                  </a:cubicBezTo>
                  <a:cubicBezTo>
                    <a:pt x="1828" y="6585"/>
                    <a:pt x="1702" y="6491"/>
                    <a:pt x="1576" y="6459"/>
                  </a:cubicBezTo>
                  <a:lnTo>
                    <a:pt x="726" y="6302"/>
                  </a:lnTo>
                  <a:lnTo>
                    <a:pt x="726" y="5514"/>
                  </a:lnTo>
                  <a:lnTo>
                    <a:pt x="1576" y="5357"/>
                  </a:lnTo>
                  <a:cubicBezTo>
                    <a:pt x="1734" y="5325"/>
                    <a:pt x="1828" y="5231"/>
                    <a:pt x="1860" y="5073"/>
                  </a:cubicBezTo>
                  <a:cubicBezTo>
                    <a:pt x="1986" y="4506"/>
                    <a:pt x="2175" y="4065"/>
                    <a:pt x="2490" y="3592"/>
                  </a:cubicBezTo>
                  <a:cubicBezTo>
                    <a:pt x="2584" y="3466"/>
                    <a:pt x="2584" y="3309"/>
                    <a:pt x="2490" y="3183"/>
                  </a:cubicBezTo>
                  <a:lnTo>
                    <a:pt x="1986" y="2490"/>
                  </a:lnTo>
                  <a:lnTo>
                    <a:pt x="2521" y="1923"/>
                  </a:lnTo>
                  <a:lnTo>
                    <a:pt x="3246" y="2427"/>
                  </a:lnTo>
                  <a:cubicBezTo>
                    <a:pt x="3309" y="2474"/>
                    <a:pt x="3372" y="2498"/>
                    <a:pt x="3435" y="2498"/>
                  </a:cubicBezTo>
                  <a:cubicBezTo>
                    <a:pt x="3498" y="2498"/>
                    <a:pt x="3561" y="2474"/>
                    <a:pt x="3624" y="2427"/>
                  </a:cubicBezTo>
                  <a:cubicBezTo>
                    <a:pt x="4097" y="2112"/>
                    <a:pt x="4569" y="1923"/>
                    <a:pt x="5136" y="1797"/>
                  </a:cubicBezTo>
                  <a:cubicBezTo>
                    <a:pt x="5294" y="1765"/>
                    <a:pt x="5357" y="1639"/>
                    <a:pt x="5420" y="1513"/>
                  </a:cubicBezTo>
                  <a:lnTo>
                    <a:pt x="5577" y="662"/>
                  </a:lnTo>
                  <a:close/>
                  <a:moveTo>
                    <a:pt x="5262" y="1"/>
                  </a:moveTo>
                  <a:cubicBezTo>
                    <a:pt x="5073" y="1"/>
                    <a:pt x="4916" y="127"/>
                    <a:pt x="4884" y="284"/>
                  </a:cubicBezTo>
                  <a:lnTo>
                    <a:pt x="4727" y="1166"/>
                  </a:lnTo>
                  <a:cubicBezTo>
                    <a:pt x="4254" y="1292"/>
                    <a:pt x="3813" y="1481"/>
                    <a:pt x="3435" y="1734"/>
                  </a:cubicBezTo>
                  <a:lnTo>
                    <a:pt x="2679" y="1229"/>
                  </a:lnTo>
                  <a:cubicBezTo>
                    <a:pt x="2610" y="1174"/>
                    <a:pt x="2541" y="1149"/>
                    <a:pt x="2474" y="1149"/>
                  </a:cubicBezTo>
                  <a:cubicBezTo>
                    <a:pt x="2389" y="1149"/>
                    <a:pt x="2309" y="1190"/>
                    <a:pt x="2238" y="1261"/>
                  </a:cubicBezTo>
                  <a:lnTo>
                    <a:pt x="1261" y="2238"/>
                  </a:lnTo>
                  <a:cubicBezTo>
                    <a:pt x="1135" y="2364"/>
                    <a:pt x="1135" y="2553"/>
                    <a:pt x="1230" y="2679"/>
                  </a:cubicBezTo>
                  <a:lnTo>
                    <a:pt x="1734" y="3435"/>
                  </a:lnTo>
                  <a:cubicBezTo>
                    <a:pt x="1513" y="3813"/>
                    <a:pt x="1324" y="4254"/>
                    <a:pt x="1198" y="4726"/>
                  </a:cubicBezTo>
                  <a:lnTo>
                    <a:pt x="284" y="4884"/>
                  </a:lnTo>
                  <a:cubicBezTo>
                    <a:pt x="127" y="4915"/>
                    <a:pt x="1" y="5042"/>
                    <a:pt x="1" y="5231"/>
                  </a:cubicBezTo>
                  <a:lnTo>
                    <a:pt x="1" y="6617"/>
                  </a:lnTo>
                  <a:cubicBezTo>
                    <a:pt x="64" y="6774"/>
                    <a:pt x="158" y="6932"/>
                    <a:pt x="316" y="6963"/>
                  </a:cubicBezTo>
                  <a:lnTo>
                    <a:pt x="1230" y="7121"/>
                  </a:lnTo>
                  <a:cubicBezTo>
                    <a:pt x="1356" y="7593"/>
                    <a:pt x="1545" y="8034"/>
                    <a:pt x="1797" y="8413"/>
                  </a:cubicBezTo>
                  <a:lnTo>
                    <a:pt x="1261" y="9169"/>
                  </a:lnTo>
                  <a:cubicBezTo>
                    <a:pt x="1167" y="9295"/>
                    <a:pt x="1198" y="9484"/>
                    <a:pt x="1324" y="9610"/>
                  </a:cubicBezTo>
                  <a:lnTo>
                    <a:pt x="2301" y="10586"/>
                  </a:lnTo>
                  <a:cubicBezTo>
                    <a:pt x="2368" y="10654"/>
                    <a:pt x="2454" y="10685"/>
                    <a:pt x="2533" y="10685"/>
                  </a:cubicBezTo>
                  <a:cubicBezTo>
                    <a:pt x="2602" y="10685"/>
                    <a:pt x="2666" y="10662"/>
                    <a:pt x="2710" y="10618"/>
                  </a:cubicBezTo>
                  <a:lnTo>
                    <a:pt x="3466" y="10114"/>
                  </a:lnTo>
                  <a:cubicBezTo>
                    <a:pt x="3876" y="10366"/>
                    <a:pt x="4286" y="10555"/>
                    <a:pt x="4790" y="10681"/>
                  </a:cubicBezTo>
                  <a:lnTo>
                    <a:pt x="4947" y="11563"/>
                  </a:lnTo>
                  <a:cubicBezTo>
                    <a:pt x="4979" y="11721"/>
                    <a:pt x="5105" y="11847"/>
                    <a:pt x="5294" y="11847"/>
                  </a:cubicBezTo>
                  <a:lnTo>
                    <a:pt x="6680" y="11847"/>
                  </a:lnTo>
                  <a:cubicBezTo>
                    <a:pt x="6837" y="11847"/>
                    <a:pt x="6995" y="11721"/>
                    <a:pt x="7027" y="11563"/>
                  </a:cubicBezTo>
                  <a:lnTo>
                    <a:pt x="7184" y="10681"/>
                  </a:lnTo>
                  <a:cubicBezTo>
                    <a:pt x="7657" y="10555"/>
                    <a:pt x="8098" y="10366"/>
                    <a:pt x="8476" y="10114"/>
                  </a:cubicBezTo>
                  <a:lnTo>
                    <a:pt x="9232" y="10618"/>
                  </a:lnTo>
                  <a:cubicBezTo>
                    <a:pt x="9301" y="10673"/>
                    <a:pt x="9370" y="10698"/>
                    <a:pt x="9436" y="10698"/>
                  </a:cubicBezTo>
                  <a:cubicBezTo>
                    <a:pt x="9521" y="10698"/>
                    <a:pt x="9602" y="10657"/>
                    <a:pt x="9673" y="10586"/>
                  </a:cubicBezTo>
                  <a:lnTo>
                    <a:pt x="10650" y="9610"/>
                  </a:lnTo>
                  <a:cubicBezTo>
                    <a:pt x="10776" y="9484"/>
                    <a:pt x="10776" y="9295"/>
                    <a:pt x="10681" y="9169"/>
                  </a:cubicBezTo>
                  <a:lnTo>
                    <a:pt x="10177" y="8413"/>
                  </a:lnTo>
                  <a:cubicBezTo>
                    <a:pt x="10398" y="8034"/>
                    <a:pt x="10618" y="7593"/>
                    <a:pt x="10713" y="7121"/>
                  </a:cubicBezTo>
                  <a:lnTo>
                    <a:pt x="11626" y="6963"/>
                  </a:lnTo>
                  <a:cubicBezTo>
                    <a:pt x="11784" y="6932"/>
                    <a:pt x="11910" y="6806"/>
                    <a:pt x="11910" y="6617"/>
                  </a:cubicBezTo>
                  <a:lnTo>
                    <a:pt x="11910" y="5231"/>
                  </a:lnTo>
                  <a:cubicBezTo>
                    <a:pt x="11910" y="5073"/>
                    <a:pt x="11784" y="4915"/>
                    <a:pt x="11626" y="4884"/>
                  </a:cubicBezTo>
                  <a:lnTo>
                    <a:pt x="10713" y="4726"/>
                  </a:lnTo>
                  <a:cubicBezTo>
                    <a:pt x="10618" y="4254"/>
                    <a:pt x="10398" y="3813"/>
                    <a:pt x="10177" y="3403"/>
                  </a:cubicBezTo>
                  <a:lnTo>
                    <a:pt x="10681" y="2679"/>
                  </a:lnTo>
                  <a:cubicBezTo>
                    <a:pt x="10807" y="2553"/>
                    <a:pt x="10776" y="2364"/>
                    <a:pt x="10650" y="2238"/>
                  </a:cubicBezTo>
                  <a:lnTo>
                    <a:pt x="9673" y="1261"/>
                  </a:lnTo>
                  <a:cubicBezTo>
                    <a:pt x="9605" y="1193"/>
                    <a:pt x="9520" y="1162"/>
                    <a:pt x="9435" y="1162"/>
                  </a:cubicBezTo>
                  <a:cubicBezTo>
                    <a:pt x="9362" y="1162"/>
                    <a:pt x="9290" y="1186"/>
                    <a:pt x="9232" y="1229"/>
                  </a:cubicBezTo>
                  <a:lnTo>
                    <a:pt x="8476" y="1734"/>
                  </a:lnTo>
                  <a:cubicBezTo>
                    <a:pt x="8098" y="1481"/>
                    <a:pt x="7657" y="1292"/>
                    <a:pt x="7184" y="1166"/>
                  </a:cubicBezTo>
                  <a:lnTo>
                    <a:pt x="6995" y="284"/>
                  </a:lnTo>
                  <a:cubicBezTo>
                    <a:pt x="6932" y="127"/>
                    <a:pt x="6837" y="1"/>
                    <a:pt x="66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 name="Google Shape;441;p23"/>
          <p:cNvGrpSpPr/>
          <p:nvPr/>
        </p:nvGrpSpPr>
        <p:grpSpPr>
          <a:xfrm>
            <a:off x="5965557" y="1993066"/>
            <a:ext cx="457200" cy="434335"/>
            <a:chOff x="-62890750" y="2296300"/>
            <a:chExt cx="330825" cy="317450"/>
          </a:xfrm>
        </p:grpSpPr>
        <p:sp>
          <p:nvSpPr>
            <p:cNvPr id="442" name="Google Shape;442;p23"/>
            <p:cNvSpPr/>
            <p:nvPr/>
          </p:nvSpPr>
          <p:spPr>
            <a:xfrm>
              <a:off x="-62890750" y="2296300"/>
              <a:ext cx="313500" cy="195375"/>
            </a:xfrm>
            <a:custGeom>
              <a:avLst/>
              <a:gdLst/>
              <a:ahLst/>
              <a:cxnLst/>
              <a:rect l="l" t="t" r="r" b="b"/>
              <a:pathLst>
                <a:path w="12540" h="7815" extrusionOk="0">
                  <a:moveTo>
                    <a:pt x="11437" y="2080"/>
                  </a:moveTo>
                  <a:lnTo>
                    <a:pt x="11658" y="2931"/>
                  </a:lnTo>
                  <a:lnTo>
                    <a:pt x="10776" y="2742"/>
                  </a:lnTo>
                  <a:lnTo>
                    <a:pt x="11437" y="2080"/>
                  </a:lnTo>
                  <a:close/>
                  <a:moveTo>
                    <a:pt x="6617" y="1"/>
                  </a:moveTo>
                  <a:cubicBezTo>
                    <a:pt x="4916" y="1"/>
                    <a:pt x="3340" y="662"/>
                    <a:pt x="2112" y="1828"/>
                  </a:cubicBezTo>
                  <a:cubicBezTo>
                    <a:pt x="663" y="3277"/>
                    <a:pt x="1" y="5420"/>
                    <a:pt x="379" y="7467"/>
                  </a:cubicBezTo>
                  <a:cubicBezTo>
                    <a:pt x="442" y="7656"/>
                    <a:pt x="568" y="7814"/>
                    <a:pt x="789" y="7814"/>
                  </a:cubicBezTo>
                  <a:lnTo>
                    <a:pt x="852" y="7814"/>
                  </a:lnTo>
                  <a:cubicBezTo>
                    <a:pt x="1104" y="7783"/>
                    <a:pt x="1198" y="7562"/>
                    <a:pt x="1167" y="7341"/>
                  </a:cubicBezTo>
                  <a:cubicBezTo>
                    <a:pt x="852" y="5577"/>
                    <a:pt x="1419" y="3718"/>
                    <a:pt x="2710" y="2458"/>
                  </a:cubicBezTo>
                  <a:cubicBezTo>
                    <a:pt x="3719" y="1450"/>
                    <a:pt x="5136" y="851"/>
                    <a:pt x="6617" y="851"/>
                  </a:cubicBezTo>
                  <a:cubicBezTo>
                    <a:pt x="7940" y="851"/>
                    <a:pt x="9200" y="1324"/>
                    <a:pt x="10177" y="2206"/>
                  </a:cubicBezTo>
                  <a:lnTo>
                    <a:pt x="9610" y="2773"/>
                  </a:lnTo>
                  <a:cubicBezTo>
                    <a:pt x="9484" y="2899"/>
                    <a:pt x="9452" y="3057"/>
                    <a:pt x="9484" y="3183"/>
                  </a:cubicBezTo>
                  <a:cubicBezTo>
                    <a:pt x="9515" y="3340"/>
                    <a:pt x="9641" y="3403"/>
                    <a:pt x="9799" y="3466"/>
                  </a:cubicBezTo>
                  <a:lnTo>
                    <a:pt x="12036" y="3939"/>
                  </a:lnTo>
                  <a:lnTo>
                    <a:pt x="12130" y="3939"/>
                  </a:lnTo>
                  <a:cubicBezTo>
                    <a:pt x="12225" y="3939"/>
                    <a:pt x="12319" y="3876"/>
                    <a:pt x="12382" y="3813"/>
                  </a:cubicBezTo>
                  <a:cubicBezTo>
                    <a:pt x="12508" y="3687"/>
                    <a:pt x="12540" y="3561"/>
                    <a:pt x="12508" y="3403"/>
                  </a:cubicBezTo>
                  <a:lnTo>
                    <a:pt x="12036" y="1167"/>
                  </a:lnTo>
                  <a:cubicBezTo>
                    <a:pt x="12004" y="1009"/>
                    <a:pt x="11878" y="883"/>
                    <a:pt x="11752" y="851"/>
                  </a:cubicBezTo>
                  <a:cubicBezTo>
                    <a:pt x="11715" y="844"/>
                    <a:pt x="11678" y="840"/>
                    <a:pt x="11642" y="840"/>
                  </a:cubicBezTo>
                  <a:cubicBezTo>
                    <a:pt x="11526" y="840"/>
                    <a:pt x="11422" y="881"/>
                    <a:pt x="11374" y="977"/>
                  </a:cubicBezTo>
                  <a:lnTo>
                    <a:pt x="10776" y="1576"/>
                  </a:lnTo>
                  <a:cubicBezTo>
                    <a:pt x="9641" y="536"/>
                    <a:pt x="8129" y="1"/>
                    <a:pt x="66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23"/>
            <p:cNvSpPr/>
            <p:nvPr/>
          </p:nvSpPr>
          <p:spPr>
            <a:xfrm>
              <a:off x="-62874975" y="2417475"/>
              <a:ext cx="315050" cy="196275"/>
            </a:xfrm>
            <a:custGeom>
              <a:avLst/>
              <a:gdLst/>
              <a:ahLst/>
              <a:cxnLst/>
              <a:rect l="l" t="t" r="r" b="b"/>
              <a:pathLst>
                <a:path w="12602" h="7851" extrusionOk="0">
                  <a:moveTo>
                    <a:pt x="977" y="4857"/>
                  </a:moveTo>
                  <a:lnTo>
                    <a:pt x="1827" y="5078"/>
                  </a:lnTo>
                  <a:lnTo>
                    <a:pt x="1166" y="5739"/>
                  </a:lnTo>
                  <a:lnTo>
                    <a:pt x="977" y="4857"/>
                  </a:lnTo>
                  <a:close/>
                  <a:moveTo>
                    <a:pt x="11779" y="1"/>
                  </a:moveTo>
                  <a:cubicBezTo>
                    <a:pt x="11759" y="1"/>
                    <a:pt x="11739" y="2"/>
                    <a:pt x="11720" y="6"/>
                  </a:cubicBezTo>
                  <a:cubicBezTo>
                    <a:pt x="11499" y="69"/>
                    <a:pt x="11373" y="289"/>
                    <a:pt x="11405" y="478"/>
                  </a:cubicBezTo>
                  <a:cubicBezTo>
                    <a:pt x="11720" y="2274"/>
                    <a:pt x="11184" y="4101"/>
                    <a:pt x="9861" y="5361"/>
                  </a:cubicBezTo>
                  <a:cubicBezTo>
                    <a:pt x="8853" y="6401"/>
                    <a:pt x="7435" y="7000"/>
                    <a:pt x="5986" y="7000"/>
                  </a:cubicBezTo>
                  <a:cubicBezTo>
                    <a:pt x="4631" y="7000"/>
                    <a:pt x="3371" y="6527"/>
                    <a:pt x="2394" y="5645"/>
                  </a:cubicBezTo>
                  <a:lnTo>
                    <a:pt x="2993" y="5046"/>
                  </a:lnTo>
                  <a:cubicBezTo>
                    <a:pt x="3088" y="4952"/>
                    <a:pt x="3151" y="4794"/>
                    <a:pt x="3088" y="4668"/>
                  </a:cubicBezTo>
                  <a:cubicBezTo>
                    <a:pt x="3056" y="4511"/>
                    <a:pt x="2962" y="4416"/>
                    <a:pt x="2772" y="4385"/>
                  </a:cubicBezTo>
                  <a:lnTo>
                    <a:pt x="536" y="3912"/>
                  </a:lnTo>
                  <a:cubicBezTo>
                    <a:pt x="506" y="3905"/>
                    <a:pt x="476" y="3901"/>
                    <a:pt x="446" y="3901"/>
                  </a:cubicBezTo>
                  <a:cubicBezTo>
                    <a:pt x="350" y="3901"/>
                    <a:pt x="254" y="3942"/>
                    <a:pt x="158" y="4038"/>
                  </a:cubicBezTo>
                  <a:cubicBezTo>
                    <a:pt x="32" y="4164"/>
                    <a:pt x="0" y="4290"/>
                    <a:pt x="32" y="4448"/>
                  </a:cubicBezTo>
                  <a:lnTo>
                    <a:pt x="504" y="6685"/>
                  </a:lnTo>
                  <a:cubicBezTo>
                    <a:pt x="536" y="6842"/>
                    <a:pt x="662" y="6937"/>
                    <a:pt x="788" y="7000"/>
                  </a:cubicBezTo>
                  <a:lnTo>
                    <a:pt x="882" y="7000"/>
                  </a:lnTo>
                  <a:cubicBezTo>
                    <a:pt x="1008" y="7000"/>
                    <a:pt x="1103" y="6968"/>
                    <a:pt x="1166" y="6874"/>
                  </a:cubicBezTo>
                  <a:lnTo>
                    <a:pt x="1764" y="6275"/>
                  </a:lnTo>
                  <a:cubicBezTo>
                    <a:pt x="2899" y="7315"/>
                    <a:pt x="4411" y="7850"/>
                    <a:pt x="5923" y="7850"/>
                  </a:cubicBezTo>
                  <a:cubicBezTo>
                    <a:pt x="7624" y="7850"/>
                    <a:pt x="9200" y="7189"/>
                    <a:pt x="10428" y="6023"/>
                  </a:cubicBezTo>
                  <a:cubicBezTo>
                    <a:pt x="11909" y="4511"/>
                    <a:pt x="12602" y="2400"/>
                    <a:pt x="12192" y="321"/>
                  </a:cubicBezTo>
                  <a:cubicBezTo>
                    <a:pt x="12164" y="123"/>
                    <a:pt x="11958" y="1"/>
                    <a:pt x="117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23"/>
            <p:cNvSpPr/>
            <p:nvPr/>
          </p:nvSpPr>
          <p:spPr>
            <a:xfrm>
              <a:off x="-62822225" y="2357750"/>
              <a:ext cx="193000" cy="192975"/>
            </a:xfrm>
            <a:custGeom>
              <a:avLst/>
              <a:gdLst/>
              <a:ahLst/>
              <a:cxnLst/>
              <a:rect l="l" t="t" r="r" b="b"/>
              <a:pathLst>
                <a:path w="7720" h="7719" extrusionOk="0">
                  <a:moveTo>
                    <a:pt x="2238" y="1323"/>
                  </a:moveTo>
                  <a:lnTo>
                    <a:pt x="2238" y="1323"/>
                  </a:lnTo>
                  <a:cubicBezTo>
                    <a:pt x="2143" y="1544"/>
                    <a:pt x="2049" y="1827"/>
                    <a:pt x="1986" y="2111"/>
                  </a:cubicBezTo>
                  <a:lnTo>
                    <a:pt x="1419" y="2111"/>
                  </a:lnTo>
                  <a:cubicBezTo>
                    <a:pt x="1671" y="1796"/>
                    <a:pt x="1923" y="1512"/>
                    <a:pt x="2238" y="1323"/>
                  </a:cubicBezTo>
                  <a:close/>
                  <a:moveTo>
                    <a:pt x="3466" y="1040"/>
                  </a:moveTo>
                  <a:lnTo>
                    <a:pt x="3466" y="2111"/>
                  </a:lnTo>
                  <a:lnTo>
                    <a:pt x="2836" y="2111"/>
                  </a:lnTo>
                  <a:cubicBezTo>
                    <a:pt x="2994" y="1575"/>
                    <a:pt x="3246" y="1229"/>
                    <a:pt x="3466" y="1040"/>
                  </a:cubicBezTo>
                  <a:close/>
                  <a:moveTo>
                    <a:pt x="4254" y="1040"/>
                  </a:moveTo>
                  <a:cubicBezTo>
                    <a:pt x="4538" y="1229"/>
                    <a:pt x="4727" y="1575"/>
                    <a:pt x="4884" y="2111"/>
                  </a:cubicBezTo>
                  <a:lnTo>
                    <a:pt x="4254" y="2111"/>
                  </a:lnTo>
                  <a:lnTo>
                    <a:pt x="4254" y="1040"/>
                  </a:lnTo>
                  <a:close/>
                  <a:moveTo>
                    <a:pt x="5483" y="1323"/>
                  </a:moveTo>
                  <a:lnTo>
                    <a:pt x="5483" y="1323"/>
                  </a:lnTo>
                  <a:cubicBezTo>
                    <a:pt x="5798" y="1512"/>
                    <a:pt x="6081" y="1796"/>
                    <a:pt x="6302" y="2111"/>
                  </a:cubicBezTo>
                  <a:lnTo>
                    <a:pt x="5766" y="2111"/>
                  </a:lnTo>
                  <a:cubicBezTo>
                    <a:pt x="5672" y="1827"/>
                    <a:pt x="5609" y="1544"/>
                    <a:pt x="5483" y="1323"/>
                  </a:cubicBezTo>
                  <a:close/>
                  <a:moveTo>
                    <a:pt x="1765" y="2930"/>
                  </a:moveTo>
                  <a:cubicBezTo>
                    <a:pt x="1734" y="3245"/>
                    <a:pt x="1702" y="3560"/>
                    <a:pt x="1702" y="3875"/>
                  </a:cubicBezTo>
                  <a:cubicBezTo>
                    <a:pt x="1702" y="4190"/>
                    <a:pt x="1734" y="4537"/>
                    <a:pt x="1765" y="4820"/>
                  </a:cubicBezTo>
                  <a:lnTo>
                    <a:pt x="978" y="4820"/>
                  </a:lnTo>
                  <a:cubicBezTo>
                    <a:pt x="883" y="4537"/>
                    <a:pt x="820" y="4222"/>
                    <a:pt x="820" y="3875"/>
                  </a:cubicBezTo>
                  <a:cubicBezTo>
                    <a:pt x="820" y="3497"/>
                    <a:pt x="883" y="3214"/>
                    <a:pt x="978" y="2930"/>
                  </a:cubicBezTo>
                  <a:close/>
                  <a:moveTo>
                    <a:pt x="5136" y="2930"/>
                  </a:moveTo>
                  <a:cubicBezTo>
                    <a:pt x="5168" y="3245"/>
                    <a:pt x="5199" y="3560"/>
                    <a:pt x="5199" y="3875"/>
                  </a:cubicBezTo>
                  <a:cubicBezTo>
                    <a:pt x="5199" y="4222"/>
                    <a:pt x="5168" y="4537"/>
                    <a:pt x="5136" y="4820"/>
                  </a:cubicBezTo>
                  <a:lnTo>
                    <a:pt x="4286" y="4820"/>
                  </a:lnTo>
                  <a:lnTo>
                    <a:pt x="4286" y="2930"/>
                  </a:lnTo>
                  <a:close/>
                  <a:moveTo>
                    <a:pt x="6743" y="2930"/>
                  </a:moveTo>
                  <a:cubicBezTo>
                    <a:pt x="6869" y="3245"/>
                    <a:pt x="6900" y="3560"/>
                    <a:pt x="6900" y="3875"/>
                  </a:cubicBezTo>
                  <a:cubicBezTo>
                    <a:pt x="6900" y="4222"/>
                    <a:pt x="6869" y="4537"/>
                    <a:pt x="6743" y="4820"/>
                  </a:cubicBezTo>
                  <a:lnTo>
                    <a:pt x="5955" y="4820"/>
                  </a:lnTo>
                  <a:cubicBezTo>
                    <a:pt x="5987" y="4505"/>
                    <a:pt x="6018" y="4190"/>
                    <a:pt x="6018" y="3875"/>
                  </a:cubicBezTo>
                  <a:cubicBezTo>
                    <a:pt x="6018" y="3560"/>
                    <a:pt x="5987" y="3214"/>
                    <a:pt x="5955" y="2930"/>
                  </a:cubicBezTo>
                  <a:close/>
                  <a:moveTo>
                    <a:pt x="3466" y="2930"/>
                  </a:moveTo>
                  <a:lnTo>
                    <a:pt x="3466" y="4852"/>
                  </a:lnTo>
                  <a:lnTo>
                    <a:pt x="2647" y="4852"/>
                  </a:lnTo>
                  <a:cubicBezTo>
                    <a:pt x="2553" y="4537"/>
                    <a:pt x="2553" y="4222"/>
                    <a:pt x="2553" y="3875"/>
                  </a:cubicBezTo>
                  <a:cubicBezTo>
                    <a:pt x="2553" y="3497"/>
                    <a:pt x="2616" y="3214"/>
                    <a:pt x="2647" y="2930"/>
                  </a:cubicBezTo>
                  <a:close/>
                  <a:moveTo>
                    <a:pt x="6302" y="5640"/>
                  </a:moveTo>
                  <a:cubicBezTo>
                    <a:pt x="6081" y="5955"/>
                    <a:pt x="5798" y="6238"/>
                    <a:pt x="5483" y="6427"/>
                  </a:cubicBezTo>
                  <a:cubicBezTo>
                    <a:pt x="5609" y="6207"/>
                    <a:pt x="5672" y="5923"/>
                    <a:pt x="5766" y="5640"/>
                  </a:cubicBezTo>
                  <a:close/>
                  <a:moveTo>
                    <a:pt x="1986" y="5671"/>
                  </a:moveTo>
                  <a:cubicBezTo>
                    <a:pt x="2049" y="5955"/>
                    <a:pt x="2143" y="6238"/>
                    <a:pt x="2238" y="6459"/>
                  </a:cubicBezTo>
                  <a:cubicBezTo>
                    <a:pt x="1923" y="6238"/>
                    <a:pt x="1671" y="5955"/>
                    <a:pt x="1419" y="5671"/>
                  </a:cubicBezTo>
                  <a:close/>
                  <a:moveTo>
                    <a:pt x="4916" y="5640"/>
                  </a:moveTo>
                  <a:cubicBezTo>
                    <a:pt x="4727" y="6144"/>
                    <a:pt x="4538" y="6522"/>
                    <a:pt x="4286" y="6711"/>
                  </a:cubicBezTo>
                  <a:lnTo>
                    <a:pt x="4286" y="5640"/>
                  </a:lnTo>
                  <a:close/>
                  <a:moveTo>
                    <a:pt x="3466" y="5671"/>
                  </a:moveTo>
                  <a:lnTo>
                    <a:pt x="3466" y="6742"/>
                  </a:lnTo>
                  <a:cubicBezTo>
                    <a:pt x="3246" y="6553"/>
                    <a:pt x="2994" y="6144"/>
                    <a:pt x="2836" y="5671"/>
                  </a:cubicBezTo>
                  <a:close/>
                  <a:moveTo>
                    <a:pt x="3876" y="0"/>
                  </a:moveTo>
                  <a:cubicBezTo>
                    <a:pt x="2301" y="0"/>
                    <a:pt x="915" y="945"/>
                    <a:pt x="316" y="2332"/>
                  </a:cubicBezTo>
                  <a:cubicBezTo>
                    <a:pt x="127" y="2804"/>
                    <a:pt x="1" y="3308"/>
                    <a:pt x="1" y="3875"/>
                  </a:cubicBezTo>
                  <a:cubicBezTo>
                    <a:pt x="1" y="4411"/>
                    <a:pt x="127" y="4946"/>
                    <a:pt x="316" y="5419"/>
                  </a:cubicBezTo>
                  <a:cubicBezTo>
                    <a:pt x="915" y="6774"/>
                    <a:pt x="2301" y="7719"/>
                    <a:pt x="3876" y="7719"/>
                  </a:cubicBezTo>
                  <a:cubicBezTo>
                    <a:pt x="5451" y="7719"/>
                    <a:pt x="6806" y="6774"/>
                    <a:pt x="7405" y="5419"/>
                  </a:cubicBezTo>
                  <a:cubicBezTo>
                    <a:pt x="7594" y="4946"/>
                    <a:pt x="7720" y="4411"/>
                    <a:pt x="7720" y="3875"/>
                  </a:cubicBezTo>
                  <a:cubicBezTo>
                    <a:pt x="7720" y="3308"/>
                    <a:pt x="7594" y="2804"/>
                    <a:pt x="7405" y="2332"/>
                  </a:cubicBezTo>
                  <a:cubicBezTo>
                    <a:pt x="6806" y="945"/>
                    <a:pt x="5451" y="0"/>
                    <a:pt x="38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extBox 1">
            <a:extLst>
              <a:ext uri="{FF2B5EF4-FFF2-40B4-BE49-F238E27FC236}">
                <a16:creationId xmlns:a16="http://schemas.microsoft.com/office/drawing/2014/main" id="{4C3C1E36-7458-44D9-F044-5EEA688D7F2A}"/>
              </a:ext>
            </a:extLst>
          </p:cNvPr>
          <p:cNvSpPr txBox="1"/>
          <p:nvPr/>
        </p:nvSpPr>
        <p:spPr>
          <a:xfrm>
            <a:off x="8795777" y="4835723"/>
            <a:ext cx="441146" cy="369332"/>
          </a:xfrm>
          <a:prstGeom prst="rect">
            <a:avLst/>
          </a:prstGeom>
          <a:noFill/>
        </p:spPr>
        <p:txBody>
          <a:bodyPr wrap="none" rtlCol="0">
            <a:spAutoFit/>
          </a:bodyPr>
          <a:lstStyle/>
          <a:p>
            <a:r>
              <a:rPr lang="en-US"/>
              <a:t>57</a:t>
            </a:r>
          </a:p>
        </p:txBody>
      </p:sp>
      <p:sp>
        <p:nvSpPr>
          <p:cNvPr id="4" name="TextBox 3">
            <a:extLst>
              <a:ext uri="{FF2B5EF4-FFF2-40B4-BE49-F238E27FC236}">
                <a16:creationId xmlns:a16="http://schemas.microsoft.com/office/drawing/2014/main" id="{4813E8CC-4350-5C35-445D-F091F6F35BDB}"/>
              </a:ext>
            </a:extLst>
          </p:cNvPr>
          <p:cNvSpPr txBox="1"/>
          <p:nvPr/>
        </p:nvSpPr>
        <p:spPr>
          <a:xfrm>
            <a:off x="1258132" y="2991203"/>
            <a:ext cx="2154878" cy="660309"/>
          </a:xfrm>
          <a:prstGeom prst="rect">
            <a:avLst/>
          </a:prstGeom>
          <a:noFill/>
        </p:spPr>
        <p:txBody>
          <a:bodyPr wrap="square">
            <a:spAutoFit/>
          </a:bodyPr>
          <a:lstStyle/>
          <a:p>
            <a:pPr marL="0" marR="0" algn="ctr">
              <a:lnSpc>
                <a:spcPct val="106000"/>
              </a:lnSpc>
              <a:spcBef>
                <a:spcPts val="0"/>
              </a:spcBef>
              <a:spcAft>
                <a:spcPts val="800"/>
              </a:spcAft>
            </a:pPr>
            <a:r>
              <a:rPr lang="en-US" sz="1800" err="1">
                <a:effectLst/>
                <a:latin typeface="Times New Roman" panose="02020603050405020304" pitchFamily="18" charset="0"/>
                <a:ea typeface="Calibri" panose="020F0502020204030204" pitchFamily="34" charset="0"/>
                <a:cs typeface="Calibri" panose="020F0502020204030204" pitchFamily="34" charset="0"/>
              </a:rPr>
              <a:t>Thiết</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lập</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các</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biến</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môi</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trường</a:t>
            </a:r>
            <a:endParaRPr lang="en-US" sz="1400">
              <a:effectLst/>
              <a:latin typeface="Times New Roman" panose="02020603050405020304" pitchFamily="18" charset="0"/>
              <a:ea typeface="Calibri" panose="020F0502020204030204" pitchFamily="34" charset="0"/>
              <a:cs typeface="Calibri" panose="020F0502020204030204" pitchFamily="34" charset="0"/>
            </a:endParaRPr>
          </a:p>
        </p:txBody>
      </p:sp>
      <p:sp>
        <p:nvSpPr>
          <p:cNvPr id="12" name="TextBox 11">
            <a:extLst>
              <a:ext uri="{FF2B5EF4-FFF2-40B4-BE49-F238E27FC236}">
                <a16:creationId xmlns:a16="http://schemas.microsoft.com/office/drawing/2014/main" id="{4666881C-2D85-7A85-7D1D-F3A745EE7AD6}"/>
              </a:ext>
            </a:extLst>
          </p:cNvPr>
          <p:cNvSpPr txBox="1"/>
          <p:nvPr/>
        </p:nvSpPr>
        <p:spPr>
          <a:xfrm>
            <a:off x="5159847" y="3048549"/>
            <a:ext cx="2090419" cy="523220"/>
          </a:xfrm>
          <a:prstGeom prst="rect">
            <a:avLst/>
          </a:prstGeom>
          <a:noFill/>
        </p:spPr>
        <p:txBody>
          <a:bodyPr wrap="square">
            <a:spAutoFit/>
          </a:bodyPr>
          <a:lstStyle/>
          <a:p>
            <a:pPr algn="ctr"/>
            <a:r>
              <a:rPr lang="en-US" err="1">
                <a:effectLst/>
                <a:latin typeface="Times New Roman" panose="02020603050405020304" pitchFamily="18" charset="0"/>
                <a:ea typeface="Calibri" panose="020F0502020204030204" pitchFamily="34" charset="0"/>
                <a:cs typeface="Calibri" panose="020F0502020204030204" pitchFamily="34" charset="0"/>
              </a:rPr>
              <a:t>Chạy</a:t>
            </a:r>
            <a:r>
              <a:rPr lang="en-US">
                <a:effectLst/>
                <a:latin typeface="Times New Roman" panose="02020603050405020304" pitchFamily="18" charset="0"/>
                <a:ea typeface="Calibri" panose="020F0502020204030204" pitchFamily="34" charset="0"/>
                <a:cs typeface="Calibri" panose="020F0502020204030204" pitchFamily="34" charset="0"/>
              </a:rPr>
              <a:t> </a:t>
            </a:r>
            <a:r>
              <a:rPr lang="en-US" err="1">
                <a:effectLst/>
                <a:latin typeface="Times New Roman" panose="02020603050405020304" pitchFamily="18" charset="0"/>
                <a:ea typeface="Calibri" panose="020F0502020204030204" pitchFamily="34" charset="0"/>
                <a:cs typeface="Calibri" panose="020F0502020204030204" pitchFamily="34" charset="0"/>
              </a:rPr>
              <a:t>các</a:t>
            </a:r>
            <a:r>
              <a:rPr lang="en-US">
                <a:effectLst/>
                <a:latin typeface="Times New Roman" panose="02020603050405020304" pitchFamily="18" charset="0"/>
                <a:ea typeface="Calibri" panose="020F0502020204030204" pitchFamily="34" charset="0"/>
                <a:cs typeface="Calibri" panose="020F0502020204030204" pitchFamily="34" charset="0"/>
              </a:rPr>
              <a:t> </a:t>
            </a:r>
            <a:r>
              <a:rPr lang="en-US" err="1">
                <a:effectLst/>
                <a:latin typeface="Times New Roman" panose="02020603050405020304" pitchFamily="18" charset="0"/>
                <a:ea typeface="Calibri" panose="020F0502020204030204" pitchFamily="34" charset="0"/>
                <a:cs typeface="Calibri" panose="020F0502020204030204" pitchFamily="34" charset="0"/>
              </a:rPr>
              <a:t>dịch</a:t>
            </a:r>
            <a:r>
              <a:rPr lang="en-US">
                <a:effectLst/>
                <a:latin typeface="Times New Roman" panose="02020603050405020304" pitchFamily="18" charset="0"/>
                <a:ea typeface="Calibri" panose="020F0502020204030204" pitchFamily="34" charset="0"/>
                <a:cs typeface="Calibri" panose="020F0502020204030204" pitchFamily="34" charset="0"/>
              </a:rPr>
              <a:t> </a:t>
            </a:r>
            <a:r>
              <a:rPr lang="en-US" err="1">
                <a:effectLst/>
                <a:latin typeface="Times New Roman" panose="02020603050405020304" pitchFamily="18" charset="0"/>
                <a:ea typeface="Calibri" panose="020F0502020204030204" pitchFamily="34" charset="0"/>
                <a:cs typeface="Calibri" panose="020F0502020204030204" pitchFamily="34" charset="0"/>
              </a:rPr>
              <a:t>vụ</a:t>
            </a:r>
            <a:r>
              <a:rPr lang="en-US">
                <a:effectLst/>
                <a:latin typeface="Times New Roman" panose="02020603050405020304" pitchFamily="18" charset="0"/>
                <a:ea typeface="Calibri" panose="020F0502020204030204" pitchFamily="34" charset="0"/>
                <a:cs typeface="Calibri" panose="020F0502020204030204" pitchFamily="34" charset="0"/>
              </a:rPr>
              <a:t> Master </a:t>
            </a:r>
            <a:r>
              <a:rPr lang="en-US" err="1">
                <a:effectLst/>
                <a:latin typeface="Times New Roman" panose="02020603050405020304" pitchFamily="18" charset="0"/>
                <a:ea typeface="Calibri" panose="020F0502020204030204" pitchFamily="34" charset="0"/>
                <a:cs typeface="Calibri" panose="020F0502020204030204" pitchFamily="34" charset="0"/>
              </a:rPr>
              <a:t>và</a:t>
            </a:r>
            <a:r>
              <a:rPr lang="en-US">
                <a:effectLst/>
                <a:latin typeface="Times New Roman" panose="02020603050405020304" pitchFamily="18" charset="0"/>
                <a:ea typeface="Calibri" panose="020F0502020204030204" pitchFamily="34" charset="0"/>
                <a:cs typeface="Calibri" panose="020F0502020204030204" pitchFamily="34" charset="0"/>
              </a:rPr>
              <a:t> Worker</a:t>
            </a:r>
            <a:endParaRPr lang="en-US"/>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sp>
        <p:nvSpPr>
          <p:cNvPr id="424" name="Google Shape;424;p23"/>
          <p:cNvSpPr txBox="1">
            <a:spLocks noGrp="1"/>
          </p:cNvSpPr>
          <p:nvPr>
            <p:ph type="title"/>
          </p:nvPr>
        </p:nvSpPr>
        <p:spPr>
          <a:xfrm>
            <a:off x="3314675" y="395292"/>
            <a:ext cx="2731729" cy="481500"/>
          </a:xfrm>
          <a:prstGeom prst="rect">
            <a:avLst/>
          </a:prstGeom>
        </p:spPr>
        <p:txBody>
          <a:bodyPr spcFirstLastPara="1" wrap="square" lIns="91425" tIns="91425" rIns="91425" bIns="91425" anchor="ctr" anchorCtr="0">
            <a:noAutofit/>
          </a:bodyPr>
          <a:lstStyle/>
          <a:p>
            <a:pPr marL="0" marR="0" algn="just">
              <a:lnSpc>
                <a:spcPct val="106000"/>
              </a:lnSpc>
              <a:spcBef>
                <a:spcPts val="0"/>
              </a:spcBef>
              <a:spcAft>
                <a:spcPts val="800"/>
              </a:spcAft>
            </a:pPr>
            <a:r>
              <a:rPr lang="en-US" sz="1800" b="1" err="1">
                <a:effectLst/>
                <a:latin typeface="Times New Roman" panose="02020603050405020304" pitchFamily="18" charset="0"/>
                <a:ea typeface="Calibri" panose="020F0502020204030204" pitchFamily="34" charset="0"/>
                <a:cs typeface="Calibri" panose="020F0502020204030204" pitchFamily="34" charset="0"/>
              </a:rPr>
              <a:t>Cài</a:t>
            </a:r>
            <a:r>
              <a:rPr lang="en-US" sz="1800" b="1">
                <a:effectLst/>
                <a:latin typeface="Times New Roman" panose="02020603050405020304" pitchFamily="18" charset="0"/>
                <a:ea typeface="Calibri" panose="020F0502020204030204" pitchFamily="34" charset="0"/>
                <a:cs typeface="Calibri" panose="020F0502020204030204" pitchFamily="34" charset="0"/>
              </a:rPr>
              <a:t> </a:t>
            </a:r>
            <a:r>
              <a:rPr lang="en-US" sz="1800" b="1" err="1">
                <a:effectLst/>
                <a:latin typeface="Times New Roman" panose="02020603050405020304" pitchFamily="18" charset="0"/>
                <a:ea typeface="Calibri" panose="020F0502020204030204" pitchFamily="34" charset="0"/>
                <a:cs typeface="Calibri" panose="020F0502020204030204" pitchFamily="34" charset="0"/>
              </a:rPr>
              <a:t>Đặt</a:t>
            </a:r>
            <a:r>
              <a:rPr lang="en-US" sz="1800" b="1">
                <a:effectLst/>
                <a:latin typeface="Times New Roman" panose="02020603050405020304" pitchFamily="18" charset="0"/>
                <a:ea typeface="Calibri" panose="020F0502020204030204" pitchFamily="34" charset="0"/>
                <a:cs typeface="Calibri" panose="020F0502020204030204" pitchFamily="34" charset="0"/>
              </a:rPr>
              <a:t> Apache Spark</a:t>
            </a:r>
            <a:endParaRPr lang="en-US" sz="1800">
              <a:effectLst/>
              <a:latin typeface="Times New Roman" panose="02020603050405020304" pitchFamily="18" charset="0"/>
              <a:ea typeface="Calibri" panose="020F0502020204030204" pitchFamily="34" charset="0"/>
              <a:cs typeface="Calibri" panose="020F0502020204030204" pitchFamily="34" charset="0"/>
            </a:endParaRPr>
          </a:p>
        </p:txBody>
      </p:sp>
      <p:sp>
        <p:nvSpPr>
          <p:cNvPr id="425" name="Google Shape;425;p23"/>
          <p:cNvSpPr/>
          <p:nvPr/>
        </p:nvSpPr>
        <p:spPr>
          <a:xfrm>
            <a:off x="337700" y="1735392"/>
            <a:ext cx="8229600" cy="1079100"/>
          </a:xfrm>
          <a:prstGeom prst="rightArrow">
            <a:avLst>
              <a:gd name="adj1" fmla="val 50000"/>
              <a:gd name="adj2"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23"/>
          <p:cNvSpPr/>
          <p:nvPr/>
        </p:nvSpPr>
        <p:spPr>
          <a:xfrm>
            <a:off x="1639122" y="1421592"/>
            <a:ext cx="1392900" cy="13929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23"/>
          <p:cNvSpPr/>
          <p:nvPr/>
        </p:nvSpPr>
        <p:spPr>
          <a:xfrm>
            <a:off x="5497708" y="1513784"/>
            <a:ext cx="1392900" cy="13929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8" name="Google Shape;438;p23"/>
          <p:cNvGrpSpPr/>
          <p:nvPr/>
        </p:nvGrpSpPr>
        <p:grpSpPr>
          <a:xfrm>
            <a:off x="2106974" y="1930255"/>
            <a:ext cx="457195" cy="457205"/>
            <a:chOff x="1412450" y="1954475"/>
            <a:chExt cx="297750" cy="296175"/>
          </a:xfrm>
        </p:grpSpPr>
        <p:sp>
          <p:nvSpPr>
            <p:cNvPr id="439" name="Google Shape;439;p23"/>
            <p:cNvSpPr/>
            <p:nvPr/>
          </p:nvSpPr>
          <p:spPr>
            <a:xfrm>
              <a:off x="1483350" y="2023800"/>
              <a:ext cx="155975" cy="155975"/>
            </a:xfrm>
            <a:custGeom>
              <a:avLst/>
              <a:gdLst/>
              <a:ahLst/>
              <a:cxnLst/>
              <a:rect l="l" t="t" r="r" b="b"/>
              <a:pathLst>
                <a:path w="6239" h="6239" extrusionOk="0">
                  <a:moveTo>
                    <a:pt x="3119" y="2079"/>
                  </a:moveTo>
                  <a:cubicBezTo>
                    <a:pt x="3529" y="2079"/>
                    <a:pt x="3844" y="2395"/>
                    <a:pt x="3844" y="2773"/>
                  </a:cubicBezTo>
                  <a:cubicBezTo>
                    <a:pt x="3844" y="3182"/>
                    <a:pt x="3529" y="3497"/>
                    <a:pt x="3119" y="3497"/>
                  </a:cubicBezTo>
                  <a:cubicBezTo>
                    <a:pt x="2741" y="3497"/>
                    <a:pt x="2426" y="3182"/>
                    <a:pt x="2426" y="2773"/>
                  </a:cubicBezTo>
                  <a:cubicBezTo>
                    <a:pt x="2426" y="2395"/>
                    <a:pt x="2741" y="2079"/>
                    <a:pt x="3119" y="2079"/>
                  </a:cubicBezTo>
                  <a:close/>
                  <a:moveTo>
                    <a:pt x="3119" y="725"/>
                  </a:moveTo>
                  <a:cubicBezTo>
                    <a:pt x="4474" y="725"/>
                    <a:pt x="5577" y="1827"/>
                    <a:pt x="5577" y="3182"/>
                  </a:cubicBezTo>
                  <a:cubicBezTo>
                    <a:pt x="5577" y="3686"/>
                    <a:pt x="5388" y="4159"/>
                    <a:pt x="5136" y="4537"/>
                  </a:cubicBezTo>
                  <a:cubicBezTo>
                    <a:pt x="4884" y="4190"/>
                    <a:pt x="4537" y="3907"/>
                    <a:pt x="4191" y="3718"/>
                  </a:cubicBezTo>
                  <a:cubicBezTo>
                    <a:pt x="4411" y="3497"/>
                    <a:pt x="4537" y="3182"/>
                    <a:pt x="4537" y="2804"/>
                  </a:cubicBezTo>
                  <a:cubicBezTo>
                    <a:pt x="4537" y="2079"/>
                    <a:pt x="3907" y="1449"/>
                    <a:pt x="3151" y="1449"/>
                  </a:cubicBezTo>
                  <a:cubicBezTo>
                    <a:pt x="2426" y="1449"/>
                    <a:pt x="1796" y="2079"/>
                    <a:pt x="1796" y="2804"/>
                  </a:cubicBezTo>
                  <a:cubicBezTo>
                    <a:pt x="1796" y="3182"/>
                    <a:pt x="1891" y="3497"/>
                    <a:pt x="2143" y="3718"/>
                  </a:cubicBezTo>
                  <a:cubicBezTo>
                    <a:pt x="1733" y="3907"/>
                    <a:pt x="1418" y="4190"/>
                    <a:pt x="1198" y="4537"/>
                  </a:cubicBezTo>
                  <a:cubicBezTo>
                    <a:pt x="914" y="4159"/>
                    <a:pt x="756" y="3686"/>
                    <a:pt x="756" y="3182"/>
                  </a:cubicBezTo>
                  <a:cubicBezTo>
                    <a:pt x="662" y="1796"/>
                    <a:pt x="1796" y="725"/>
                    <a:pt x="3119" y="725"/>
                  </a:cubicBezTo>
                  <a:close/>
                  <a:moveTo>
                    <a:pt x="3119" y="4190"/>
                  </a:moveTo>
                  <a:cubicBezTo>
                    <a:pt x="3749" y="4190"/>
                    <a:pt x="4317" y="4505"/>
                    <a:pt x="4632" y="5041"/>
                  </a:cubicBezTo>
                  <a:cubicBezTo>
                    <a:pt x="4222" y="5387"/>
                    <a:pt x="3686" y="5577"/>
                    <a:pt x="3119" y="5577"/>
                  </a:cubicBezTo>
                  <a:cubicBezTo>
                    <a:pt x="2584" y="5577"/>
                    <a:pt x="2017" y="5387"/>
                    <a:pt x="1639" y="5041"/>
                  </a:cubicBezTo>
                  <a:cubicBezTo>
                    <a:pt x="1954" y="4505"/>
                    <a:pt x="2489" y="4190"/>
                    <a:pt x="3119" y="4190"/>
                  </a:cubicBezTo>
                  <a:close/>
                  <a:moveTo>
                    <a:pt x="3119" y="0"/>
                  </a:moveTo>
                  <a:cubicBezTo>
                    <a:pt x="1387" y="0"/>
                    <a:pt x="0" y="1418"/>
                    <a:pt x="0" y="3119"/>
                  </a:cubicBezTo>
                  <a:cubicBezTo>
                    <a:pt x="0" y="4852"/>
                    <a:pt x="1387" y="6238"/>
                    <a:pt x="3119" y="6238"/>
                  </a:cubicBezTo>
                  <a:cubicBezTo>
                    <a:pt x="4852" y="6238"/>
                    <a:pt x="6238" y="4820"/>
                    <a:pt x="6238" y="3119"/>
                  </a:cubicBezTo>
                  <a:cubicBezTo>
                    <a:pt x="6238" y="1386"/>
                    <a:pt x="4821" y="0"/>
                    <a:pt x="31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23"/>
            <p:cNvSpPr/>
            <p:nvPr/>
          </p:nvSpPr>
          <p:spPr>
            <a:xfrm>
              <a:off x="1412450" y="1954475"/>
              <a:ext cx="297750" cy="296175"/>
            </a:xfrm>
            <a:custGeom>
              <a:avLst/>
              <a:gdLst/>
              <a:ahLst/>
              <a:cxnLst/>
              <a:rect l="l" t="t" r="r" b="b"/>
              <a:pathLst>
                <a:path w="11910" h="11847" extrusionOk="0">
                  <a:moveTo>
                    <a:pt x="6365" y="662"/>
                  </a:moveTo>
                  <a:lnTo>
                    <a:pt x="6522" y="1513"/>
                  </a:lnTo>
                  <a:cubicBezTo>
                    <a:pt x="6554" y="1702"/>
                    <a:pt x="6617" y="1765"/>
                    <a:pt x="6774" y="1797"/>
                  </a:cubicBezTo>
                  <a:cubicBezTo>
                    <a:pt x="7342" y="1923"/>
                    <a:pt x="7814" y="2112"/>
                    <a:pt x="8287" y="2427"/>
                  </a:cubicBezTo>
                  <a:cubicBezTo>
                    <a:pt x="8350" y="2474"/>
                    <a:pt x="8421" y="2498"/>
                    <a:pt x="8488" y="2498"/>
                  </a:cubicBezTo>
                  <a:cubicBezTo>
                    <a:pt x="8554" y="2498"/>
                    <a:pt x="8618" y="2474"/>
                    <a:pt x="8665" y="2427"/>
                  </a:cubicBezTo>
                  <a:lnTo>
                    <a:pt x="9389" y="1923"/>
                  </a:lnTo>
                  <a:lnTo>
                    <a:pt x="9925" y="2490"/>
                  </a:lnTo>
                  <a:lnTo>
                    <a:pt x="9421" y="3183"/>
                  </a:lnTo>
                  <a:cubicBezTo>
                    <a:pt x="9358" y="3309"/>
                    <a:pt x="9358" y="3466"/>
                    <a:pt x="9421" y="3592"/>
                  </a:cubicBezTo>
                  <a:cubicBezTo>
                    <a:pt x="9736" y="4065"/>
                    <a:pt x="9925" y="4537"/>
                    <a:pt x="10051" y="5073"/>
                  </a:cubicBezTo>
                  <a:cubicBezTo>
                    <a:pt x="10082" y="5231"/>
                    <a:pt x="10209" y="5294"/>
                    <a:pt x="10335" y="5357"/>
                  </a:cubicBezTo>
                  <a:lnTo>
                    <a:pt x="11185" y="5514"/>
                  </a:lnTo>
                  <a:lnTo>
                    <a:pt x="11185" y="6302"/>
                  </a:lnTo>
                  <a:lnTo>
                    <a:pt x="10335" y="6459"/>
                  </a:lnTo>
                  <a:cubicBezTo>
                    <a:pt x="10177" y="6491"/>
                    <a:pt x="10082" y="6585"/>
                    <a:pt x="10051" y="6743"/>
                  </a:cubicBezTo>
                  <a:cubicBezTo>
                    <a:pt x="9925" y="7278"/>
                    <a:pt x="9736" y="7751"/>
                    <a:pt x="9421" y="8224"/>
                  </a:cubicBezTo>
                  <a:cubicBezTo>
                    <a:pt x="9358" y="8350"/>
                    <a:pt x="9358" y="8507"/>
                    <a:pt x="9421" y="8633"/>
                  </a:cubicBezTo>
                  <a:lnTo>
                    <a:pt x="9925" y="9326"/>
                  </a:lnTo>
                  <a:lnTo>
                    <a:pt x="9389" y="9893"/>
                  </a:lnTo>
                  <a:lnTo>
                    <a:pt x="8665" y="9358"/>
                  </a:lnTo>
                  <a:cubicBezTo>
                    <a:pt x="8618" y="9326"/>
                    <a:pt x="8554" y="9310"/>
                    <a:pt x="8488" y="9310"/>
                  </a:cubicBezTo>
                  <a:cubicBezTo>
                    <a:pt x="8421" y="9310"/>
                    <a:pt x="8350" y="9326"/>
                    <a:pt x="8287" y="9358"/>
                  </a:cubicBezTo>
                  <a:cubicBezTo>
                    <a:pt x="7814" y="9673"/>
                    <a:pt x="7342" y="9893"/>
                    <a:pt x="6774" y="9988"/>
                  </a:cubicBezTo>
                  <a:cubicBezTo>
                    <a:pt x="6617" y="10051"/>
                    <a:pt x="6554" y="10145"/>
                    <a:pt x="6522" y="10271"/>
                  </a:cubicBezTo>
                  <a:lnTo>
                    <a:pt x="6365" y="11153"/>
                  </a:lnTo>
                  <a:lnTo>
                    <a:pt x="5577" y="11153"/>
                  </a:lnTo>
                  <a:lnTo>
                    <a:pt x="5420" y="10271"/>
                  </a:lnTo>
                  <a:cubicBezTo>
                    <a:pt x="5357" y="10114"/>
                    <a:pt x="5294" y="10051"/>
                    <a:pt x="5136" y="9988"/>
                  </a:cubicBezTo>
                  <a:cubicBezTo>
                    <a:pt x="4569" y="9893"/>
                    <a:pt x="4097" y="9673"/>
                    <a:pt x="3624" y="9358"/>
                  </a:cubicBezTo>
                  <a:cubicBezTo>
                    <a:pt x="3561" y="9326"/>
                    <a:pt x="3498" y="9310"/>
                    <a:pt x="3435" y="9310"/>
                  </a:cubicBezTo>
                  <a:cubicBezTo>
                    <a:pt x="3372" y="9310"/>
                    <a:pt x="3309" y="9326"/>
                    <a:pt x="3246" y="9358"/>
                  </a:cubicBezTo>
                  <a:lnTo>
                    <a:pt x="2521" y="9893"/>
                  </a:lnTo>
                  <a:lnTo>
                    <a:pt x="1986" y="9326"/>
                  </a:lnTo>
                  <a:lnTo>
                    <a:pt x="2490" y="8633"/>
                  </a:lnTo>
                  <a:cubicBezTo>
                    <a:pt x="2584" y="8507"/>
                    <a:pt x="2584" y="8350"/>
                    <a:pt x="2490" y="8224"/>
                  </a:cubicBezTo>
                  <a:cubicBezTo>
                    <a:pt x="2175" y="7751"/>
                    <a:pt x="1986" y="7278"/>
                    <a:pt x="1860" y="6743"/>
                  </a:cubicBezTo>
                  <a:cubicBezTo>
                    <a:pt x="1828" y="6585"/>
                    <a:pt x="1702" y="6491"/>
                    <a:pt x="1576" y="6459"/>
                  </a:cubicBezTo>
                  <a:lnTo>
                    <a:pt x="726" y="6302"/>
                  </a:lnTo>
                  <a:lnTo>
                    <a:pt x="726" y="5514"/>
                  </a:lnTo>
                  <a:lnTo>
                    <a:pt x="1576" y="5357"/>
                  </a:lnTo>
                  <a:cubicBezTo>
                    <a:pt x="1734" y="5325"/>
                    <a:pt x="1828" y="5231"/>
                    <a:pt x="1860" y="5073"/>
                  </a:cubicBezTo>
                  <a:cubicBezTo>
                    <a:pt x="1986" y="4506"/>
                    <a:pt x="2175" y="4065"/>
                    <a:pt x="2490" y="3592"/>
                  </a:cubicBezTo>
                  <a:cubicBezTo>
                    <a:pt x="2584" y="3466"/>
                    <a:pt x="2584" y="3309"/>
                    <a:pt x="2490" y="3183"/>
                  </a:cubicBezTo>
                  <a:lnTo>
                    <a:pt x="1986" y="2490"/>
                  </a:lnTo>
                  <a:lnTo>
                    <a:pt x="2521" y="1923"/>
                  </a:lnTo>
                  <a:lnTo>
                    <a:pt x="3246" y="2427"/>
                  </a:lnTo>
                  <a:cubicBezTo>
                    <a:pt x="3309" y="2474"/>
                    <a:pt x="3372" y="2498"/>
                    <a:pt x="3435" y="2498"/>
                  </a:cubicBezTo>
                  <a:cubicBezTo>
                    <a:pt x="3498" y="2498"/>
                    <a:pt x="3561" y="2474"/>
                    <a:pt x="3624" y="2427"/>
                  </a:cubicBezTo>
                  <a:cubicBezTo>
                    <a:pt x="4097" y="2112"/>
                    <a:pt x="4569" y="1923"/>
                    <a:pt x="5136" y="1797"/>
                  </a:cubicBezTo>
                  <a:cubicBezTo>
                    <a:pt x="5294" y="1765"/>
                    <a:pt x="5357" y="1639"/>
                    <a:pt x="5420" y="1513"/>
                  </a:cubicBezTo>
                  <a:lnTo>
                    <a:pt x="5577" y="662"/>
                  </a:lnTo>
                  <a:close/>
                  <a:moveTo>
                    <a:pt x="5262" y="1"/>
                  </a:moveTo>
                  <a:cubicBezTo>
                    <a:pt x="5073" y="1"/>
                    <a:pt x="4916" y="127"/>
                    <a:pt x="4884" y="284"/>
                  </a:cubicBezTo>
                  <a:lnTo>
                    <a:pt x="4727" y="1166"/>
                  </a:lnTo>
                  <a:cubicBezTo>
                    <a:pt x="4254" y="1292"/>
                    <a:pt x="3813" y="1481"/>
                    <a:pt x="3435" y="1734"/>
                  </a:cubicBezTo>
                  <a:lnTo>
                    <a:pt x="2679" y="1229"/>
                  </a:lnTo>
                  <a:cubicBezTo>
                    <a:pt x="2610" y="1174"/>
                    <a:pt x="2541" y="1149"/>
                    <a:pt x="2474" y="1149"/>
                  </a:cubicBezTo>
                  <a:cubicBezTo>
                    <a:pt x="2389" y="1149"/>
                    <a:pt x="2309" y="1190"/>
                    <a:pt x="2238" y="1261"/>
                  </a:cubicBezTo>
                  <a:lnTo>
                    <a:pt x="1261" y="2238"/>
                  </a:lnTo>
                  <a:cubicBezTo>
                    <a:pt x="1135" y="2364"/>
                    <a:pt x="1135" y="2553"/>
                    <a:pt x="1230" y="2679"/>
                  </a:cubicBezTo>
                  <a:lnTo>
                    <a:pt x="1734" y="3435"/>
                  </a:lnTo>
                  <a:cubicBezTo>
                    <a:pt x="1513" y="3813"/>
                    <a:pt x="1324" y="4254"/>
                    <a:pt x="1198" y="4726"/>
                  </a:cubicBezTo>
                  <a:lnTo>
                    <a:pt x="284" y="4884"/>
                  </a:lnTo>
                  <a:cubicBezTo>
                    <a:pt x="127" y="4915"/>
                    <a:pt x="1" y="5042"/>
                    <a:pt x="1" y="5231"/>
                  </a:cubicBezTo>
                  <a:lnTo>
                    <a:pt x="1" y="6617"/>
                  </a:lnTo>
                  <a:cubicBezTo>
                    <a:pt x="64" y="6774"/>
                    <a:pt x="158" y="6932"/>
                    <a:pt x="316" y="6963"/>
                  </a:cubicBezTo>
                  <a:lnTo>
                    <a:pt x="1230" y="7121"/>
                  </a:lnTo>
                  <a:cubicBezTo>
                    <a:pt x="1356" y="7593"/>
                    <a:pt x="1545" y="8034"/>
                    <a:pt x="1797" y="8413"/>
                  </a:cubicBezTo>
                  <a:lnTo>
                    <a:pt x="1261" y="9169"/>
                  </a:lnTo>
                  <a:cubicBezTo>
                    <a:pt x="1167" y="9295"/>
                    <a:pt x="1198" y="9484"/>
                    <a:pt x="1324" y="9610"/>
                  </a:cubicBezTo>
                  <a:lnTo>
                    <a:pt x="2301" y="10586"/>
                  </a:lnTo>
                  <a:cubicBezTo>
                    <a:pt x="2368" y="10654"/>
                    <a:pt x="2454" y="10685"/>
                    <a:pt x="2533" y="10685"/>
                  </a:cubicBezTo>
                  <a:cubicBezTo>
                    <a:pt x="2602" y="10685"/>
                    <a:pt x="2666" y="10662"/>
                    <a:pt x="2710" y="10618"/>
                  </a:cubicBezTo>
                  <a:lnTo>
                    <a:pt x="3466" y="10114"/>
                  </a:lnTo>
                  <a:cubicBezTo>
                    <a:pt x="3876" y="10366"/>
                    <a:pt x="4286" y="10555"/>
                    <a:pt x="4790" y="10681"/>
                  </a:cubicBezTo>
                  <a:lnTo>
                    <a:pt x="4947" y="11563"/>
                  </a:lnTo>
                  <a:cubicBezTo>
                    <a:pt x="4979" y="11721"/>
                    <a:pt x="5105" y="11847"/>
                    <a:pt x="5294" y="11847"/>
                  </a:cubicBezTo>
                  <a:lnTo>
                    <a:pt x="6680" y="11847"/>
                  </a:lnTo>
                  <a:cubicBezTo>
                    <a:pt x="6837" y="11847"/>
                    <a:pt x="6995" y="11721"/>
                    <a:pt x="7027" y="11563"/>
                  </a:cubicBezTo>
                  <a:lnTo>
                    <a:pt x="7184" y="10681"/>
                  </a:lnTo>
                  <a:cubicBezTo>
                    <a:pt x="7657" y="10555"/>
                    <a:pt x="8098" y="10366"/>
                    <a:pt x="8476" y="10114"/>
                  </a:cubicBezTo>
                  <a:lnTo>
                    <a:pt x="9232" y="10618"/>
                  </a:lnTo>
                  <a:cubicBezTo>
                    <a:pt x="9301" y="10673"/>
                    <a:pt x="9370" y="10698"/>
                    <a:pt x="9436" y="10698"/>
                  </a:cubicBezTo>
                  <a:cubicBezTo>
                    <a:pt x="9521" y="10698"/>
                    <a:pt x="9602" y="10657"/>
                    <a:pt x="9673" y="10586"/>
                  </a:cubicBezTo>
                  <a:lnTo>
                    <a:pt x="10650" y="9610"/>
                  </a:lnTo>
                  <a:cubicBezTo>
                    <a:pt x="10776" y="9484"/>
                    <a:pt x="10776" y="9295"/>
                    <a:pt x="10681" y="9169"/>
                  </a:cubicBezTo>
                  <a:lnTo>
                    <a:pt x="10177" y="8413"/>
                  </a:lnTo>
                  <a:cubicBezTo>
                    <a:pt x="10398" y="8034"/>
                    <a:pt x="10618" y="7593"/>
                    <a:pt x="10713" y="7121"/>
                  </a:cubicBezTo>
                  <a:lnTo>
                    <a:pt x="11626" y="6963"/>
                  </a:lnTo>
                  <a:cubicBezTo>
                    <a:pt x="11784" y="6932"/>
                    <a:pt x="11910" y="6806"/>
                    <a:pt x="11910" y="6617"/>
                  </a:cubicBezTo>
                  <a:lnTo>
                    <a:pt x="11910" y="5231"/>
                  </a:lnTo>
                  <a:cubicBezTo>
                    <a:pt x="11910" y="5073"/>
                    <a:pt x="11784" y="4915"/>
                    <a:pt x="11626" y="4884"/>
                  </a:cubicBezTo>
                  <a:lnTo>
                    <a:pt x="10713" y="4726"/>
                  </a:lnTo>
                  <a:cubicBezTo>
                    <a:pt x="10618" y="4254"/>
                    <a:pt x="10398" y="3813"/>
                    <a:pt x="10177" y="3403"/>
                  </a:cubicBezTo>
                  <a:lnTo>
                    <a:pt x="10681" y="2679"/>
                  </a:lnTo>
                  <a:cubicBezTo>
                    <a:pt x="10807" y="2553"/>
                    <a:pt x="10776" y="2364"/>
                    <a:pt x="10650" y="2238"/>
                  </a:cubicBezTo>
                  <a:lnTo>
                    <a:pt x="9673" y="1261"/>
                  </a:lnTo>
                  <a:cubicBezTo>
                    <a:pt x="9605" y="1193"/>
                    <a:pt x="9520" y="1162"/>
                    <a:pt x="9435" y="1162"/>
                  </a:cubicBezTo>
                  <a:cubicBezTo>
                    <a:pt x="9362" y="1162"/>
                    <a:pt x="9290" y="1186"/>
                    <a:pt x="9232" y="1229"/>
                  </a:cubicBezTo>
                  <a:lnTo>
                    <a:pt x="8476" y="1734"/>
                  </a:lnTo>
                  <a:cubicBezTo>
                    <a:pt x="8098" y="1481"/>
                    <a:pt x="7657" y="1292"/>
                    <a:pt x="7184" y="1166"/>
                  </a:cubicBezTo>
                  <a:lnTo>
                    <a:pt x="6995" y="284"/>
                  </a:lnTo>
                  <a:cubicBezTo>
                    <a:pt x="6932" y="127"/>
                    <a:pt x="6837" y="1"/>
                    <a:pt x="66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 name="Google Shape;441;p23"/>
          <p:cNvGrpSpPr/>
          <p:nvPr/>
        </p:nvGrpSpPr>
        <p:grpSpPr>
          <a:xfrm>
            <a:off x="5965557" y="1993066"/>
            <a:ext cx="457200" cy="434335"/>
            <a:chOff x="-62890750" y="2296300"/>
            <a:chExt cx="330825" cy="317450"/>
          </a:xfrm>
        </p:grpSpPr>
        <p:sp>
          <p:nvSpPr>
            <p:cNvPr id="442" name="Google Shape;442;p23"/>
            <p:cNvSpPr/>
            <p:nvPr/>
          </p:nvSpPr>
          <p:spPr>
            <a:xfrm>
              <a:off x="-62890750" y="2296300"/>
              <a:ext cx="313500" cy="195375"/>
            </a:xfrm>
            <a:custGeom>
              <a:avLst/>
              <a:gdLst/>
              <a:ahLst/>
              <a:cxnLst/>
              <a:rect l="l" t="t" r="r" b="b"/>
              <a:pathLst>
                <a:path w="12540" h="7815" extrusionOk="0">
                  <a:moveTo>
                    <a:pt x="11437" y="2080"/>
                  </a:moveTo>
                  <a:lnTo>
                    <a:pt x="11658" y="2931"/>
                  </a:lnTo>
                  <a:lnTo>
                    <a:pt x="10776" y="2742"/>
                  </a:lnTo>
                  <a:lnTo>
                    <a:pt x="11437" y="2080"/>
                  </a:lnTo>
                  <a:close/>
                  <a:moveTo>
                    <a:pt x="6617" y="1"/>
                  </a:moveTo>
                  <a:cubicBezTo>
                    <a:pt x="4916" y="1"/>
                    <a:pt x="3340" y="662"/>
                    <a:pt x="2112" y="1828"/>
                  </a:cubicBezTo>
                  <a:cubicBezTo>
                    <a:pt x="663" y="3277"/>
                    <a:pt x="1" y="5420"/>
                    <a:pt x="379" y="7467"/>
                  </a:cubicBezTo>
                  <a:cubicBezTo>
                    <a:pt x="442" y="7656"/>
                    <a:pt x="568" y="7814"/>
                    <a:pt x="789" y="7814"/>
                  </a:cubicBezTo>
                  <a:lnTo>
                    <a:pt x="852" y="7814"/>
                  </a:lnTo>
                  <a:cubicBezTo>
                    <a:pt x="1104" y="7783"/>
                    <a:pt x="1198" y="7562"/>
                    <a:pt x="1167" y="7341"/>
                  </a:cubicBezTo>
                  <a:cubicBezTo>
                    <a:pt x="852" y="5577"/>
                    <a:pt x="1419" y="3718"/>
                    <a:pt x="2710" y="2458"/>
                  </a:cubicBezTo>
                  <a:cubicBezTo>
                    <a:pt x="3719" y="1450"/>
                    <a:pt x="5136" y="851"/>
                    <a:pt x="6617" y="851"/>
                  </a:cubicBezTo>
                  <a:cubicBezTo>
                    <a:pt x="7940" y="851"/>
                    <a:pt x="9200" y="1324"/>
                    <a:pt x="10177" y="2206"/>
                  </a:cubicBezTo>
                  <a:lnTo>
                    <a:pt x="9610" y="2773"/>
                  </a:lnTo>
                  <a:cubicBezTo>
                    <a:pt x="9484" y="2899"/>
                    <a:pt x="9452" y="3057"/>
                    <a:pt x="9484" y="3183"/>
                  </a:cubicBezTo>
                  <a:cubicBezTo>
                    <a:pt x="9515" y="3340"/>
                    <a:pt x="9641" y="3403"/>
                    <a:pt x="9799" y="3466"/>
                  </a:cubicBezTo>
                  <a:lnTo>
                    <a:pt x="12036" y="3939"/>
                  </a:lnTo>
                  <a:lnTo>
                    <a:pt x="12130" y="3939"/>
                  </a:lnTo>
                  <a:cubicBezTo>
                    <a:pt x="12225" y="3939"/>
                    <a:pt x="12319" y="3876"/>
                    <a:pt x="12382" y="3813"/>
                  </a:cubicBezTo>
                  <a:cubicBezTo>
                    <a:pt x="12508" y="3687"/>
                    <a:pt x="12540" y="3561"/>
                    <a:pt x="12508" y="3403"/>
                  </a:cubicBezTo>
                  <a:lnTo>
                    <a:pt x="12036" y="1167"/>
                  </a:lnTo>
                  <a:cubicBezTo>
                    <a:pt x="12004" y="1009"/>
                    <a:pt x="11878" y="883"/>
                    <a:pt x="11752" y="851"/>
                  </a:cubicBezTo>
                  <a:cubicBezTo>
                    <a:pt x="11715" y="844"/>
                    <a:pt x="11678" y="840"/>
                    <a:pt x="11642" y="840"/>
                  </a:cubicBezTo>
                  <a:cubicBezTo>
                    <a:pt x="11526" y="840"/>
                    <a:pt x="11422" y="881"/>
                    <a:pt x="11374" y="977"/>
                  </a:cubicBezTo>
                  <a:lnTo>
                    <a:pt x="10776" y="1576"/>
                  </a:lnTo>
                  <a:cubicBezTo>
                    <a:pt x="9641" y="536"/>
                    <a:pt x="8129" y="1"/>
                    <a:pt x="66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23"/>
            <p:cNvSpPr/>
            <p:nvPr/>
          </p:nvSpPr>
          <p:spPr>
            <a:xfrm>
              <a:off x="-62874975" y="2417475"/>
              <a:ext cx="315050" cy="196275"/>
            </a:xfrm>
            <a:custGeom>
              <a:avLst/>
              <a:gdLst/>
              <a:ahLst/>
              <a:cxnLst/>
              <a:rect l="l" t="t" r="r" b="b"/>
              <a:pathLst>
                <a:path w="12602" h="7851" extrusionOk="0">
                  <a:moveTo>
                    <a:pt x="977" y="4857"/>
                  </a:moveTo>
                  <a:lnTo>
                    <a:pt x="1827" y="5078"/>
                  </a:lnTo>
                  <a:lnTo>
                    <a:pt x="1166" y="5739"/>
                  </a:lnTo>
                  <a:lnTo>
                    <a:pt x="977" y="4857"/>
                  </a:lnTo>
                  <a:close/>
                  <a:moveTo>
                    <a:pt x="11779" y="1"/>
                  </a:moveTo>
                  <a:cubicBezTo>
                    <a:pt x="11759" y="1"/>
                    <a:pt x="11739" y="2"/>
                    <a:pt x="11720" y="6"/>
                  </a:cubicBezTo>
                  <a:cubicBezTo>
                    <a:pt x="11499" y="69"/>
                    <a:pt x="11373" y="289"/>
                    <a:pt x="11405" y="478"/>
                  </a:cubicBezTo>
                  <a:cubicBezTo>
                    <a:pt x="11720" y="2274"/>
                    <a:pt x="11184" y="4101"/>
                    <a:pt x="9861" y="5361"/>
                  </a:cubicBezTo>
                  <a:cubicBezTo>
                    <a:pt x="8853" y="6401"/>
                    <a:pt x="7435" y="7000"/>
                    <a:pt x="5986" y="7000"/>
                  </a:cubicBezTo>
                  <a:cubicBezTo>
                    <a:pt x="4631" y="7000"/>
                    <a:pt x="3371" y="6527"/>
                    <a:pt x="2394" y="5645"/>
                  </a:cubicBezTo>
                  <a:lnTo>
                    <a:pt x="2993" y="5046"/>
                  </a:lnTo>
                  <a:cubicBezTo>
                    <a:pt x="3088" y="4952"/>
                    <a:pt x="3151" y="4794"/>
                    <a:pt x="3088" y="4668"/>
                  </a:cubicBezTo>
                  <a:cubicBezTo>
                    <a:pt x="3056" y="4511"/>
                    <a:pt x="2962" y="4416"/>
                    <a:pt x="2772" y="4385"/>
                  </a:cubicBezTo>
                  <a:lnTo>
                    <a:pt x="536" y="3912"/>
                  </a:lnTo>
                  <a:cubicBezTo>
                    <a:pt x="506" y="3905"/>
                    <a:pt x="476" y="3901"/>
                    <a:pt x="446" y="3901"/>
                  </a:cubicBezTo>
                  <a:cubicBezTo>
                    <a:pt x="350" y="3901"/>
                    <a:pt x="254" y="3942"/>
                    <a:pt x="158" y="4038"/>
                  </a:cubicBezTo>
                  <a:cubicBezTo>
                    <a:pt x="32" y="4164"/>
                    <a:pt x="0" y="4290"/>
                    <a:pt x="32" y="4448"/>
                  </a:cubicBezTo>
                  <a:lnTo>
                    <a:pt x="504" y="6685"/>
                  </a:lnTo>
                  <a:cubicBezTo>
                    <a:pt x="536" y="6842"/>
                    <a:pt x="662" y="6937"/>
                    <a:pt x="788" y="7000"/>
                  </a:cubicBezTo>
                  <a:lnTo>
                    <a:pt x="882" y="7000"/>
                  </a:lnTo>
                  <a:cubicBezTo>
                    <a:pt x="1008" y="7000"/>
                    <a:pt x="1103" y="6968"/>
                    <a:pt x="1166" y="6874"/>
                  </a:cubicBezTo>
                  <a:lnTo>
                    <a:pt x="1764" y="6275"/>
                  </a:lnTo>
                  <a:cubicBezTo>
                    <a:pt x="2899" y="7315"/>
                    <a:pt x="4411" y="7850"/>
                    <a:pt x="5923" y="7850"/>
                  </a:cubicBezTo>
                  <a:cubicBezTo>
                    <a:pt x="7624" y="7850"/>
                    <a:pt x="9200" y="7189"/>
                    <a:pt x="10428" y="6023"/>
                  </a:cubicBezTo>
                  <a:cubicBezTo>
                    <a:pt x="11909" y="4511"/>
                    <a:pt x="12602" y="2400"/>
                    <a:pt x="12192" y="321"/>
                  </a:cubicBezTo>
                  <a:cubicBezTo>
                    <a:pt x="12164" y="123"/>
                    <a:pt x="11958" y="1"/>
                    <a:pt x="117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23"/>
            <p:cNvSpPr/>
            <p:nvPr/>
          </p:nvSpPr>
          <p:spPr>
            <a:xfrm>
              <a:off x="-62822225" y="2357750"/>
              <a:ext cx="193000" cy="192975"/>
            </a:xfrm>
            <a:custGeom>
              <a:avLst/>
              <a:gdLst/>
              <a:ahLst/>
              <a:cxnLst/>
              <a:rect l="l" t="t" r="r" b="b"/>
              <a:pathLst>
                <a:path w="7720" h="7719" extrusionOk="0">
                  <a:moveTo>
                    <a:pt x="2238" y="1323"/>
                  </a:moveTo>
                  <a:lnTo>
                    <a:pt x="2238" y="1323"/>
                  </a:lnTo>
                  <a:cubicBezTo>
                    <a:pt x="2143" y="1544"/>
                    <a:pt x="2049" y="1827"/>
                    <a:pt x="1986" y="2111"/>
                  </a:cubicBezTo>
                  <a:lnTo>
                    <a:pt x="1419" y="2111"/>
                  </a:lnTo>
                  <a:cubicBezTo>
                    <a:pt x="1671" y="1796"/>
                    <a:pt x="1923" y="1512"/>
                    <a:pt x="2238" y="1323"/>
                  </a:cubicBezTo>
                  <a:close/>
                  <a:moveTo>
                    <a:pt x="3466" y="1040"/>
                  </a:moveTo>
                  <a:lnTo>
                    <a:pt x="3466" y="2111"/>
                  </a:lnTo>
                  <a:lnTo>
                    <a:pt x="2836" y="2111"/>
                  </a:lnTo>
                  <a:cubicBezTo>
                    <a:pt x="2994" y="1575"/>
                    <a:pt x="3246" y="1229"/>
                    <a:pt x="3466" y="1040"/>
                  </a:cubicBezTo>
                  <a:close/>
                  <a:moveTo>
                    <a:pt x="4254" y="1040"/>
                  </a:moveTo>
                  <a:cubicBezTo>
                    <a:pt x="4538" y="1229"/>
                    <a:pt x="4727" y="1575"/>
                    <a:pt x="4884" y="2111"/>
                  </a:cubicBezTo>
                  <a:lnTo>
                    <a:pt x="4254" y="2111"/>
                  </a:lnTo>
                  <a:lnTo>
                    <a:pt x="4254" y="1040"/>
                  </a:lnTo>
                  <a:close/>
                  <a:moveTo>
                    <a:pt x="5483" y="1323"/>
                  </a:moveTo>
                  <a:lnTo>
                    <a:pt x="5483" y="1323"/>
                  </a:lnTo>
                  <a:cubicBezTo>
                    <a:pt x="5798" y="1512"/>
                    <a:pt x="6081" y="1796"/>
                    <a:pt x="6302" y="2111"/>
                  </a:cubicBezTo>
                  <a:lnTo>
                    <a:pt x="5766" y="2111"/>
                  </a:lnTo>
                  <a:cubicBezTo>
                    <a:pt x="5672" y="1827"/>
                    <a:pt x="5609" y="1544"/>
                    <a:pt x="5483" y="1323"/>
                  </a:cubicBezTo>
                  <a:close/>
                  <a:moveTo>
                    <a:pt x="1765" y="2930"/>
                  </a:moveTo>
                  <a:cubicBezTo>
                    <a:pt x="1734" y="3245"/>
                    <a:pt x="1702" y="3560"/>
                    <a:pt x="1702" y="3875"/>
                  </a:cubicBezTo>
                  <a:cubicBezTo>
                    <a:pt x="1702" y="4190"/>
                    <a:pt x="1734" y="4537"/>
                    <a:pt x="1765" y="4820"/>
                  </a:cubicBezTo>
                  <a:lnTo>
                    <a:pt x="978" y="4820"/>
                  </a:lnTo>
                  <a:cubicBezTo>
                    <a:pt x="883" y="4537"/>
                    <a:pt x="820" y="4222"/>
                    <a:pt x="820" y="3875"/>
                  </a:cubicBezTo>
                  <a:cubicBezTo>
                    <a:pt x="820" y="3497"/>
                    <a:pt x="883" y="3214"/>
                    <a:pt x="978" y="2930"/>
                  </a:cubicBezTo>
                  <a:close/>
                  <a:moveTo>
                    <a:pt x="5136" y="2930"/>
                  </a:moveTo>
                  <a:cubicBezTo>
                    <a:pt x="5168" y="3245"/>
                    <a:pt x="5199" y="3560"/>
                    <a:pt x="5199" y="3875"/>
                  </a:cubicBezTo>
                  <a:cubicBezTo>
                    <a:pt x="5199" y="4222"/>
                    <a:pt x="5168" y="4537"/>
                    <a:pt x="5136" y="4820"/>
                  </a:cubicBezTo>
                  <a:lnTo>
                    <a:pt x="4286" y="4820"/>
                  </a:lnTo>
                  <a:lnTo>
                    <a:pt x="4286" y="2930"/>
                  </a:lnTo>
                  <a:close/>
                  <a:moveTo>
                    <a:pt x="6743" y="2930"/>
                  </a:moveTo>
                  <a:cubicBezTo>
                    <a:pt x="6869" y="3245"/>
                    <a:pt x="6900" y="3560"/>
                    <a:pt x="6900" y="3875"/>
                  </a:cubicBezTo>
                  <a:cubicBezTo>
                    <a:pt x="6900" y="4222"/>
                    <a:pt x="6869" y="4537"/>
                    <a:pt x="6743" y="4820"/>
                  </a:cubicBezTo>
                  <a:lnTo>
                    <a:pt x="5955" y="4820"/>
                  </a:lnTo>
                  <a:cubicBezTo>
                    <a:pt x="5987" y="4505"/>
                    <a:pt x="6018" y="4190"/>
                    <a:pt x="6018" y="3875"/>
                  </a:cubicBezTo>
                  <a:cubicBezTo>
                    <a:pt x="6018" y="3560"/>
                    <a:pt x="5987" y="3214"/>
                    <a:pt x="5955" y="2930"/>
                  </a:cubicBezTo>
                  <a:close/>
                  <a:moveTo>
                    <a:pt x="3466" y="2930"/>
                  </a:moveTo>
                  <a:lnTo>
                    <a:pt x="3466" y="4852"/>
                  </a:lnTo>
                  <a:lnTo>
                    <a:pt x="2647" y="4852"/>
                  </a:lnTo>
                  <a:cubicBezTo>
                    <a:pt x="2553" y="4537"/>
                    <a:pt x="2553" y="4222"/>
                    <a:pt x="2553" y="3875"/>
                  </a:cubicBezTo>
                  <a:cubicBezTo>
                    <a:pt x="2553" y="3497"/>
                    <a:pt x="2616" y="3214"/>
                    <a:pt x="2647" y="2930"/>
                  </a:cubicBezTo>
                  <a:close/>
                  <a:moveTo>
                    <a:pt x="6302" y="5640"/>
                  </a:moveTo>
                  <a:cubicBezTo>
                    <a:pt x="6081" y="5955"/>
                    <a:pt x="5798" y="6238"/>
                    <a:pt x="5483" y="6427"/>
                  </a:cubicBezTo>
                  <a:cubicBezTo>
                    <a:pt x="5609" y="6207"/>
                    <a:pt x="5672" y="5923"/>
                    <a:pt x="5766" y="5640"/>
                  </a:cubicBezTo>
                  <a:close/>
                  <a:moveTo>
                    <a:pt x="1986" y="5671"/>
                  </a:moveTo>
                  <a:cubicBezTo>
                    <a:pt x="2049" y="5955"/>
                    <a:pt x="2143" y="6238"/>
                    <a:pt x="2238" y="6459"/>
                  </a:cubicBezTo>
                  <a:cubicBezTo>
                    <a:pt x="1923" y="6238"/>
                    <a:pt x="1671" y="5955"/>
                    <a:pt x="1419" y="5671"/>
                  </a:cubicBezTo>
                  <a:close/>
                  <a:moveTo>
                    <a:pt x="4916" y="5640"/>
                  </a:moveTo>
                  <a:cubicBezTo>
                    <a:pt x="4727" y="6144"/>
                    <a:pt x="4538" y="6522"/>
                    <a:pt x="4286" y="6711"/>
                  </a:cubicBezTo>
                  <a:lnTo>
                    <a:pt x="4286" y="5640"/>
                  </a:lnTo>
                  <a:close/>
                  <a:moveTo>
                    <a:pt x="3466" y="5671"/>
                  </a:moveTo>
                  <a:lnTo>
                    <a:pt x="3466" y="6742"/>
                  </a:lnTo>
                  <a:cubicBezTo>
                    <a:pt x="3246" y="6553"/>
                    <a:pt x="2994" y="6144"/>
                    <a:pt x="2836" y="5671"/>
                  </a:cubicBezTo>
                  <a:close/>
                  <a:moveTo>
                    <a:pt x="3876" y="0"/>
                  </a:moveTo>
                  <a:cubicBezTo>
                    <a:pt x="2301" y="0"/>
                    <a:pt x="915" y="945"/>
                    <a:pt x="316" y="2332"/>
                  </a:cubicBezTo>
                  <a:cubicBezTo>
                    <a:pt x="127" y="2804"/>
                    <a:pt x="1" y="3308"/>
                    <a:pt x="1" y="3875"/>
                  </a:cubicBezTo>
                  <a:cubicBezTo>
                    <a:pt x="1" y="4411"/>
                    <a:pt x="127" y="4946"/>
                    <a:pt x="316" y="5419"/>
                  </a:cubicBezTo>
                  <a:cubicBezTo>
                    <a:pt x="915" y="6774"/>
                    <a:pt x="2301" y="7719"/>
                    <a:pt x="3876" y="7719"/>
                  </a:cubicBezTo>
                  <a:cubicBezTo>
                    <a:pt x="5451" y="7719"/>
                    <a:pt x="6806" y="6774"/>
                    <a:pt x="7405" y="5419"/>
                  </a:cubicBezTo>
                  <a:cubicBezTo>
                    <a:pt x="7594" y="4946"/>
                    <a:pt x="7720" y="4411"/>
                    <a:pt x="7720" y="3875"/>
                  </a:cubicBezTo>
                  <a:cubicBezTo>
                    <a:pt x="7720" y="3308"/>
                    <a:pt x="7594" y="2804"/>
                    <a:pt x="7405" y="2332"/>
                  </a:cubicBezTo>
                  <a:cubicBezTo>
                    <a:pt x="6806" y="945"/>
                    <a:pt x="5451" y="0"/>
                    <a:pt x="38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extBox 1">
            <a:extLst>
              <a:ext uri="{FF2B5EF4-FFF2-40B4-BE49-F238E27FC236}">
                <a16:creationId xmlns:a16="http://schemas.microsoft.com/office/drawing/2014/main" id="{4C3C1E36-7458-44D9-F044-5EEA688D7F2A}"/>
              </a:ext>
            </a:extLst>
          </p:cNvPr>
          <p:cNvSpPr txBox="1"/>
          <p:nvPr/>
        </p:nvSpPr>
        <p:spPr>
          <a:xfrm>
            <a:off x="8795777" y="4835723"/>
            <a:ext cx="441146" cy="369332"/>
          </a:xfrm>
          <a:prstGeom prst="rect">
            <a:avLst/>
          </a:prstGeom>
          <a:noFill/>
        </p:spPr>
        <p:txBody>
          <a:bodyPr wrap="none" rtlCol="0">
            <a:spAutoFit/>
          </a:bodyPr>
          <a:lstStyle/>
          <a:p>
            <a:r>
              <a:rPr lang="en-US"/>
              <a:t>58</a:t>
            </a:r>
          </a:p>
        </p:txBody>
      </p:sp>
      <p:sp>
        <p:nvSpPr>
          <p:cNvPr id="4" name="TextBox 3">
            <a:extLst>
              <a:ext uri="{FF2B5EF4-FFF2-40B4-BE49-F238E27FC236}">
                <a16:creationId xmlns:a16="http://schemas.microsoft.com/office/drawing/2014/main" id="{4813E8CC-4350-5C35-445D-F091F6F35BDB}"/>
              </a:ext>
            </a:extLst>
          </p:cNvPr>
          <p:cNvSpPr txBox="1"/>
          <p:nvPr/>
        </p:nvSpPr>
        <p:spPr>
          <a:xfrm>
            <a:off x="1258132" y="2991203"/>
            <a:ext cx="2154878" cy="660309"/>
          </a:xfrm>
          <a:prstGeom prst="rect">
            <a:avLst/>
          </a:prstGeom>
          <a:noFill/>
        </p:spPr>
        <p:txBody>
          <a:bodyPr wrap="square">
            <a:spAutoFit/>
          </a:bodyPr>
          <a:lstStyle/>
          <a:p>
            <a:pPr marL="0" marR="0" algn="ctr">
              <a:lnSpc>
                <a:spcPct val="106000"/>
              </a:lnSpc>
              <a:spcBef>
                <a:spcPts val="0"/>
              </a:spcBef>
              <a:spcAft>
                <a:spcPts val="800"/>
              </a:spcAft>
            </a:pPr>
            <a:r>
              <a:rPr lang="en-US" sz="1800" err="1">
                <a:effectLst/>
                <a:latin typeface="Times New Roman" panose="02020603050405020304" pitchFamily="18" charset="0"/>
                <a:ea typeface="Calibri" panose="020F0502020204030204" pitchFamily="34" charset="0"/>
                <a:cs typeface="Calibri" panose="020F0502020204030204" pitchFamily="34" charset="0"/>
              </a:rPr>
              <a:t>Tải</a:t>
            </a:r>
            <a:r>
              <a:rPr lang="en-US" sz="1800">
                <a:effectLst/>
                <a:latin typeface="Times New Roman" panose="02020603050405020304" pitchFamily="18" charset="0"/>
                <a:ea typeface="Calibri" panose="020F0502020204030204" pitchFamily="34" charset="0"/>
                <a:cs typeface="Calibri" panose="020F0502020204030204" pitchFamily="34" charset="0"/>
              </a:rPr>
              <a:t> Apache Spark </a:t>
            </a:r>
            <a:r>
              <a:rPr lang="en-US" sz="1800" err="1">
                <a:effectLst/>
                <a:latin typeface="Times New Roman" panose="02020603050405020304" pitchFamily="18" charset="0"/>
                <a:ea typeface="Calibri" panose="020F0502020204030204" pitchFamily="34" charset="0"/>
                <a:cs typeface="Calibri" panose="020F0502020204030204" pitchFamily="34" charset="0"/>
              </a:rPr>
              <a:t>từ</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trang</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chủ</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và</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giải</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nén</a:t>
            </a:r>
            <a:endParaRPr lang="en-US" sz="1400">
              <a:effectLst/>
              <a:latin typeface="Times New Roman" panose="02020603050405020304" pitchFamily="18" charset="0"/>
              <a:ea typeface="Calibri" panose="020F0502020204030204" pitchFamily="34" charset="0"/>
              <a:cs typeface="Calibri" panose="020F0502020204030204" pitchFamily="34" charset="0"/>
            </a:endParaRPr>
          </a:p>
        </p:txBody>
      </p:sp>
      <p:sp>
        <p:nvSpPr>
          <p:cNvPr id="12" name="TextBox 11">
            <a:extLst>
              <a:ext uri="{FF2B5EF4-FFF2-40B4-BE49-F238E27FC236}">
                <a16:creationId xmlns:a16="http://schemas.microsoft.com/office/drawing/2014/main" id="{4666881C-2D85-7A85-7D1D-F3A745EE7AD6}"/>
              </a:ext>
            </a:extLst>
          </p:cNvPr>
          <p:cNvSpPr txBox="1"/>
          <p:nvPr/>
        </p:nvSpPr>
        <p:spPr>
          <a:xfrm>
            <a:off x="5159847" y="3048549"/>
            <a:ext cx="2090419" cy="523220"/>
          </a:xfrm>
          <a:prstGeom prst="rect">
            <a:avLst/>
          </a:prstGeom>
          <a:noFill/>
        </p:spPr>
        <p:txBody>
          <a:bodyPr wrap="square">
            <a:spAutoFit/>
          </a:bodyPr>
          <a:lstStyle/>
          <a:p>
            <a:pPr algn="ctr"/>
            <a:r>
              <a:rPr lang="en-US" err="1">
                <a:effectLst/>
                <a:latin typeface="Times New Roman" panose="02020603050405020304" pitchFamily="18" charset="0"/>
                <a:ea typeface="Calibri" panose="020F0502020204030204" pitchFamily="34" charset="0"/>
                <a:cs typeface="Calibri" panose="020F0502020204030204" pitchFamily="34" charset="0"/>
              </a:rPr>
              <a:t>Đảm</a:t>
            </a:r>
            <a:r>
              <a:rPr lang="en-US">
                <a:effectLst/>
                <a:latin typeface="Times New Roman" panose="02020603050405020304" pitchFamily="18" charset="0"/>
                <a:ea typeface="Calibri" panose="020F0502020204030204" pitchFamily="34" charset="0"/>
                <a:cs typeface="Calibri" panose="020F0502020204030204" pitchFamily="34" charset="0"/>
              </a:rPr>
              <a:t> </a:t>
            </a:r>
            <a:r>
              <a:rPr lang="en-US" err="1">
                <a:effectLst/>
                <a:latin typeface="Times New Roman" panose="02020603050405020304" pitchFamily="18" charset="0"/>
                <a:ea typeface="Calibri" panose="020F0502020204030204" pitchFamily="34" charset="0"/>
                <a:cs typeface="Calibri" panose="020F0502020204030204" pitchFamily="34" charset="0"/>
              </a:rPr>
              <a:t>bảo</a:t>
            </a:r>
            <a:r>
              <a:rPr lang="en-US">
                <a:effectLst/>
                <a:latin typeface="Times New Roman" panose="02020603050405020304" pitchFamily="18" charset="0"/>
                <a:ea typeface="Calibri" panose="020F0502020204030204" pitchFamily="34" charset="0"/>
                <a:cs typeface="Calibri" panose="020F0502020204030204" pitchFamily="34" charset="0"/>
              </a:rPr>
              <a:t> </a:t>
            </a:r>
            <a:r>
              <a:rPr lang="en-US" err="1">
                <a:effectLst/>
                <a:latin typeface="Times New Roman" panose="02020603050405020304" pitchFamily="18" charset="0"/>
                <a:ea typeface="Calibri" panose="020F0502020204030204" pitchFamily="34" charset="0"/>
                <a:cs typeface="Calibri" panose="020F0502020204030204" pitchFamily="34" charset="0"/>
              </a:rPr>
              <a:t>đã</a:t>
            </a:r>
            <a:r>
              <a:rPr lang="en-US">
                <a:effectLst/>
                <a:latin typeface="Times New Roman" panose="02020603050405020304" pitchFamily="18" charset="0"/>
                <a:ea typeface="Calibri" panose="020F0502020204030204" pitchFamily="34" charset="0"/>
                <a:cs typeface="Calibri" panose="020F0502020204030204" pitchFamily="34" charset="0"/>
              </a:rPr>
              <a:t> </a:t>
            </a:r>
            <a:r>
              <a:rPr lang="en-US" err="1">
                <a:effectLst/>
                <a:latin typeface="Times New Roman" panose="02020603050405020304" pitchFamily="18" charset="0"/>
                <a:ea typeface="Calibri" panose="020F0502020204030204" pitchFamily="34" charset="0"/>
                <a:cs typeface="Calibri" panose="020F0502020204030204" pitchFamily="34" charset="0"/>
              </a:rPr>
              <a:t>cài</a:t>
            </a:r>
            <a:r>
              <a:rPr lang="en-US">
                <a:effectLst/>
                <a:latin typeface="Times New Roman" panose="02020603050405020304" pitchFamily="18" charset="0"/>
                <a:ea typeface="Calibri" panose="020F0502020204030204" pitchFamily="34" charset="0"/>
                <a:cs typeface="Calibri" panose="020F0502020204030204" pitchFamily="34" charset="0"/>
              </a:rPr>
              <a:t> </a:t>
            </a:r>
            <a:r>
              <a:rPr lang="en-US" err="1">
                <a:effectLst/>
                <a:latin typeface="Times New Roman" panose="02020603050405020304" pitchFamily="18" charset="0"/>
                <a:ea typeface="Calibri" panose="020F0502020204030204" pitchFamily="34" charset="0"/>
                <a:cs typeface="Calibri" panose="020F0502020204030204" pitchFamily="34" charset="0"/>
              </a:rPr>
              <a:t>đặt</a:t>
            </a:r>
            <a:r>
              <a:rPr lang="en-US">
                <a:effectLst/>
                <a:latin typeface="Times New Roman" panose="02020603050405020304" pitchFamily="18" charset="0"/>
                <a:ea typeface="Calibri" panose="020F0502020204030204" pitchFamily="34" charset="0"/>
                <a:cs typeface="Calibri" panose="020F0502020204030204" pitchFamily="34" charset="0"/>
              </a:rPr>
              <a:t> Java Development Kit (JDK) </a:t>
            </a:r>
            <a:endParaRPr lang="en-US"/>
          </a:p>
        </p:txBody>
      </p:sp>
    </p:spTree>
    <p:extLst>
      <p:ext uri="{BB962C8B-B14F-4D97-AF65-F5344CB8AC3E}">
        <p14:creationId xmlns:p14="http://schemas.microsoft.com/office/powerpoint/2010/main" val="95256126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931"/>
        <p:cNvGrpSpPr/>
        <p:nvPr/>
      </p:nvGrpSpPr>
      <p:grpSpPr>
        <a:xfrm>
          <a:off x="0" y="0"/>
          <a:ext cx="0" cy="0"/>
          <a:chOff x="0" y="0"/>
          <a:chExt cx="0" cy="0"/>
        </a:xfrm>
      </p:grpSpPr>
      <p:sp>
        <p:nvSpPr>
          <p:cNvPr id="937" name="Google Shape;937;p32"/>
          <p:cNvSpPr txBox="1">
            <a:spLocks noGrp="1"/>
          </p:cNvSpPr>
          <p:nvPr>
            <p:ph type="title"/>
          </p:nvPr>
        </p:nvSpPr>
        <p:spPr>
          <a:xfrm>
            <a:off x="457200" y="307777"/>
            <a:ext cx="8229600" cy="481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sz="3200">
                <a:effectLst/>
                <a:latin typeface="Times New Roman" panose="02020603050405020304" pitchFamily="18" charset="0"/>
                <a:ea typeface="Calibri" panose="020F0502020204030204" pitchFamily="34" charset="0"/>
                <a:cs typeface="Calibri" panose="020F0502020204030204" pitchFamily="34" charset="0"/>
              </a:rPr>
              <a:t>Cấu Hình Biến Môi Trường</a:t>
            </a:r>
            <a:endParaRPr lang="vi-VN">
              <a:solidFill>
                <a:schemeClr val="dk1"/>
              </a:solidFill>
            </a:endParaRPr>
          </a:p>
        </p:txBody>
      </p:sp>
      <p:sp>
        <p:nvSpPr>
          <p:cNvPr id="8" name="TextBox 7">
            <a:extLst>
              <a:ext uri="{FF2B5EF4-FFF2-40B4-BE49-F238E27FC236}">
                <a16:creationId xmlns:a16="http://schemas.microsoft.com/office/drawing/2014/main" id="{388F9495-DC35-70DE-CA1C-C50B48F34372}"/>
              </a:ext>
            </a:extLst>
          </p:cNvPr>
          <p:cNvSpPr txBox="1"/>
          <p:nvPr/>
        </p:nvSpPr>
        <p:spPr>
          <a:xfrm>
            <a:off x="8760562" y="4835723"/>
            <a:ext cx="441146" cy="369332"/>
          </a:xfrm>
          <a:prstGeom prst="rect">
            <a:avLst/>
          </a:prstGeom>
          <a:noFill/>
        </p:spPr>
        <p:txBody>
          <a:bodyPr wrap="none" rtlCol="0">
            <a:spAutoFit/>
          </a:bodyPr>
          <a:lstStyle/>
          <a:p>
            <a:r>
              <a:rPr lang="en-US"/>
              <a:t>59</a:t>
            </a:r>
          </a:p>
        </p:txBody>
      </p:sp>
      <p:sp>
        <p:nvSpPr>
          <p:cNvPr id="2" name="Rectangle 4">
            <a:extLst>
              <a:ext uri="{FF2B5EF4-FFF2-40B4-BE49-F238E27FC236}">
                <a16:creationId xmlns:a16="http://schemas.microsoft.com/office/drawing/2014/main" id="{A33A74A7-61C3-E502-E8BC-2B0B1A68C60D}"/>
              </a:ext>
            </a:extLst>
          </p:cNvPr>
          <p:cNvSpPr>
            <a:spLocks noChangeArrowheads="1"/>
          </p:cNvSpPr>
          <p:nvPr/>
        </p:nvSpPr>
        <p:spPr bwMode="auto">
          <a:xfrm>
            <a:off x="900546" y="1015202"/>
            <a:ext cx="678566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vi-VN" sz="1800">
                <a:effectLst/>
                <a:latin typeface="Times New Roman" panose="02020603050405020304" pitchFamily="18" charset="0"/>
                <a:ea typeface="Calibri" panose="020F0502020204030204" pitchFamily="34" charset="0"/>
                <a:cs typeface="Calibri" panose="020F0502020204030204" pitchFamily="34" charset="0"/>
              </a:rPr>
              <a:t>Tạo tệp </a:t>
            </a:r>
            <a:r>
              <a:rPr lang="vi-VN" sz="1800" b="1">
                <a:effectLst/>
                <a:latin typeface="Times New Roman" panose="02020603050405020304" pitchFamily="18" charset="0"/>
                <a:ea typeface="Calibri" panose="020F0502020204030204" pitchFamily="34" charset="0"/>
                <a:cs typeface="Calibri" panose="020F0502020204030204" pitchFamily="34" charset="0"/>
              </a:rPr>
              <a:t>spark-env.sh</a:t>
            </a:r>
            <a:r>
              <a:rPr lang="vi-VN" sz="1800">
                <a:effectLst/>
                <a:latin typeface="Times New Roman" panose="02020603050405020304" pitchFamily="18" charset="0"/>
                <a:ea typeface="Calibri" panose="020F0502020204030204" pitchFamily="34" charset="0"/>
                <a:cs typeface="Calibri" panose="020F0502020204030204" pitchFamily="34" charset="0"/>
              </a:rPr>
              <a:t> trong thư mục </a:t>
            </a:r>
            <a:r>
              <a:rPr lang="vi-VN" sz="1800" b="1" err="1">
                <a:effectLst/>
                <a:latin typeface="Times New Roman" panose="02020603050405020304" pitchFamily="18" charset="0"/>
                <a:ea typeface="Calibri" panose="020F0502020204030204" pitchFamily="34" charset="0"/>
                <a:cs typeface="Calibri" panose="020F0502020204030204" pitchFamily="34" charset="0"/>
              </a:rPr>
              <a:t>conf</a:t>
            </a:r>
            <a:r>
              <a:rPr lang="vi-VN" sz="1800">
                <a:effectLst/>
                <a:latin typeface="Times New Roman" panose="02020603050405020304" pitchFamily="18" charset="0"/>
                <a:ea typeface="Calibri" panose="020F0502020204030204" pitchFamily="34" charset="0"/>
                <a:cs typeface="Calibri" panose="020F0502020204030204" pitchFamily="34" charset="0"/>
              </a:rPr>
              <a:t> của </a:t>
            </a:r>
            <a:r>
              <a:rPr lang="vi-VN" sz="1800" err="1">
                <a:effectLst/>
                <a:latin typeface="Times New Roman" panose="02020603050405020304" pitchFamily="18" charset="0"/>
                <a:ea typeface="Calibri" panose="020F0502020204030204" pitchFamily="34" charset="0"/>
                <a:cs typeface="Calibri" panose="020F0502020204030204" pitchFamily="34" charset="0"/>
              </a:rPr>
              <a:t>Spark</a:t>
            </a:r>
            <a:r>
              <a:rPr lang="vi-VN" sz="1800">
                <a:effectLst/>
                <a:latin typeface="Times New Roman" panose="02020603050405020304" pitchFamily="18" charset="0"/>
                <a:ea typeface="Calibri" panose="020F0502020204030204" pitchFamily="34" charset="0"/>
                <a:cs typeface="Calibri" panose="020F0502020204030204" pitchFamily="34" charset="0"/>
              </a:rPr>
              <a:t> và thêm các dòng cấu hình sau</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 name="Rectangle 5">
            <a:extLst>
              <a:ext uri="{FF2B5EF4-FFF2-40B4-BE49-F238E27FC236}">
                <a16:creationId xmlns:a16="http://schemas.microsoft.com/office/drawing/2014/main" id="{490DEA7C-9218-AD45-307F-D80A4BA0AAF1}"/>
              </a:ext>
            </a:extLst>
          </p:cNvPr>
          <p:cNvSpPr>
            <a:spLocks noChangeArrowheads="1"/>
          </p:cNvSpPr>
          <p:nvPr/>
        </p:nvSpPr>
        <p:spPr bwMode="auto">
          <a:xfrm>
            <a:off x="900546" y="217516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vi-VN" altLang="ja-JP" sz="1300" b="0" i="0" u="none" strike="noStrike" cap="none" normalizeH="0" baseline="0">
                <a:ln>
                  <a:noFill/>
                </a:ln>
                <a:solidFill>
                  <a:schemeClr val="tx1"/>
                </a:solidFill>
                <a:effectLst/>
                <a:latin typeface="Calibri" panose="020F0502020204030204" pitchFamily="34" charset="0"/>
                <a:ea typeface="Yu Mincho" panose="02020400000000000000" pitchFamily="18" charset="-128"/>
                <a:cs typeface="Calibri" panose="020F0502020204030204" pitchFamily="34" charset="0"/>
              </a:rPr>
              <a:t> </a:t>
            </a:r>
            <a:endParaRPr kumimoji="0" lang="vi-VN" altLang="ja-JP" sz="1800" b="0" i="0" u="none" strike="noStrike" cap="none" normalizeH="0" baseline="0">
              <a:ln>
                <a:noFill/>
              </a:ln>
              <a:solidFill>
                <a:schemeClr val="tx1"/>
              </a:solidFill>
              <a:effectLst/>
              <a:latin typeface="Arial" panose="020B0604020202020204" pitchFamily="34" charset="0"/>
            </a:endParaRPr>
          </a:p>
        </p:txBody>
      </p:sp>
      <p:pic>
        <p:nvPicPr>
          <p:cNvPr id="5" name="Picture 4" descr="A screenshot of a computer&#10;&#10;Description automatically generated">
            <a:extLst>
              <a:ext uri="{FF2B5EF4-FFF2-40B4-BE49-F238E27FC236}">
                <a16:creationId xmlns:a16="http://schemas.microsoft.com/office/drawing/2014/main" id="{8426FC56-5603-26F0-3C0D-43DF3110144C}"/>
              </a:ext>
            </a:extLst>
          </p:cNvPr>
          <p:cNvPicPr>
            <a:picLocks noChangeAspect="1"/>
          </p:cNvPicPr>
          <p:nvPr/>
        </p:nvPicPr>
        <p:blipFill>
          <a:blip r:embed="rId3"/>
          <a:stretch>
            <a:fillRect/>
          </a:stretch>
        </p:blipFill>
        <p:spPr>
          <a:xfrm>
            <a:off x="1059872" y="1975894"/>
            <a:ext cx="7384143" cy="1984883"/>
          </a:xfrm>
          <a:prstGeom prst="rect">
            <a:avLst/>
          </a:prstGeom>
        </p:spPr>
      </p:pic>
    </p:spTree>
    <p:extLst>
      <p:ext uri="{BB962C8B-B14F-4D97-AF65-F5344CB8AC3E}">
        <p14:creationId xmlns:p14="http://schemas.microsoft.com/office/powerpoint/2010/main" val="5571190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19"/>
          <p:cNvSpPr/>
          <p:nvPr/>
        </p:nvSpPr>
        <p:spPr>
          <a:xfrm>
            <a:off x="6707888" y="2636085"/>
            <a:ext cx="1459500" cy="1464600"/>
          </a:xfrm>
          <a:prstGeom prst="roundRect">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19"/>
          <p:cNvSpPr/>
          <p:nvPr/>
        </p:nvSpPr>
        <p:spPr>
          <a:xfrm>
            <a:off x="4615074" y="2636086"/>
            <a:ext cx="1459500" cy="14646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19"/>
          <p:cNvSpPr/>
          <p:nvPr/>
        </p:nvSpPr>
        <p:spPr>
          <a:xfrm>
            <a:off x="6403741" y="2981286"/>
            <a:ext cx="535692" cy="829501"/>
          </a:xfrm>
          <a:custGeom>
            <a:avLst/>
            <a:gdLst/>
            <a:ahLst/>
            <a:cxnLst/>
            <a:rect l="l" t="t" r="r" b="b"/>
            <a:pathLst>
              <a:path w="15124" h="23419" extrusionOk="0">
                <a:moveTo>
                  <a:pt x="0" y="0"/>
                </a:moveTo>
                <a:lnTo>
                  <a:pt x="8128" y="11730"/>
                </a:lnTo>
                <a:lnTo>
                  <a:pt x="0" y="23418"/>
                </a:lnTo>
                <a:lnTo>
                  <a:pt x="7038" y="23418"/>
                </a:lnTo>
                <a:lnTo>
                  <a:pt x="15124" y="11730"/>
                </a:lnTo>
                <a:lnTo>
                  <a:pt x="703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19"/>
          <p:cNvSpPr/>
          <p:nvPr/>
        </p:nvSpPr>
        <p:spPr>
          <a:xfrm>
            <a:off x="5750216" y="2971321"/>
            <a:ext cx="535692" cy="829501"/>
          </a:xfrm>
          <a:custGeom>
            <a:avLst/>
            <a:gdLst/>
            <a:ahLst/>
            <a:cxnLst/>
            <a:rect l="l" t="t" r="r" b="b"/>
            <a:pathLst>
              <a:path w="15124" h="23419" extrusionOk="0">
                <a:moveTo>
                  <a:pt x="0" y="0"/>
                </a:moveTo>
                <a:lnTo>
                  <a:pt x="8086" y="11730"/>
                </a:lnTo>
                <a:lnTo>
                  <a:pt x="0" y="23418"/>
                </a:lnTo>
                <a:lnTo>
                  <a:pt x="7038" y="23418"/>
                </a:lnTo>
                <a:lnTo>
                  <a:pt x="15124" y="11730"/>
                </a:lnTo>
                <a:lnTo>
                  <a:pt x="703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19"/>
          <p:cNvSpPr/>
          <p:nvPr/>
        </p:nvSpPr>
        <p:spPr>
          <a:xfrm>
            <a:off x="2755620" y="2644321"/>
            <a:ext cx="1459500" cy="1464600"/>
          </a:xfrm>
          <a:prstGeom prst="roundRect">
            <a:avLst>
              <a:gd name="adj" fmla="val 50000"/>
            </a:avLst>
          </a:prstGeom>
          <a:solidFill>
            <a:srgbClr val="002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19"/>
          <p:cNvSpPr/>
          <p:nvPr/>
        </p:nvSpPr>
        <p:spPr>
          <a:xfrm>
            <a:off x="4244342" y="2971321"/>
            <a:ext cx="535692" cy="829501"/>
          </a:xfrm>
          <a:custGeom>
            <a:avLst/>
            <a:gdLst/>
            <a:ahLst/>
            <a:cxnLst/>
            <a:rect l="l" t="t" r="r" b="b"/>
            <a:pathLst>
              <a:path w="15124" h="23419" extrusionOk="0">
                <a:moveTo>
                  <a:pt x="0" y="0"/>
                </a:moveTo>
                <a:lnTo>
                  <a:pt x="8128" y="11730"/>
                </a:lnTo>
                <a:lnTo>
                  <a:pt x="0" y="23418"/>
                </a:lnTo>
                <a:lnTo>
                  <a:pt x="7038" y="23418"/>
                </a:lnTo>
                <a:lnTo>
                  <a:pt x="15124" y="11730"/>
                </a:lnTo>
                <a:lnTo>
                  <a:pt x="703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19"/>
          <p:cNvSpPr/>
          <p:nvPr/>
        </p:nvSpPr>
        <p:spPr>
          <a:xfrm>
            <a:off x="3890762" y="2979556"/>
            <a:ext cx="535692" cy="829501"/>
          </a:xfrm>
          <a:custGeom>
            <a:avLst/>
            <a:gdLst/>
            <a:ahLst/>
            <a:cxnLst/>
            <a:rect l="l" t="t" r="r" b="b"/>
            <a:pathLst>
              <a:path w="15124" h="23419" extrusionOk="0">
                <a:moveTo>
                  <a:pt x="0" y="0"/>
                </a:moveTo>
                <a:lnTo>
                  <a:pt x="8086" y="11730"/>
                </a:lnTo>
                <a:lnTo>
                  <a:pt x="0" y="23418"/>
                </a:lnTo>
                <a:lnTo>
                  <a:pt x="7038" y="23418"/>
                </a:lnTo>
                <a:lnTo>
                  <a:pt x="15124" y="11730"/>
                </a:lnTo>
                <a:lnTo>
                  <a:pt x="7038" y="0"/>
                </a:lnTo>
                <a:close/>
              </a:path>
            </a:pathLst>
          </a:custGeom>
          <a:solidFill>
            <a:srgbClr val="7030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19"/>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err="1"/>
              <a:t>Kỹ</a:t>
            </a:r>
            <a:r>
              <a:rPr lang="en-US"/>
              <a:t> </a:t>
            </a:r>
            <a:r>
              <a:rPr lang="en-US" err="1"/>
              <a:t>thuật</a:t>
            </a:r>
            <a:r>
              <a:rPr lang="en-US"/>
              <a:t> </a:t>
            </a:r>
            <a:r>
              <a:rPr lang="en-US" err="1"/>
              <a:t>tiền</a:t>
            </a:r>
            <a:r>
              <a:rPr lang="en-US"/>
              <a:t> </a:t>
            </a:r>
            <a:r>
              <a:rPr lang="en-US" err="1"/>
              <a:t>xử</a:t>
            </a:r>
            <a:r>
              <a:rPr lang="en-US"/>
              <a:t> </a:t>
            </a:r>
            <a:r>
              <a:rPr lang="en-US" err="1"/>
              <a:t>lý</a:t>
            </a:r>
            <a:endParaRPr lang="en-US"/>
          </a:p>
        </p:txBody>
      </p:sp>
      <p:sp>
        <p:nvSpPr>
          <p:cNvPr id="291" name="Google Shape;291;p19"/>
          <p:cNvSpPr txBox="1"/>
          <p:nvPr/>
        </p:nvSpPr>
        <p:spPr>
          <a:xfrm>
            <a:off x="505490" y="1837119"/>
            <a:ext cx="2043381" cy="705000"/>
          </a:xfrm>
          <a:prstGeom prst="rect">
            <a:avLst/>
          </a:prstGeom>
          <a:noFill/>
          <a:ln>
            <a:noFill/>
          </a:ln>
        </p:spPr>
        <p:txBody>
          <a:bodyPr spcFirstLastPara="1" wrap="square" lIns="228600" tIns="228600" rIns="228600" bIns="228600" anchor="ctr" anchorCtr="0">
            <a:noAutofit/>
          </a:bodyPr>
          <a:lstStyle/>
          <a:p>
            <a:pPr marL="0" lvl="0" indent="0" algn="ctr" rtl="0">
              <a:spcBef>
                <a:spcPts val="0"/>
              </a:spcBef>
              <a:spcAft>
                <a:spcPts val="0"/>
              </a:spcAft>
              <a:buNone/>
            </a:pPr>
            <a:r>
              <a:rPr lang="en-US" sz="1600" b="1">
                <a:latin typeface="Fira Sans Extra Condensed"/>
                <a:ea typeface="Fira Sans Extra Condensed"/>
                <a:cs typeface="Fira Sans Extra Condensed"/>
                <a:sym typeface="Fira Sans Extra Condensed"/>
              </a:rPr>
              <a:t>Thu </a:t>
            </a:r>
            <a:r>
              <a:rPr lang="en-US" sz="1600" b="1" err="1">
                <a:latin typeface="Fira Sans Extra Condensed"/>
                <a:ea typeface="Fira Sans Extra Condensed"/>
                <a:cs typeface="Fira Sans Extra Condensed"/>
                <a:sym typeface="Fira Sans Extra Condensed"/>
              </a:rPr>
              <a:t>thập</a:t>
            </a:r>
            <a:r>
              <a:rPr lang="en-US" sz="1600" b="1">
                <a:latin typeface="Fira Sans Extra Condensed"/>
                <a:ea typeface="Fira Sans Extra Condensed"/>
                <a:cs typeface="Fira Sans Extra Condensed"/>
                <a:sym typeface="Fira Sans Extra Condensed"/>
              </a:rPr>
              <a:t> </a:t>
            </a:r>
            <a:r>
              <a:rPr lang="en-US" sz="1600" b="1" err="1">
                <a:latin typeface="Fira Sans Extra Condensed"/>
                <a:ea typeface="Fira Sans Extra Condensed"/>
                <a:cs typeface="Fira Sans Extra Condensed"/>
                <a:sym typeface="Fira Sans Extra Condensed"/>
              </a:rPr>
              <a:t>dữ</a:t>
            </a:r>
            <a:r>
              <a:rPr lang="en-US" sz="1600" b="1">
                <a:latin typeface="Fira Sans Extra Condensed"/>
                <a:ea typeface="Fira Sans Extra Condensed"/>
                <a:cs typeface="Fira Sans Extra Condensed"/>
                <a:sym typeface="Fira Sans Extra Condensed"/>
              </a:rPr>
              <a:t> </a:t>
            </a:r>
            <a:r>
              <a:rPr lang="en-US" sz="1600" b="1" err="1">
                <a:latin typeface="Fira Sans Extra Condensed"/>
                <a:ea typeface="Fira Sans Extra Condensed"/>
                <a:cs typeface="Fira Sans Extra Condensed"/>
                <a:sym typeface="Fira Sans Extra Condensed"/>
              </a:rPr>
              <a:t>liệu</a:t>
            </a:r>
            <a:endParaRPr lang="en-US" sz="1600" b="1">
              <a:latin typeface="Fira Sans Extra Condensed"/>
              <a:ea typeface="Fira Sans Extra Condensed"/>
              <a:cs typeface="Fira Sans Extra Condensed"/>
              <a:sym typeface="Fira Sans Extra Condensed"/>
            </a:endParaRPr>
          </a:p>
        </p:txBody>
      </p:sp>
      <p:sp>
        <p:nvSpPr>
          <p:cNvPr id="292" name="Google Shape;292;p19"/>
          <p:cNvSpPr/>
          <p:nvPr/>
        </p:nvSpPr>
        <p:spPr>
          <a:xfrm>
            <a:off x="812231" y="2644321"/>
            <a:ext cx="1459500" cy="1464600"/>
          </a:xfrm>
          <a:prstGeom prst="roundRect">
            <a:avLst>
              <a:gd name="adj" fmla="val 50000"/>
            </a:avLst>
          </a:prstGeom>
          <a:solidFill>
            <a:srgbClr val="0070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19"/>
          <p:cNvSpPr/>
          <p:nvPr/>
        </p:nvSpPr>
        <p:spPr>
          <a:xfrm>
            <a:off x="2398713" y="2979556"/>
            <a:ext cx="535692" cy="829501"/>
          </a:xfrm>
          <a:custGeom>
            <a:avLst/>
            <a:gdLst/>
            <a:ahLst/>
            <a:cxnLst/>
            <a:rect l="l" t="t" r="r" b="b"/>
            <a:pathLst>
              <a:path w="15124" h="23419" extrusionOk="0">
                <a:moveTo>
                  <a:pt x="0" y="0"/>
                </a:moveTo>
                <a:lnTo>
                  <a:pt x="8128" y="11730"/>
                </a:lnTo>
                <a:lnTo>
                  <a:pt x="0" y="23418"/>
                </a:lnTo>
                <a:lnTo>
                  <a:pt x="7038" y="23418"/>
                </a:lnTo>
                <a:lnTo>
                  <a:pt x="15124" y="11730"/>
                </a:lnTo>
                <a:lnTo>
                  <a:pt x="703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19"/>
          <p:cNvSpPr/>
          <p:nvPr/>
        </p:nvSpPr>
        <p:spPr>
          <a:xfrm>
            <a:off x="1947373" y="2979556"/>
            <a:ext cx="535692" cy="829501"/>
          </a:xfrm>
          <a:custGeom>
            <a:avLst/>
            <a:gdLst/>
            <a:ahLst/>
            <a:cxnLst/>
            <a:rect l="l" t="t" r="r" b="b"/>
            <a:pathLst>
              <a:path w="15124" h="23419" extrusionOk="0">
                <a:moveTo>
                  <a:pt x="0" y="0"/>
                </a:moveTo>
                <a:lnTo>
                  <a:pt x="8086" y="11730"/>
                </a:lnTo>
                <a:lnTo>
                  <a:pt x="0" y="23418"/>
                </a:lnTo>
                <a:lnTo>
                  <a:pt x="7038" y="23418"/>
                </a:lnTo>
                <a:lnTo>
                  <a:pt x="15124" y="11730"/>
                </a:lnTo>
                <a:lnTo>
                  <a:pt x="7038" y="0"/>
                </a:lnTo>
                <a:close/>
              </a:path>
            </a:pathLst>
          </a:custGeom>
          <a:solidFill>
            <a:srgbClr val="00B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19"/>
          <p:cNvSpPr txBox="1"/>
          <p:nvPr/>
        </p:nvSpPr>
        <p:spPr>
          <a:xfrm>
            <a:off x="2493622" y="1841237"/>
            <a:ext cx="2043380" cy="705000"/>
          </a:xfrm>
          <a:prstGeom prst="rect">
            <a:avLst/>
          </a:prstGeom>
          <a:noFill/>
          <a:ln>
            <a:noFill/>
          </a:ln>
        </p:spPr>
        <p:txBody>
          <a:bodyPr spcFirstLastPara="1" wrap="square" lIns="228600" tIns="228600" rIns="228600" bIns="228600" anchor="ctr" anchorCtr="0">
            <a:noAutofit/>
          </a:bodyPr>
          <a:lstStyle/>
          <a:p>
            <a:pPr marL="0" lvl="0" indent="0" algn="ctr" rtl="0">
              <a:spcBef>
                <a:spcPts val="0"/>
              </a:spcBef>
              <a:spcAft>
                <a:spcPts val="0"/>
              </a:spcAft>
              <a:buNone/>
            </a:pPr>
            <a:r>
              <a:rPr lang="vi-VN" sz="1600" b="1">
                <a:solidFill>
                  <a:schemeClr val="dk1"/>
                </a:solidFill>
                <a:latin typeface="Fira Sans Extra Condensed"/>
                <a:ea typeface="Fira Sans Extra Condensed"/>
                <a:cs typeface="Fira Sans Extra Condensed"/>
                <a:sym typeface="Fira Sans Extra Condensed"/>
              </a:rPr>
              <a:t>Tính toán thống kê</a:t>
            </a:r>
            <a:endParaRPr sz="1600" b="1">
              <a:latin typeface="Fira Sans Extra Condensed"/>
              <a:ea typeface="Fira Sans Extra Condensed"/>
              <a:cs typeface="Fira Sans Extra Condensed"/>
              <a:sym typeface="Fira Sans Extra Condensed"/>
            </a:endParaRPr>
          </a:p>
        </p:txBody>
      </p:sp>
      <p:sp>
        <p:nvSpPr>
          <p:cNvPr id="298" name="Google Shape;298;p19"/>
          <p:cNvSpPr txBox="1"/>
          <p:nvPr/>
        </p:nvSpPr>
        <p:spPr>
          <a:xfrm>
            <a:off x="4468005" y="1866750"/>
            <a:ext cx="2043380" cy="705000"/>
          </a:xfrm>
          <a:prstGeom prst="rect">
            <a:avLst/>
          </a:prstGeom>
          <a:noFill/>
          <a:ln>
            <a:noFill/>
          </a:ln>
        </p:spPr>
        <p:txBody>
          <a:bodyPr spcFirstLastPara="1" wrap="square" lIns="228600" tIns="228600" rIns="228600" bIns="228600" anchor="ctr" anchorCtr="0">
            <a:noAutofit/>
          </a:bodyPr>
          <a:lstStyle/>
          <a:p>
            <a:pPr marL="0" lvl="0" indent="0" algn="ctr" rtl="0">
              <a:spcBef>
                <a:spcPts val="0"/>
              </a:spcBef>
              <a:spcAft>
                <a:spcPts val="0"/>
              </a:spcAft>
              <a:buNone/>
            </a:pPr>
            <a:r>
              <a:rPr lang="en-US" sz="1600" b="1" err="1">
                <a:solidFill>
                  <a:schemeClr val="dk1"/>
                </a:solidFill>
                <a:latin typeface="Fira Sans Extra Condensed"/>
                <a:ea typeface="Fira Sans Extra Condensed"/>
                <a:cs typeface="Fira Sans Extra Condensed"/>
                <a:sym typeface="Fira Sans Extra Condensed"/>
              </a:rPr>
              <a:t>Tiền</a:t>
            </a:r>
            <a:r>
              <a:rPr lang="en-US" sz="1600" b="1">
                <a:solidFill>
                  <a:schemeClr val="dk1"/>
                </a:solidFill>
                <a:latin typeface="Fira Sans Extra Condensed"/>
                <a:ea typeface="Fira Sans Extra Condensed"/>
                <a:cs typeface="Fira Sans Extra Condensed"/>
                <a:sym typeface="Fira Sans Extra Condensed"/>
              </a:rPr>
              <a:t> </a:t>
            </a:r>
            <a:r>
              <a:rPr lang="en-US" sz="1600" b="1" err="1">
                <a:solidFill>
                  <a:schemeClr val="dk1"/>
                </a:solidFill>
                <a:latin typeface="Fira Sans Extra Condensed"/>
                <a:ea typeface="Fira Sans Extra Condensed"/>
                <a:cs typeface="Fira Sans Extra Condensed"/>
                <a:sym typeface="Fira Sans Extra Condensed"/>
              </a:rPr>
              <a:t>xử</a:t>
            </a:r>
            <a:r>
              <a:rPr lang="en-US" sz="1600" b="1">
                <a:solidFill>
                  <a:schemeClr val="dk1"/>
                </a:solidFill>
                <a:latin typeface="Fira Sans Extra Condensed"/>
                <a:ea typeface="Fira Sans Extra Condensed"/>
                <a:cs typeface="Fira Sans Extra Condensed"/>
                <a:sym typeface="Fira Sans Extra Condensed"/>
              </a:rPr>
              <a:t> </a:t>
            </a:r>
            <a:r>
              <a:rPr lang="en-US" sz="1600" b="1" err="1">
                <a:solidFill>
                  <a:schemeClr val="dk1"/>
                </a:solidFill>
                <a:latin typeface="Fira Sans Extra Condensed"/>
                <a:ea typeface="Fira Sans Extra Condensed"/>
                <a:cs typeface="Fira Sans Extra Condensed"/>
                <a:sym typeface="Fira Sans Extra Condensed"/>
              </a:rPr>
              <a:t>lý</a:t>
            </a:r>
            <a:r>
              <a:rPr lang="en-US" sz="1600" b="1">
                <a:solidFill>
                  <a:schemeClr val="dk1"/>
                </a:solidFill>
                <a:latin typeface="Fira Sans Extra Condensed"/>
                <a:ea typeface="Fira Sans Extra Condensed"/>
                <a:cs typeface="Fira Sans Extra Condensed"/>
                <a:sym typeface="Fira Sans Extra Condensed"/>
              </a:rPr>
              <a:t> </a:t>
            </a:r>
            <a:r>
              <a:rPr lang="en-US" sz="1600" b="1" err="1">
                <a:solidFill>
                  <a:schemeClr val="dk1"/>
                </a:solidFill>
                <a:latin typeface="Fira Sans Extra Condensed"/>
                <a:ea typeface="Fira Sans Extra Condensed"/>
                <a:cs typeface="Fira Sans Extra Condensed"/>
                <a:sym typeface="Fira Sans Extra Condensed"/>
              </a:rPr>
              <a:t>dữ</a:t>
            </a:r>
            <a:r>
              <a:rPr lang="en-US" sz="1600" b="1">
                <a:solidFill>
                  <a:schemeClr val="dk1"/>
                </a:solidFill>
                <a:latin typeface="Fira Sans Extra Condensed"/>
                <a:ea typeface="Fira Sans Extra Condensed"/>
                <a:cs typeface="Fira Sans Extra Condensed"/>
                <a:sym typeface="Fira Sans Extra Condensed"/>
              </a:rPr>
              <a:t> </a:t>
            </a:r>
            <a:r>
              <a:rPr lang="en-US" sz="1600" b="1" err="1">
                <a:solidFill>
                  <a:schemeClr val="dk1"/>
                </a:solidFill>
                <a:latin typeface="Fira Sans Extra Condensed"/>
                <a:ea typeface="Fira Sans Extra Condensed"/>
                <a:cs typeface="Fira Sans Extra Condensed"/>
                <a:sym typeface="Fira Sans Extra Condensed"/>
              </a:rPr>
              <a:t>liệu</a:t>
            </a:r>
            <a:endParaRPr lang="en-US" sz="1600" b="1">
              <a:latin typeface="Fira Sans Extra Condensed"/>
              <a:ea typeface="Fira Sans Extra Condensed"/>
              <a:cs typeface="Fira Sans Extra Condensed"/>
              <a:sym typeface="Fira Sans Extra Condensed"/>
            </a:endParaRPr>
          </a:p>
        </p:txBody>
      </p:sp>
      <p:sp>
        <p:nvSpPr>
          <p:cNvPr id="300" name="Google Shape;300;p19"/>
          <p:cNvSpPr txBox="1"/>
          <p:nvPr/>
        </p:nvSpPr>
        <p:spPr>
          <a:xfrm>
            <a:off x="6345405" y="1833562"/>
            <a:ext cx="2341395" cy="705000"/>
          </a:xfrm>
          <a:prstGeom prst="rect">
            <a:avLst/>
          </a:prstGeom>
          <a:noFill/>
          <a:ln>
            <a:noFill/>
          </a:ln>
        </p:spPr>
        <p:txBody>
          <a:bodyPr spcFirstLastPara="1" wrap="square" lIns="228600" tIns="228600" rIns="228600" bIns="228600" anchor="ctr" anchorCtr="0">
            <a:noAutofit/>
          </a:bodyPr>
          <a:lstStyle/>
          <a:p>
            <a:pPr marL="0" lvl="0" indent="0" algn="ctr" rtl="0">
              <a:spcBef>
                <a:spcPts val="0"/>
              </a:spcBef>
              <a:spcAft>
                <a:spcPts val="0"/>
              </a:spcAft>
              <a:buNone/>
            </a:pPr>
            <a:r>
              <a:rPr lang="en-US" sz="1600" b="1" err="1">
                <a:latin typeface="Fira Sans Extra Condensed"/>
                <a:ea typeface="Fira Sans Extra Condensed"/>
                <a:cs typeface="Fira Sans Extra Condensed"/>
                <a:sym typeface="Fira Sans Extra Condensed"/>
              </a:rPr>
              <a:t>Trực</a:t>
            </a:r>
            <a:r>
              <a:rPr lang="en-US" sz="1600" b="1">
                <a:latin typeface="Fira Sans Extra Condensed"/>
                <a:ea typeface="Fira Sans Extra Condensed"/>
                <a:cs typeface="Fira Sans Extra Condensed"/>
                <a:sym typeface="Fira Sans Extra Condensed"/>
              </a:rPr>
              <a:t> </a:t>
            </a:r>
            <a:r>
              <a:rPr lang="en-US" sz="1600" b="1" err="1">
                <a:latin typeface="Fira Sans Extra Condensed"/>
                <a:ea typeface="Fira Sans Extra Condensed"/>
                <a:cs typeface="Fira Sans Extra Condensed"/>
                <a:sym typeface="Fira Sans Extra Condensed"/>
              </a:rPr>
              <a:t>quan</a:t>
            </a:r>
            <a:r>
              <a:rPr lang="en-US" sz="1600" b="1">
                <a:latin typeface="Fira Sans Extra Condensed"/>
                <a:ea typeface="Fira Sans Extra Condensed"/>
                <a:cs typeface="Fira Sans Extra Condensed"/>
                <a:sym typeface="Fira Sans Extra Condensed"/>
              </a:rPr>
              <a:t> </a:t>
            </a:r>
            <a:r>
              <a:rPr lang="en-US" sz="1600" b="1" err="1">
                <a:latin typeface="Fira Sans Extra Condensed"/>
                <a:ea typeface="Fira Sans Extra Condensed"/>
                <a:cs typeface="Fira Sans Extra Condensed"/>
                <a:sym typeface="Fira Sans Extra Condensed"/>
              </a:rPr>
              <a:t>hóa</a:t>
            </a:r>
            <a:r>
              <a:rPr lang="en-US" sz="1600" b="1">
                <a:latin typeface="Fira Sans Extra Condensed"/>
                <a:ea typeface="Fira Sans Extra Condensed"/>
                <a:cs typeface="Fira Sans Extra Condensed"/>
                <a:sym typeface="Fira Sans Extra Condensed"/>
              </a:rPr>
              <a:t> </a:t>
            </a:r>
            <a:r>
              <a:rPr lang="en-US" sz="1600" b="1" err="1">
                <a:latin typeface="Fira Sans Extra Condensed"/>
                <a:ea typeface="Fira Sans Extra Condensed"/>
                <a:cs typeface="Fira Sans Extra Condensed"/>
                <a:sym typeface="Fira Sans Extra Condensed"/>
              </a:rPr>
              <a:t>dữ</a:t>
            </a:r>
            <a:r>
              <a:rPr lang="en-US" sz="1600" b="1">
                <a:latin typeface="Fira Sans Extra Condensed"/>
                <a:ea typeface="Fira Sans Extra Condensed"/>
                <a:cs typeface="Fira Sans Extra Condensed"/>
                <a:sym typeface="Fira Sans Extra Condensed"/>
              </a:rPr>
              <a:t> </a:t>
            </a:r>
            <a:r>
              <a:rPr lang="en-US" sz="1600" b="1" err="1">
                <a:latin typeface="Fira Sans Extra Condensed"/>
                <a:ea typeface="Fira Sans Extra Condensed"/>
                <a:cs typeface="Fira Sans Extra Condensed"/>
                <a:sym typeface="Fira Sans Extra Condensed"/>
              </a:rPr>
              <a:t>liệu</a:t>
            </a:r>
            <a:endParaRPr lang="en-US" sz="1600" b="1">
              <a:latin typeface="Fira Sans Extra Condensed"/>
              <a:ea typeface="Fira Sans Extra Condensed"/>
              <a:cs typeface="Fira Sans Extra Condensed"/>
              <a:sym typeface="Fira Sans Extra Condensed"/>
            </a:endParaRPr>
          </a:p>
        </p:txBody>
      </p:sp>
      <p:grpSp>
        <p:nvGrpSpPr>
          <p:cNvPr id="302" name="Google Shape;302;p19"/>
          <p:cNvGrpSpPr/>
          <p:nvPr/>
        </p:nvGrpSpPr>
        <p:grpSpPr>
          <a:xfrm>
            <a:off x="5116902" y="3139783"/>
            <a:ext cx="457204" cy="457204"/>
            <a:chOff x="1492675" y="4992125"/>
            <a:chExt cx="481825" cy="481825"/>
          </a:xfrm>
        </p:grpSpPr>
        <p:sp>
          <p:nvSpPr>
            <p:cNvPr id="303" name="Google Shape;303;p19"/>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04" name="Google Shape;304;p19"/>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309" name="Google Shape;309;p19"/>
          <p:cNvGrpSpPr/>
          <p:nvPr/>
        </p:nvGrpSpPr>
        <p:grpSpPr>
          <a:xfrm>
            <a:off x="7256090" y="3154460"/>
            <a:ext cx="457192" cy="457198"/>
            <a:chOff x="-4475825" y="3612425"/>
            <a:chExt cx="293825" cy="291450"/>
          </a:xfrm>
        </p:grpSpPr>
        <p:sp>
          <p:nvSpPr>
            <p:cNvPr id="310" name="Google Shape;310;p19"/>
            <p:cNvSpPr/>
            <p:nvPr/>
          </p:nvSpPr>
          <p:spPr>
            <a:xfrm>
              <a:off x="-4349800" y="3664400"/>
              <a:ext cx="34675" cy="33100"/>
            </a:xfrm>
            <a:custGeom>
              <a:avLst/>
              <a:gdLst/>
              <a:ahLst/>
              <a:cxnLst/>
              <a:rect l="l" t="t" r="r" b="b"/>
              <a:pathLst>
                <a:path w="1387" h="1324" extrusionOk="0">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19"/>
            <p:cNvSpPr/>
            <p:nvPr/>
          </p:nvSpPr>
          <p:spPr>
            <a:xfrm>
              <a:off x="-4366325" y="3714800"/>
              <a:ext cx="68525" cy="34700"/>
            </a:xfrm>
            <a:custGeom>
              <a:avLst/>
              <a:gdLst/>
              <a:ahLst/>
              <a:cxnLst/>
              <a:rect l="l" t="t" r="r" b="b"/>
              <a:pathLst>
                <a:path w="2741" h="1388" extrusionOk="0">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19"/>
            <p:cNvSpPr/>
            <p:nvPr/>
          </p:nvSpPr>
          <p:spPr>
            <a:xfrm>
              <a:off x="-4475825" y="3612425"/>
              <a:ext cx="293825" cy="291450"/>
            </a:xfrm>
            <a:custGeom>
              <a:avLst/>
              <a:gdLst/>
              <a:ahLst/>
              <a:cxnLst/>
              <a:rect l="l" t="t" r="r" b="b"/>
              <a:pathLst>
                <a:path w="11753" h="11658" extrusionOk="0">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Picture 1">
            <a:extLst>
              <a:ext uri="{FF2B5EF4-FFF2-40B4-BE49-F238E27FC236}">
                <a16:creationId xmlns:a16="http://schemas.microsoft.com/office/drawing/2014/main" id="{64DB8484-7DD6-503E-DD8E-345C64DD0B70}"/>
              </a:ext>
            </a:extLst>
          </p:cNvPr>
          <p:cNvPicPr>
            <a:picLocks noChangeAspect="1"/>
          </p:cNvPicPr>
          <p:nvPr/>
        </p:nvPicPr>
        <p:blipFill>
          <a:blip r:embed="rId3"/>
          <a:stretch>
            <a:fillRect/>
          </a:stretch>
        </p:blipFill>
        <p:spPr>
          <a:xfrm>
            <a:off x="1082542" y="2949666"/>
            <a:ext cx="889279" cy="889279"/>
          </a:xfrm>
          <a:prstGeom prst="rect">
            <a:avLst/>
          </a:prstGeom>
        </p:spPr>
      </p:pic>
      <p:pic>
        <p:nvPicPr>
          <p:cNvPr id="2052" name="Picture 4">
            <a:extLst>
              <a:ext uri="{FF2B5EF4-FFF2-40B4-BE49-F238E27FC236}">
                <a16:creationId xmlns:a16="http://schemas.microsoft.com/office/drawing/2014/main" id="{B9226247-8952-7CBE-4690-98F76B8650F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52244" y="3050985"/>
            <a:ext cx="634801" cy="63480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9926337E-DC15-ED64-2668-C933C1D52D29}"/>
              </a:ext>
            </a:extLst>
          </p:cNvPr>
          <p:cNvSpPr txBox="1"/>
          <p:nvPr/>
        </p:nvSpPr>
        <p:spPr>
          <a:xfrm>
            <a:off x="8859948" y="4835723"/>
            <a:ext cx="284052" cy="307777"/>
          </a:xfrm>
          <a:prstGeom prst="rect">
            <a:avLst/>
          </a:prstGeom>
          <a:noFill/>
        </p:spPr>
        <p:txBody>
          <a:bodyPr wrap="none" rtlCol="0">
            <a:spAutoFit/>
          </a:bodyPr>
          <a:lstStyle/>
          <a:p>
            <a:r>
              <a:rPr lang="en-US"/>
              <a:t>6</a:t>
            </a:r>
          </a:p>
        </p:txBody>
      </p:sp>
    </p:spTree>
    <p:extLst>
      <p:ext uri="{BB962C8B-B14F-4D97-AF65-F5344CB8AC3E}">
        <p14:creationId xmlns:p14="http://schemas.microsoft.com/office/powerpoint/2010/main" val="179278493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931"/>
        <p:cNvGrpSpPr/>
        <p:nvPr/>
      </p:nvGrpSpPr>
      <p:grpSpPr>
        <a:xfrm>
          <a:off x="0" y="0"/>
          <a:ext cx="0" cy="0"/>
          <a:chOff x="0" y="0"/>
          <a:chExt cx="0" cy="0"/>
        </a:xfrm>
      </p:grpSpPr>
      <p:sp>
        <p:nvSpPr>
          <p:cNvPr id="937" name="Google Shape;937;p32"/>
          <p:cNvSpPr txBox="1">
            <a:spLocks noGrp="1"/>
          </p:cNvSpPr>
          <p:nvPr>
            <p:ph type="title"/>
          </p:nvPr>
        </p:nvSpPr>
        <p:spPr>
          <a:xfrm>
            <a:off x="457200" y="307777"/>
            <a:ext cx="8229600" cy="481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sz="3200">
                <a:effectLst/>
                <a:latin typeface="Times New Roman" panose="02020603050405020304" pitchFamily="18" charset="0"/>
                <a:ea typeface="Calibri" panose="020F0502020204030204" pitchFamily="34" charset="0"/>
                <a:cs typeface="Calibri" panose="020F0502020204030204" pitchFamily="34" charset="0"/>
              </a:rPr>
              <a:t>Cấu Hình Biến Môi Trường</a:t>
            </a:r>
            <a:endParaRPr lang="vi-VN">
              <a:solidFill>
                <a:schemeClr val="dk1"/>
              </a:solidFill>
            </a:endParaRPr>
          </a:p>
        </p:txBody>
      </p:sp>
      <p:sp>
        <p:nvSpPr>
          <p:cNvPr id="8" name="TextBox 7">
            <a:extLst>
              <a:ext uri="{FF2B5EF4-FFF2-40B4-BE49-F238E27FC236}">
                <a16:creationId xmlns:a16="http://schemas.microsoft.com/office/drawing/2014/main" id="{388F9495-DC35-70DE-CA1C-C50B48F34372}"/>
              </a:ext>
            </a:extLst>
          </p:cNvPr>
          <p:cNvSpPr txBox="1"/>
          <p:nvPr/>
        </p:nvSpPr>
        <p:spPr>
          <a:xfrm>
            <a:off x="8760562" y="4835723"/>
            <a:ext cx="441146" cy="369332"/>
          </a:xfrm>
          <a:prstGeom prst="rect">
            <a:avLst/>
          </a:prstGeom>
          <a:noFill/>
        </p:spPr>
        <p:txBody>
          <a:bodyPr wrap="none" rtlCol="0">
            <a:spAutoFit/>
          </a:bodyPr>
          <a:lstStyle/>
          <a:p>
            <a:r>
              <a:rPr lang="en-US"/>
              <a:t>60</a:t>
            </a:r>
          </a:p>
        </p:txBody>
      </p:sp>
      <p:sp>
        <p:nvSpPr>
          <p:cNvPr id="2" name="Rectangle 4">
            <a:extLst>
              <a:ext uri="{FF2B5EF4-FFF2-40B4-BE49-F238E27FC236}">
                <a16:creationId xmlns:a16="http://schemas.microsoft.com/office/drawing/2014/main" id="{A33A74A7-61C3-E502-E8BC-2B0B1A68C60D}"/>
              </a:ext>
            </a:extLst>
          </p:cNvPr>
          <p:cNvSpPr>
            <a:spLocks noChangeArrowheads="1"/>
          </p:cNvSpPr>
          <p:nvPr/>
        </p:nvSpPr>
        <p:spPr bwMode="auto">
          <a:xfrm>
            <a:off x="900546" y="1015202"/>
            <a:ext cx="678566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vi-VN" sz="1800">
                <a:effectLst/>
                <a:latin typeface="Times New Roman" panose="02020603050405020304" pitchFamily="18" charset="0"/>
                <a:ea typeface="Calibri" panose="020F0502020204030204" pitchFamily="34" charset="0"/>
                <a:cs typeface="Calibri" panose="020F0502020204030204" pitchFamily="34" charset="0"/>
              </a:rPr>
              <a:t>Tạo tệp </a:t>
            </a:r>
            <a:r>
              <a:rPr lang="vi-VN" sz="1800" b="1" err="1">
                <a:effectLst/>
                <a:latin typeface="Times New Roman" panose="02020603050405020304" pitchFamily="18" charset="0"/>
                <a:ea typeface="Calibri" panose="020F0502020204030204" pitchFamily="34" charset="0"/>
                <a:cs typeface="Calibri" panose="020F0502020204030204" pitchFamily="34" charset="0"/>
              </a:rPr>
              <a:t>spark</a:t>
            </a:r>
            <a:r>
              <a:rPr lang="vi-VN" sz="1800" b="1">
                <a:effectLst/>
                <a:latin typeface="Times New Roman" panose="02020603050405020304" pitchFamily="18" charset="0"/>
                <a:ea typeface="Calibri" panose="020F0502020204030204" pitchFamily="34" charset="0"/>
                <a:cs typeface="Calibri" panose="020F0502020204030204" pitchFamily="34" charset="0"/>
              </a:rPr>
              <a:t>-</a:t>
            </a:r>
            <a:r>
              <a:rPr lang="en-US" sz="1800" b="1">
                <a:effectLst/>
                <a:latin typeface="Times New Roman" panose="02020603050405020304" pitchFamily="18" charset="0"/>
                <a:ea typeface="Calibri" panose="020F0502020204030204" pitchFamily="34" charset="0"/>
                <a:cs typeface="Calibri" panose="020F0502020204030204" pitchFamily="34" charset="0"/>
              </a:rPr>
              <a:t>defaults</a:t>
            </a:r>
            <a:r>
              <a:rPr lang="vi-VN" sz="1800" b="1">
                <a:effectLst/>
                <a:latin typeface="Times New Roman" panose="02020603050405020304" pitchFamily="18" charset="0"/>
                <a:ea typeface="Calibri" panose="020F0502020204030204" pitchFamily="34" charset="0"/>
                <a:cs typeface="Calibri" panose="020F0502020204030204" pitchFamily="34" charset="0"/>
              </a:rPr>
              <a:t>.</a:t>
            </a:r>
            <a:r>
              <a:rPr lang="en-US" sz="1800" b="1">
                <a:effectLst/>
                <a:latin typeface="Times New Roman" panose="02020603050405020304" pitchFamily="18" charset="0"/>
                <a:ea typeface="Calibri" panose="020F0502020204030204" pitchFamily="34" charset="0"/>
                <a:cs typeface="Calibri" panose="020F0502020204030204" pitchFamily="34" charset="0"/>
              </a:rPr>
              <a:t>conf</a:t>
            </a:r>
            <a:r>
              <a:rPr lang="vi-VN" sz="1800">
                <a:effectLst/>
                <a:latin typeface="Times New Roman" panose="02020603050405020304" pitchFamily="18" charset="0"/>
                <a:ea typeface="Calibri" panose="020F0502020204030204" pitchFamily="34" charset="0"/>
                <a:cs typeface="Calibri" panose="020F0502020204030204" pitchFamily="34" charset="0"/>
              </a:rPr>
              <a:t> trong thư mục </a:t>
            </a:r>
            <a:r>
              <a:rPr lang="vi-VN" sz="1800" b="1" err="1">
                <a:effectLst/>
                <a:latin typeface="Times New Roman" panose="02020603050405020304" pitchFamily="18" charset="0"/>
                <a:ea typeface="Calibri" panose="020F0502020204030204" pitchFamily="34" charset="0"/>
                <a:cs typeface="Calibri" panose="020F0502020204030204" pitchFamily="34" charset="0"/>
              </a:rPr>
              <a:t>conf</a:t>
            </a:r>
            <a:r>
              <a:rPr lang="vi-VN" sz="1800">
                <a:effectLst/>
                <a:latin typeface="Times New Roman" panose="02020603050405020304" pitchFamily="18" charset="0"/>
                <a:ea typeface="Calibri" panose="020F0502020204030204" pitchFamily="34" charset="0"/>
                <a:cs typeface="Calibri" panose="020F0502020204030204" pitchFamily="34" charset="0"/>
              </a:rPr>
              <a:t> của </a:t>
            </a:r>
            <a:r>
              <a:rPr lang="vi-VN" sz="1800" err="1">
                <a:effectLst/>
                <a:latin typeface="Times New Roman" panose="02020603050405020304" pitchFamily="18" charset="0"/>
                <a:ea typeface="Calibri" panose="020F0502020204030204" pitchFamily="34" charset="0"/>
                <a:cs typeface="Calibri" panose="020F0502020204030204" pitchFamily="34" charset="0"/>
              </a:rPr>
              <a:t>Spark</a:t>
            </a:r>
            <a:r>
              <a:rPr lang="vi-VN" sz="1800">
                <a:effectLst/>
                <a:latin typeface="Times New Roman" panose="02020603050405020304" pitchFamily="18" charset="0"/>
                <a:ea typeface="Calibri" panose="020F0502020204030204" pitchFamily="34" charset="0"/>
                <a:cs typeface="Calibri" panose="020F0502020204030204" pitchFamily="34" charset="0"/>
              </a:rPr>
              <a:t> và thêm các dòng cấu hình sau</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 name="Rectangle 5">
            <a:extLst>
              <a:ext uri="{FF2B5EF4-FFF2-40B4-BE49-F238E27FC236}">
                <a16:creationId xmlns:a16="http://schemas.microsoft.com/office/drawing/2014/main" id="{490DEA7C-9218-AD45-307F-D80A4BA0AAF1}"/>
              </a:ext>
            </a:extLst>
          </p:cNvPr>
          <p:cNvSpPr>
            <a:spLocks noChangeArrowheads="1"/>
          </p:cNvSpPr>
          <p:nvPr/>
        </p:nvSpPr>
        <p:spPr bwMode="auto">
          <a:xfrm>
            <a:off x="900546" y="217516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vi-VN" altLang="ja-JP" sz="1300" b="0" i="0" u="none" strike="noStrike" cap="none" normalizeH="0" baseline="0">
                <a:ln>
                  <a:noFill/>
                </a:ln>
                <a:solidFill>
                  <a:schemeClr val="tx1"/>
                </a:solidFill>
                <a:effectLst/>
                <a:latin typeface="Calibri" panose="020F0502020204030204" pitchFamily="34" charset="0"/>
                <a:ea typeface="Yu Mincho" panose="02020400000000000000" pitchFamily="18" charset="-128"/>
                <a:cs typeface="Calibri" panose="020F0502020204030204" pitchFamily="34" charset="0"/>
              </a:rPr>
              <a:t> </a:t>
            </a:r>
            <a:endParaRPr kumimoji="0" lang="vi-VN" altLang="ja-JP" sz="1800" b="0" i="0" u="none" strike="noStrike" cap="none" normalizeH="0" baseline="0">
              <a:ln>
                <a:noFill/>
              </a:ln>
              <a:solidFill>
                <a:schemeClr val="tx1"/>
              </a:solidFill>
              <a:effectLst/>
              <a:latin typeface="Arial" panose="020B0604020202020204" pitchFamily="34" charset="0"/>
            </a:endParaRPr>
          </a:p>
        </p:txBody>
      </p:sp>
      <p:pic>
        <p:nvPicPr>
          <p:cNvPr id="4" name="Picture 3" descr="A screenshot of a computer&#10;&#10;Description automatically generated">
            <a:extLst>
              <a:ext uri="{FF2B5EF4-FFF2-40B4-BE49-F238E27FC236}">
                <a16:creationId xmlns:a16="http://schemas.microsoft.com/office/drawing/2014/main" id="{26E5ACB8-253C-548B-B4C8-D5A8D872981D}"/>
              </a:ext>
            </a:extLst>
          </p:cNvPr>
          <p:cNvPicPr>
            <a:picLocks noChangeAspect="1"/>
          </p:cNvPicPr>
          <p:nvPr/>
        </p:nvPicPr>
        <p:blipFill>
          <a:blip r:embed="rId3"/>
          <a:stretch>
            <a:fillRect/>
          </a:stretch>
        </p:blipFill>
        <p:spPr>
          <a:xfrm>
            <a:off x="983671" y="1804933"/>
            <a:ext cx="7597201" cy="2143612"/>
          </a:xfrm>
          <a:prstGeom prst="rect">
            <a:avLst/>
          </a:prstGeom>
        </p:spPr>
      </p:pic>
    </p:spTree>
    <p:extLst>
      <p:ext uri="{BB962C8B-B14F-4D97-AF65-F5344CB8AC3E}">
        <p14:creationId xmlns:p14="http://schemas.microsoft.com/office/powerpoint/2010/main" val="131041312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931"/>
        <p:cNvGrpSpPr/>
        <p:nvPr/>
      </p:nvGrpSpPr>
      <p:grpSpPr>
        <a:xfrm>
          <a:off x="0" y="0"/>
          <a:ext cx="0" cy="0"/>
          <a:chOff x="0" y="0"/>
          <a:chExt cx="0" cy="0"/>
        </a:xfrm>
      </p:grpSpPr>
      <p:sp>
        <p:nvSpPr>
          <p:cNvPr id="937" name="Google Shape;937;p32"/>
          <p:cNvSpPr txBox="1">
            <a:spLocks noGrp="1"/>
          </p:cNvSpPr>
          <p:nvPr>
            <p:ph type="title"/>
          </p:nvPr>
        </p:nvSpPr>
        <p:spPr>
          <a:xfrm>
            <a:off x="457200" y="307777"/>
            <a:ext cx="8229600" cy="481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sz="3200">
                <a:effectLst/>
                <a:latin typeface="Times New Roman" panose="02020603050405020304" pitchFamily="18" charset="0"/>
                <a:ea typeface="Calibri" panose="020F0502020204030204" pitchFamily="34" charset="0"/>
                <a:cs typeface="Calibri" panose="020F0502020204030204" pitchFamily="34" charset="0"/>
              </a:rPr>
              <a:t>Cấu Hình Biến Môi Trường</a:t>
            </a:r>
            <a:endParaRPr lang="vi-VN">
              <a:solidFill>
                <a:schemeClr val="dk1"/>
              </a:solidFill>
            </a:endParaRPr>
          </a:p>
        </p:txBody>
      </p:sp>
      <p:sp>
        <p:nvSpPr>
          <p:cNvPr id="8" name="TextBox 7">
            <a:extLst>
              <a:ext uri="{FF2B5EF4-FFF2-40B4-BE49-F238E27FC236}">
                <a16:creationId xmlns:a16="http://schemas.microsoft.com/office/drawing/2014/main" id="{388F9495-DC35-70DE-CA1C-C50B48F34372}"/>
              </a:ext>
            </a:extLst>
          </p:cNvPr>
          <p:cNvSpPr txBox="1"/>
          <p:nvPr/>
        </p:nvSpPr>
        <p:spPr>
          <a:xfrm>
            <a:off x="8760562" y="4835723"/>
            <a:ext cx="441146" cy="369332"/>
          </a:xfrm>
          <a:prstGeom prst="rect">
            <a:avLst/>
          </a:prstGeom>
          <a:noFill/>
        </p:spPr>
        <p:txBody>
          <a:bodyPr wrap="none" rtlCol="0">
            <a:spAutoFit/>
          </a:bodyPr>
          <a:lstStyle/>
          <a:p>
            <a:r>
              <a:rPr lang="en-US"/>
              <a:t>61</a:t>
            </a:r>
          </a:p>
        </p:txBody>
      </p:sp>
      <p:sp>
        <p:nvSpPr>
          <p:cNvPr id="2" name="Rectangle 4">
            <a:extLst>
              <a:ext uri="{FF2B5EF4-FFF2-40B4-BE49-F238E27FC236}">
                <a16:creationId xmlns:a16="http://schemas.microsoft.com/office/drawing/2014/main" id="{A33A74A7-61C3-E502-E8BC-2B0B1A68C60D}"/>
              </a:ext>
            </a:extLst>
          </p:cNvPr>
          <p:cNvSpPr>
            <a:spLocks noChangeArrowheads="1"/>
          </p:cNvSpPr>
          <p:nvPr/>
        </p:nvSpPr>
        <p:spPr bwMode="auto">
          <a:xfrm>
            <a:off x="3041073" y="1173079"/>
            <a:ext cx="678566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vi-VN" sz="1800">
                <a:effectLst/>
                <a:latin typeface="Times New Roman" panose="02020603050405020304" pitchFamily="18" charset="0"/>
                <a:ea typeface="Calibri" panose="020F0502020204030204" pitchFamily="34" charset="0"/>
                <a:cs typeface="Calibri" panose="020F0502020204030204" pitchFamily="34" charset="0"/>
              </a:rPr>
              <a:t>Chạy </a:t>
            </a:r>
            <a:r>
              <a:rPr lang="vi-VN" sz="1800" err="1">
                <a:effectLst/>
                <a:latin typeface="Times New Roman" panose="02020603050405020304" pitchFamily="18" charset="0"/>
                <a:ea typeface="Calibri" panose="020F0502020204030204" pitchFamily="34" charset="0"/>
                <a:cs typeface="Calibri" panose="020F0502020204030204" pitchFamily="34" charset="0"/>
              </a:rPr>
              <a:t>Master</a:t>
            </a:r>
            <a:r>
              <a:rPr lang="vi-VN" sz="1800">
                <a:effectLst/>
                <a:latin typeface="Times New Roman" panose="02020603050405020304" pitchFamily="18" charset="0"/>
                <a:ea typeface="Calibri" panose="020F0502020204030204" pitchFamily="34" charset="0"/>
                <a:cs typeface="Calibri" panose="020F0502020204030204" pitchFamily="34" charset="0"/>
              </a:rPr>
              <a:t> và </a:t>
            </a:r>
            <a:r>
              <a:rPr lang="vi-VN" sz="1800" err="1">
                <a:effectLst/>
                <a:latin typeface="Times New Roman" panose="02020603050405020304" pitchFamily="18" charset="0"/>
                <a:ea typeface="Calibri" panose="020F0502020204030204" pitchFamily="34" charset="0"/>
                <a:cs typeface="Calibri" panose="020F0502020204030204" pitchFamily="34" charset="0"/>
              </a:rPr>
              <a:t>Worker</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 name="Rectangle 5">
            <a:extLst>
              <a:ext uri="{FF2B5EF4-FFF2-40B4-BE49-F238E27FC236}">
                <a16:creationId xmlns:a16="http://schemas.microsoft.com/office/drawing/2014/main" id="{490DEA7C-9218-AD45-307F-D80A4BA0AAF1}"/>
              </a:ext>
            </a:extLst>
          </p:cNvPr>
          <p:cNvSpPr>
            <a:spLocks noChangeArrowheads="1"/>
          </p:cNvSpPr>
          <p:nvPr/>
        </p:nvSpPr>
        <p:spPr bwMode="auto">
          <a:xfrm>
            <a:off x="900546" y="217516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vi-VN" altLang="ja-JP" sz="1300" b="0" i="0" u="none" strike="noStrike" cap="none" normalizeH="0" baseline="0">
                <a:ln>
                  <a:noFill/>
                </a:ln>
                <a:solidFill>
                  <a:schemeClr val="tx1"/>
                </a:solidFill>
                <a:effectLst/>
                <a:latin typeface="Calibri" panose="020F0502020204030204" pitchFamily="34" charset="0"/>
                <a:ea typeface="Yu Mincho" panose="02020400000000000000" pitchFamily="18" charset="-128"/>
                <a:cs typeface="Calibri" panose="020F0502020204030204" pitchFamily="34" charset="0"/>
              </a:rPr>
              <a:t> </a:t>
            </a:r>
            <a:endParaRPr kumimoji="0" lang="vi-VN" altLang="ja-JP" sz="1800" b="0" i="0" u="none" strike="noStrike" cap="none" normalizeH="0" baseline="0">
              <a:ln>
                <a:noFill/>
              </a:ln>
              <a:solidFill>
                <a:schemeClr val="tx1"/>
              </a:solidFill>
              <a:effectLst/>
              <a:latin typeface="Arial" panose="020B0604020202020204" pitchFamily="34" charset="0"/>
            </a:endParaRPr>
          </a:p>
        </p:txBody>
      </p:sp>
      <p:sp>
        <p:nvSpPr>
          <p:cNvPr id="6" name="TextBox 5">
            <a:extLst>
              <a:ext uri="{FF2B5EF4-FFF2-40B4-BE49-F238E27FC236}">
                <a16:creationId xmlns:a16="http://schemas.microsoft.com/office/drawing/2014/main" id="{2B04A16F-38DD-BE51-C5D4-CB1400CFA05A}"/>
              </a:ext>
            </a:extLst>
          </p:cNvPr>
          <p:cNvSpPr txBox="1"/>
          <p:nvPr/>
        </p:nvSpPr>
        <p:spPr>
          <a:xfrm>
            <a:off x="173182" y="1930504"/>
            <a:ext cx="4398818" cy="1455335"/>
          </a:xfrm>
          <a:prstGeom prst="rect">
            <a:avLst/>
          </a:prstGeom>
          <a:noFill/>
        </p:spPr>
        <p:txBody>
          <a:bodyPr wrap="square">
            <a:spAutoFit/>
          </a:bodyPr>
          <a:lstStyle/>
          <a:p>
            <a:pPr marL="0" marR="0" algn="just">
              <a:lnSpc>
                <a:spcPct val="106000"/>
              </a:lnSpc>
              <a:spcBef>
                <a:spcPts val="0"/>
              </a:spcBef>
              <a:spcAft>
                <a:spcPts val="800"/>
              </a:spcAft>
            </a:pPr>
            <a:r>
              <a:rPr lang="vi-VN" sz="1800" b="1">
                <a:effectLst/>
                <a:latin typeface="Times New Roman" panose="02020603050405020304" pitchFamily="18" charset="0"/>
                <a:ea typeface="Calibri" panose="020F0502020204030204" pitchFamily="34" charset="0"/>
                <a:cs typeface="Calibri" panose="020F0502020204030204" pitchFamily="34" charset="0"/>
              </a:rPr>
              <a:t>Chạy </a:t>
            </a:r>
            <a:r>
              <a:rPr lang="vi-VN" sz="1800" b="1" err="1">
                <a:effectLst/>
                <a:latin typeface="Times New Roman" panose="02020603050405020304" pitchFamily="18" charset="0"/>
                <a:ea typeface="Calibri" panose="020F0502020204030204" pitchFamily="34" charset="0"/>
                <a:cs typeface="Calibri" panose="020F0502020204030204" pitchFamily="34" charset="0"/>
              </a:rPr>
              <a:t>Master</a:t>
            </a:r>
            <a:r>
              <a:rPr lang="en-US" sz="1800" b="1">
                <a:effectLst/>
                <a:latin typeface="Times New Roman" panose="02020603050405020304" pitchFamily="18" charset="0"/>
                <a:ea typeface="Calibri" panose="020F0502020204030204" pitchFamily="34" charset="0"/>
                <a:cs typeface="Calibri" panose="020F0502020204030204" pitchFamily="34" charset="0"/>
              </a:rPr>
              <a:t> </a:t>
            </a:r>
            <a:r>
              <a:rPr lang="en-US" sz="1800" b="1" err="1">
                <a:effectLst/>
                <a:latin typeface="Times New Roman" panose="02020603050405020304" pitchFamily="18" charset="0"/>
                <a:ea typeface="Calibri" panose="020F0502020204030204" pitchFamily="34" charset="0"/>
                <a:cs typeface="Calibri" panose="020F0502020204030204" pitchFamily="34" charset="0"/>
              </a:rPr>
              <a:t>bằng</a:t>
            </a:r>
            <a:r>
              <a:rPr lang="en-US" sz="1800" b="1">
                <a:effectLst/>
                <a:latin typeface="Times New Roman" panose="02020603050405020304" pitchFamily="18" charset="0"/>
                <a:ea typeface="Calibri" panose="020F0502020204030204" pitchFamily="34" charset="0"/>
                <a:cs typeface="Calibri" panose="020F0502020204030204" pitchFamily="34" charset="0"/>
              </a:rPr>
              <a:t> </a:t>
            </a:r>
            <a:r>
              <a:rPr lang="en-US" sz="1800" b="1" err="1">
                <a:effectLst/>
                <a:latin typeface="Times New Roman" panose="02020603050405020304" pitchFamily="18" charset="0"/>
                <a:ea typeface="Calibri" panose="020F0502020204030204" pitchFamily="34" charset="0"/>
                <a:cs typeface="Calibri" panose="020F0502020204030204" pitchFamily="34" charset="0"/>
              </a:rPr>
              <a:t>lệnh</a:t>
            </a:r>
            <a:r>
              <a:rPr lang="vi-VN" sz="1800">
                <a:effectLst/>
                <a:latin typeface="Times New Roman" panose="02020603050405020304" pitchFamily="18" charset="0"/>
                <a:ea typeface="Calibri" panose="020F0502020204030204" pitchFamily="34" charset="0"/>
                <a:cs typeface="Calibri" panose="020F0502020204030204" pitchFamily="34" charset="0"/>
              </a:rPr>
              <a:t>: sbin/start-master.sh</a:t>
            </a:r>
            <a:endParaRPr lang="en-US" sz="1800">
              <a:effectLst/>
              <a:latin typeface="Times New Roman" panose="02020603050405020304" pitchFamily="18" charset="0"/>
              <a:ea typeface="Calibri" panose="020F0502020204030204" pitchFamily="34" charset="0"/>
              <a:cs typeface="Calibri" panose="020F0502020204030204" pitchFamily="34" charset="0"/>
            </a:endParaRPr>
          </a:p>
          <a:p>
            <a:pPr marL="0" marR="0" algn="just">
              <a:lnSpc>
                <a:spcPct val="106000"/>
              </a:lnSpc>
              <a:spcBef>
                <a:spcPts val="0"/>
              </a:spcBef>
              <a:spcAft>
                <a:spcPts val="800"/>
              </a:spcAft>
            </a:pPr>
            <a:r>
              <a:rPr lang="vi-VN" sz="1800" err="1">
                <a:effectLst/>
                <a:latin typeface="Times New Roman" panose="02020603050405020304" pitchFamily="18" charset="0"/>
                <a:ea typeface="Calibri" panose="020F0502020204030204" pitchFamily="34" charset="0"/>
                <a:cs typeface="Calibri" panose="020F0502020204030204" pitchFamily="34" charset="0"/>
              </a:rPr>
              <a:t>Master</a:t>
            </a:r>
            <a:r>
              <a:rPr lang="vi-VN" sz="1800">
                <a:effectLst/>
                <a:latin typeface="Times New Roman" panose="02020603050405020304" pitchFamily="18" charset="0"/>
                <a:ea typeface="Calibri" panose="020F0502020204030204" pitchFamily="34" charset="0"/>
                <a:cs typeface="Calibri" panose="020F0502020204030204" pitchFamily="34" charset="0"/>
              </a:rPr>
              <a:t> sẽ chạy và có thể truy cập thông qua giao diện </a:t>
            </a:r>
            <a:r>
              <a:rPr lang="vi-VN" sz="1800" err="1">
                <a:effectLst/>
                <a:latin typeface="Times New Roman" panose="02020603050405020304" pitchFamily="18" charset="0"/>
                <a:ea typeface="Calibri" panose="020F0502020204030204" pitchFamily="34" charset="0"/>
                <a:cs typeface="Calibri" panose="020F0502020204030204" pitchFamily="34" charset="0"/>
              </a:rPr>
              <a:t>web</a:t>
            </a:r>
            <a:r>
              <a:rPr lang="vi-VN" sz="1800">
                <a:effectLst/>
                <a:latin typeface="Times New Roman" panose="02020603050405020304" pitchFamily="18" charset="0"/>
                <a:ea typeface="Calibri" panose="020F0502020204030204" pitchFamily="34" charset="0"/>
                <a:cs typeface="Calibri" panose="020F0502020204030204" pitchFamily="34" charset="0"/>
              </a:rPr>
              <a:t> tại</a:t>
            </a:r>
            <a:r>
              <a:rPr lang="en-US" sz="1800">
                <a:effectLst/>
                <a:latin typeface="Times New Roman" panose="02020603050405020304" pitchFamily="18" charset="0"/>
                <a:ea typeface="Calibri" panose="020F0502020204030204" pitchFamily="34" charset="0"/>
                <a:cs typeface="Calibri" panose="020F0502020204030204" pitchFamily="34" charset="0"/>
              </a:rPr>
              <a:t>:</a:t>
            </a:r>
          </a:p>
          <a:p>
            <a:r>
              <a:rPr lang="vi-VN" sz="1800" b="1" u="sng">
                <a:solidFill>
                  <a:srgbClr val="0563C1"/>
                </a:solidFill>
                <a:effectLst/>
                <a:latin typeface="Times New Roman" panose="02020603050405020304" pitchFamily="18" charset="0"/>
                <a:ea typeface="Calibri" panose="020F0502020204030204" pitchFamily="34" charset="0"/>
                <a:cs typeface="Calibri" panose="020F0502020204030204" pitchFamily="34" charset="0"/>
                <a:hlinkClick r:id="rId3"/>
              </a:rPr>
              <a:t>http://hien-VirtualBox:8080</a:t>
            </a:r>
            <a:endParaRPr lang="en-US"/>
          </a:p>
        </p:txBody>
      </p:sp>
      <p:sp>
        <p:nvSpPr>
          <p:cNvPr id="9" name="TextBox 8">
            <a:extLst>
              <a:ext uri="{FF2B5EF4-FFF2-40B4-BE49-F238E27FC236}">
                <a16:creationId xmlns:a16="http://schemas.microsoft.com/office/drawing/2014/main" id="{8B2A40F4-1757-3068-AFAF-B0B0BDEBDF2D}"/>
              </a:ext>
            </a:extLst>
          </p:cNvPr>
          <p:cNvSpPr txBox="1"/>
          <p:nvPr/>
        </p:nvSpPr>
        <p:spPr>
          <a:xfrm>
            <a:off x="4764230" y="1930504"/>
            <a:ext cx="4206588" cy="2039917"/>
          </a:xfrm>
          <a:prstGeom prst="rect">
            <a:avLst/>
          </a:prstGeom>
          <a:noFill/>
        </p:spPr>
        <p:txBody>
          <a:bodyPr wrap="square">
            <a:spAutoFit/>
          </a:bodyPr>
          <a:lstStyle/>
          <a:p>
            <a:pPr marL="0" marR="0" algn="just">
              <a:lnSpc>
                <a:spcPct val="106000"/>
              </a:lnSpc>
              <a:spcBef>
                <a:spcPts val="0"/>
              </a:spcBef>
              <a:spcAft>
                <a:spcPts val="800"/>
              </a:spcAft>
            </a:pPr>
            <a:r>
              <a:rPr lang="vi-VN" sz="1800" b="1">
                <a:effectLst/>
                <a:latin typeface="Times New Roman" panose="02020603050405020304" pitchFamily="18" charset="0"/>
                <a:ea typeface="Calibri" panose="020F0502020204030204" pitchFamily="34" charset="0"/>
                <a:cs typeface="Calibri" panose="020F0502020204030204" pitchFamily="34" charset="0"/>
              </a:rPr>
              <a:t>Chạy </a:t>
            </a:r>
            <a:r>
              <a:rPr lang="vi-VN" sz="1800" b="1" err="1">
                <a:effectLst/>
                <a:latin typeface="Times New Roman" panose="02020603050405020304" pitchFamily="18" charset="0"/>
                <a:ea typeface="Calibri" panose="020F0502020204030204" pitchFamily="34" charset="0"/>
                <a:cs typeface="Calibri" panose="020F0502020204030204" pitchFamily="34" charset="0"/>
              </a:rPr>
              <a:t>Worker</a:t>
            </a:r>
            <a:r>
              <a:rPr lang="en-US" sz="1800" b="1">
                <a:effectLst/>
                <a:latin typeface="Times New Roman" panose="02020603050405020304" pitchFamily="18" charset="0"/>
                <a:ea typeface="Calibri" panose="020F0502020204030204" pitchFamily="34" charset="0"/>
                <a:cs typeface="Calibri" panose="020F0502020204030204" pitchFamily="34" charset="0"/>
              </a:rPr>
              <a:t> </a:t>
            </a:r>
            <a:r>
              <a:rPr lang="en-US" sz="1800" b="1" err="1">
                <a:effectLst/>
                <a:latin typeface="Times New Roman" panose="02020603050405020304" pitchFamily="18" charset="0"/>
                <a:ea typeface="Calibri" panose="020F0502020204030204" pitchFamily="34" charset="0"/>
                <a:cs typeface="Calibri" panose="020F0502020204030204" pitchFamily="34" charset="0"/>
              </a:rPr>
              <a:t>bằng</a:t>
            </a:r>
            <a:r>
              <a:rPr lang="en-US" sz="1800" b="1">
                <a:effectLst/>
                <a:latin typeface="Times New Roman" panose="02020603050405020304" pitchFamily="18" charset="0"/>
                <a:ea typeface="Calibri" panose="020F0502020204030204" pitchFamily="34" charset="0"/>
                <a:cs typeface="Calibri" panose="020F0502020204030204" pitchFamily="34" charset="0"/>
              </a:rPr>
              <a:t> </a:t>
            </a:r>
            <a:r>
              <a:rPr lang="en-US" sz="1800" b="1" err="1">
                <a:effectLst/>
                <a:latin typeface="Times New Roman" panose="02020603050405020304" pitchFamily="18" charset="0"/>
                <a:ea typeface="Calibri" panose="020F0502020204030204" pitchFamily="34" charset="0"/>
                <a:cs typeface="Calibri" panose="020F0502020204030204" pitchFamily="34" charset="0"/>
              </a:rPr>
              <a:t>lệnh</a:t>
            </a:r>
            <a:r>
              <a:rPr lang="vi-VN" sz="1800">
                <a:effectLst/>
                <a:latin typeface="Times New Roman" panose="02020603050405020304" pitchFamily="18" charset="0"/>
                <a:ea typeface="Calibri" panose="020F0502020204030204" pitchFamily="34" charset="0"/>
                <a:cs typeface="Calibri" panose="020F0502020204030204" pitchFamily="34" charset="0"/>
              </a:rPr>
              <a:t>: sbin/start-worker.sh spark://hien-VirtualBox:7077</a:t>
            </a:r>
            <a:endParaRPr lang="en-US" sz="1800">
              <a:effectLst/>
              <a:latin typeface="Times New Roman" panose="02020603050405020304" pitchFamily="18" charset="0"/>
              <a:ea typeface="Calibri" panose="020F0502020204030204" pitchFamily="34" charset="0"/>
              <a:cs typeface="Calibri" panose="020F0502020204030204" pitchFamily="34" charset="0"/>
            </a:endParaRPr>
          </a:p>
          <a:p>
            <a:pPr marL="0" marR="0" algn="just">
              <a:lnSpc>
                <a:spcPct val="106000"/>
              </a:lnSpc>
              <a:spcBef>
                <a:spcPts val="0"/>
              </a:spcBef>
              <a:spcAft>
                <a:spcPts val="800"/>
              </a:spcAft>
            </a:pPr>
            <a:r>
              <a:rPr lang="vi-VN" sz="1800">
                <a:effectLst/>
                <a:latin typeface="Times New Roman" panose="02020603050405020304" pitchFamily="18" charset="0"/>
                <a:ea typeface="Calibri" panose="020F0502020204030204" pitchFamily="34" charset="0"/>
                <a:cs typeface="Calibri" panose="020F0502020204030204" pitchFamily="34" charset="0"/>
              </a:rPr>
              <a:t>Đây là địa chỉ </a:t>
            </a:r>
            <a:r>
              <a:rPr lang="vi-VN" sz="1800" err="1">
                <a:effectLst/>
                <a:latin typeface="Times New Roman" panose="02020603050405020304" pitchFamily="18" charset="0"/>
                <a:ea typeface="Calibri" panose="020F0502020204030204" pitchFamily="34" charset="0"/>
                <a:cs typeface="Calibri" panose="020F0502020204030204" pitchFamily="34" charset="0"/>
              </a:rPr>
              <a:t>Master</a:t>
            </a:r>
            <a:r>
              <a:rPr lang="vi-VN" sz="1800">
                <a:effectLst/>
                <a:latin typeface="Times New Roman" panose="02020603050405020304" pitchFamily="18" charset="0"/>
                <a:ea typeface="Calibri" panose="020F0502020204030204" pitchFamily="34" charset="0"/>
                <a:cs typeface="Calibri" panose="020F0502020204030204" pitchFamily="34" charset="0"/>
              </a:rPr>
              <a:t> URL mà </a:t>
            </a:r>
            <a:r>
              <a:rPr lang="vi-VN" sz="1800" err="1">
                <a:effectLst/>
                <a:latin typeface="Times New Roman" panose="02020603050405020304" pitchFamily="18" charset="0"/>
                <a:ea typeface="Calibri" panose="020F0502020204030204" pitchFamily="34" charset="0"/>
                <a:cs typeface="Calibri" panose="020F0502020204030204" pitchFamily="34" charset="0"/>
              </a:rPr>
              <a:t>Worker</a:t>
            </a:r>
            <a:r>
              <a:rPr lang="vi-VN" sz="1800">
                <a:effectLst/>
                <a:latin typeface="Times New Roman" panose="02020603050405020304" pitchFamily="18" charset="0"/>
                <a:ea typeface="Calibri" panose="020F0502020204030204" pitchFamily="34" charset="0"/>
                <a:cs typeface="Calibri" panose="020F0502020204030204" pitchFamily="34" charset="0"/>
              </a:rPr>
              <a:t> sẽ kết nối tới.</a:t>
            </a:r>
            <a:endParaRPr lang="en-US" sz="1800">
              <a:effectLst/>
              <a:latin typeface="Times New Roman" panose="02020603050405020304" pitchFamily="18" charset="0"/>
              <a:ea typeface="Calibri" panose="020F0502020204030204" pitchFamily="34" charset="0"/>
              <a:cs typeface="Calibri" panose="020F0502020204030204" pitchFamily="34" charset="0"/>
            </a:endParaRPr>
          </a:p>
          <a:p>
            <a:pPr marL="0" marR="0" algn="just">
              <a:lnSpc>
                <a:spcPct val="106000"/>
              </a:lnSpc>
              <a:spcBef>
                <a:spcPts val="0"/>
              </a:spcBef>
              <a:spcAft>
                <a:spcPts val="800"/>
              </a:spcAft>
            </a:pPr>
            <a:r>
              <a:rPr lang="en-US" sz="1800">
                <a:effectLst/>
                <a:latin typeface="Times New Roman" panose="02020603050405020304" pitchFamily="18" charset="0"/>
                <a:ea typeface="Calibri" panose="020F0502020204030204" pitchFamily="34" charset="0"/>
                <a:cs typeface="Calibri" panose="020F0502020204030204" pitchFamily="34" charset="0"/>
              </a:rPr>
              <a:t>Sau </a:t>
            </a:r>
            <a:r>
              <a:rPr lang="en-US" sz="1800" err="1">
                <a:effectLst/>
                <a:latin typeface="Times New Roman" panose="02020603050405020304" pitchFamily="18" charset="0"/>
                <a:ea typeface="Calibri" panose="020F0502020204030204" pitchFamily="34" charset="0"/>
                <a:cs typeface="Calibri" panose="020F0502020204030204" pitchFamily="34" charset="0"/>
              </a:rPr>
              <a:t>khi</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chạy</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xong</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có</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thể</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kiểm</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tra</a:t>
            </a:r>
            <a:r>
              <a:rPr lang="en-US" sz="1800">
                <a:effectLst/>
                <a:latin typeface="Times New Roman" panose="02020603050405020304" pitchFamily="18" charset="0"/>
                <a:ea typeface="Calibri" panose="020F0502020204030204" pitchFamily="34" charset="0"/>
                <a:cs typeface="Calibri" panose="020F0502020204030204" pitchFamily="34" charset="0"/>
              </a:rPr>
              <a:t> master </a:t>
            </a:r>
            <a:r>
              <a:rPr lang="en-US" sz="1800" err="1">
                <a:effectLst/>
                <a:latin typeface="Times New Roman" panose="02020603050405020304" pitchFamily="18" charset="0"/>
                <a:ea typeface="Calibri" panose="020F0502020204030204" pitchFamily="34" charset="0"/>
                <a:cs typeface="Calibri" panose="020F0502020204030204" pitchFamily="34" charset="0"/>
              </a:rPr>
              <a:t>và</a:t>
            </a:r>
            <a:r>
              <a:rPr lang="en-US" sz="1800">
                <a:effectLst/>
                <a:latin typeface="Times New Roman" panose="02020603050405020304" pitchFamily="18" charset="0"/>
                <a:ea typeface="Calibri" panose="020F0502020204030204" pitchFamily="34" charset="0"/>
                <a:cs typeface="Calibri" panose="020F0502020204030204" pitchFamily="34" charset="0"/>
              </a:rPr>
              <a:t> workers </a:t>
            </a:r>
            <a:r>
              <a:rPr lang="en-US" sz="1800" err="1">
                <a:effectLst/>
                <a:latin typeface="Times New Roman" panose="02020603050405020304" pitchFamily="18" charset="0"/>
                <a:ea typeface="Calibri" panose="020F0502020204030204" pitchFamily="34" charset="0"/>
                <a:cs typeface="Calibri" panose="020F0502020204030204" pitchFamily="34" charset="0"/>
              </a:rPr>
              <a:t>trên</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trang</a:t>
            </a:r>
            <a:r>
              <a:rPr lang="en-US" sz="1800">
                <a:effectLst/>
                <a:latin typeface="Times New Roman" panose="02020603050405020304" pitchFamily="18" charset="0"/>
                <a:ea typeface="Calibri" panose="020F0502020204030204" pitchFamily="34" charset="0"/>
                <a:cs typeface="Calibri" panose="020F0502020204030204" pitchFamily="34" charset="0"/>
              </a:rPr>
              <a:t> web:</a:t>
            </a:r>
          </a:p>
        </p:txBody>
      </p:sp>
    </p:spTree>
    <p:extLst>
      <p:ext uri="{BB962C8B-B14F-4D97-AF65-F5344CB8AC3E}">
        <p14:creationId xmlns:p14="http://schemas.microsoft.com/office/powerpoint/2010/main" val="137218720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931"/>
        <p:cNvGrpSpPr/>
        <p:nvPr/>
      </p:nvGrpSpPr>
      <p:grpSpPr>
        <a:xfrm>
          <a:off x="0" y="0"/>
          <a:ext cx="0" cy="0"/>
          <a:chOff x="0" y="0"/>
          <a:chExt cx="0" cy="0"/>
        </a:xfrm>
      </p:grpSpPr>
      <p:sp>
        <p:nvSpPr>
          <p:cNvPr id="937" name="Google Shape;937;p32"/>
          <p:cNvSpPr txBox="1">
            <a:spLocks noGrp="1"/>
          </p:cNvSpPr>
          <p:nvPr>
            <p:ph type="title"/>
          </p:nvPr>
        </p:nvSpPr>
        <p:spPr>
          <a:xfrm>
            <a:off x="320706" y="1190734"/>
            <a:ext cx="3144982" cy="481500"/>
          </a:xfrm>
          <a:prstGeom prst="rect">
            <a:avLst/>
          </a:prstGeom>
        </p:spPr>
        <p:txBody>
          <a:bodyPr spcFirstLastPara="1" wrap="square" lIns="91425" tIns="91425" rIns="91425" bIns="91425" anchor="ctr" anchorCtr="0">
            <a:no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vi-VN" sz="2400">
                <a:effectLst/>
                <a:latin typeface="Times New Roman" panose="02020603050405020304" pitchFamily="18" charset="0"/>
                <a:ea typeface="Calibri" panose="020F0502020204030204" pitchFamily="34" charset="0"/>
                <a:cs typeface="Calibri" panose="020F0502020204030204" pitchFamily="34" charset="0"/>
              </a:rPr>
              <a:t>Chạy </a:t>
            </a:r>
            <a:r>
              <a:rPr lang="vi-VN" sz="2400" err="1">
                <a:effectLst/>
                <a:latin typeface="Times New Roman" panose="02020603050405020304" pitchFamily="18" charset="0"/>
                <a:ea typeface="Calibri" panose="020F0502020204030204" pitchFamily="34" charset="0"/>
                <a:cs typeface="Calibri" panose="020F0502020204030204" pitchFamily="34" charset="0"/>
              </a:rPr>
              <a:t>Master</a:t>
            </a:r>
            <a:r>
              <a:rPr lang="vi-VN" sz="2400">
                <a:effectLst/>
                <a:latin typeface="Times New Roman" panose="02020603050405020304" pitchFamily="18" charset="0"/>
                <a:ea typeface="Calibri" panose="020F0502020204030204" pitchFamily="34" charset="0"/>
                <a:cs typeface="Calibri" panose="020F0502020204030204" pitchFamily="34" charset="0"/>
              </a:rPr>
              <a:t> và </a:t>
            </a:r>
            <a:r>
              <a:rPr lang="vi-VN" sz="2400" err="1">
                <a:effectLst/>
                <a:latin typeface="Times New Roman" panose="02020603050405020304" pitchFamily="18" charset="0"/>
                <a:ea typeface="Calibri" panose="020F0502020204030204" pitchFamily="34" charset="0"/>
                <a:cs typeface="Calibri" panose="020F0502020204030204" pitchFamily="34" charset="0"/>
              </a:rPr>
              <a:t>Worker</a:t>
            </a:r>
            <a:endParaRPr kumimoji="0" lang="en-US" altLang="en-US" sz="2400" b="0" i="0" u="none" strike="noStrike" cap="none" normalizeH="0" baseline="0">
              <a:ln>
                <a:noFill/>
              </a:ln>
              <a:solidFill>
                <a:schemeClr val="tx1"/>
              </a:solidFill>
              <a:effectLst/>
              <a:latin typeface="Arial" panose="020B0604020202020204" pitchFamily="34" charset="0"/>
            </a:endParaRPr>
          </a:p>
        </p:txBody>
      </p:sp>
      <p:sp>
        <p:nvSpPr>
          <p:cNvPr id="8" name="TextBox 7">
            <a:extLst>
              <a:ext uri="{FF2B5EF4-FFF2-40B4-BE49-F238E27FC236}">
                <a16:creationId xmlns:a16="http://schemas.microsoft.com/office/drawing/2014/main" id="{388F9495-DC35-70DE-CA1C-C50B48F34372}"/>
              </a:ext>
            </a:extLst>
          </p:cNvPr>
          <p:cNvSpPr txBox="1"/>
          <p:nvPr/>
        </p:nvSpPr>
        <p:spPr>
          <a:xfrm>
            <a:off x="8760562" y="4835723"/>
            <a:ext cx="441146" cy="369332"/>
          </a:xfrm>
          <a:prstGeom prst="rect">
            <a:avLst/>
          </a:prstGeom>
          <a:noFill/>
        </p:spPr>
        <p:txBody>
          <a:bodyPr wrap="none" rtlCol="0">
            <a:spAutoFit/>
          </a:bodyPr>
          <a:lstStyle/>
          <a:p>
            <a:r>
              <a:rPr lang="en-US"/>
              <a:t>62</a:t>
            </a:r>
          </a:p>
        </p:txBody>
      </p:sp>
      <p:sp>
        <p:nvSpPr>
          <p:cNvPr id="3" name="Rectangle 5">
            <a:extLst>
              <a:ext uri="{FF2B5EF4-FFF2-40B4-BE49-F238E27FC236}">
                <a16:creationId xmlns:a16="http://schemas.microsoft.com/office/drawing/2014/main" id="{490DEA7C-9218-AD45-307F-D80A4BA0AAF1}"/>
              </a:ext>
            </a:extLst>
          </p:cNvPr>
          <p:cNvSpPr>
            <a:spLocks noChangeArrowheads="1"/>
          </p:cNvSpPr>
          <p:nvPr/>
        </p:nvSpPr>
        <p:spPr bwMode="auto">
          <a:xfrm>
            <a:off x="900546" y="217516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vi-VN" altLang="ja-JP" sz="1300" b="0" i="0" u="none" strike="noStrike" cap="none" normalizeH="0" baseline="0">
                <a:ln>
                  <a:noFill/>
                </a:ln>
                <a:solidFill>
                  <a:schemeClr val="tx1"/>
                </a:solidFill>
                <a:effectLst/>
                <a:latin typeface="Calibri" panose="020F0502020204030204" pitchFamily="34" charset="0"/>
                <a:ea typeface="Yu Mincho" panose="02020400000000000000" pitchFamily="18" charset="-128"/>
                <a:cs typeface="Calibri" panose="020F0502020204030204" pitchFamily="34" charset="0"/>
              </a:rPr>
              <a:t> </a:t>
            </a:r>
            <a:endParaRPr kumimoji="0" lang="vi-VN" altLang="ja-JP" sz="1800" b="0" i="0" u="none" strike="noStrike" cap="none" normalizeH="0" baseline="0">
              <a:ln>
                <a:noFill/>
              </a:ln>
              <a:solidFill>
                <a:schemeClr val="tx1"/>
              </a:solidFill>
              <a:effectLst/>
              <a:latin typeface="Arial" panose="020B0604020202020204" pitchFamily="34" charset="0"/>
            </a:endParaRPr>
          </a:p>
        </p:txBody>
      </p:sp>
      <p:pic>
        <p:nvPicPr>
          <p:cNvPr id="4" name="Picture 3" descr="A screenshot of a computer&#10;&#10;Description automatically generated">
            <a:extLst>
              <a:ext uri="{FF2B5EF4-FFF2-40B4-BE49-F238E27FC236}">
                <a16:creationId xmlns:a16="http://schemas.microsoft.com/office/drawing/2014/main" id="{7E181FBE-19FA-60CD-4DA2-953E7F85F4EB}"/>
              </a:ext>
            </a:extLst>
          </p:cNvPr>
          <p:cNvPicPr>
            <a:picLocks noChangeAspect="1"/>
          </p:cNvPicPr>
          <p:nvPr/>
        </p:nvPicPr>
        <p:blipFill>
          <a:blip r:embed="rId3"/>
          <a:stretch>
            <a:fillRect/>
          </a:stretch>
        </p:blipFill>
        <p:spPr>
          <a:xfrm>
            <a:off x="3849126" y="111232"/>
            <a:ext cx="4911436" cy="4878379"/>
          </a:xfrm>
          <a:prstGeom prst="rect">
            <a:avLst/>
          </a:prstGeom>
        </p:spPr>
      </p:pic>
    </p:spTree>
    <p:extLst>
      <p:ext uri="{BB962C8B-B14F-4D97-AF65-F5344CB8AC3E}">
        <p14:creationId xmlns:p14="http://schemas.microsoft.com/office/powerpoint/2010/main" val="422244419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931"/>
        <p:cNvGrpSpPr/>
        <p:nvPr/>
      </p:nvGrpSpPr>
      <p:grpSpPr>
        <a:xfrm>
          <a:off x="0" y="0"/>
          <a:ext cx="0" cy="0"/>
          <a:chOff x="0" y="0"/>
          <a:chExt cx="0" cy="0"/>
        </a:xfrm>
      </p:grpSpPr>
      <p:sp>
        <p:nvSpPr>
          <p:cNvPr id="8" name="TextBox 7">
            <a:extLst>
              <a:ext uri="{FF2B5EF4-FFF2-40B4-BE49-F238E27FC236}">
                <a16:creationId xmlns:a16="http://schemas.microsoft.com/office/drawing/2014/main" id="{388F9495-DC35-70DE-CA1C-C50B48F34372}"/>
              </a:ext>
            </a:extLst>
          </p:cNvPr>
          <p:cNvSpPr txBox="1"/>
          <p:nvPr/>
        </p:nvSpPr>
        <p:spPr>
          <a:xfrm>
            <a:off x="8760562" y="4835723"/>
            <a:ext cx="441146" cy="369332"/>
          </a:xfrm>
          <a:prstGeom prst="rect">
            <a:avLst/>
          </a:prstGeom>
          <a:noFill/>
        </p:spPr>
        <p:txBody>
          <a:bodyPr wrap="none" rtlCol="0">
            <a:spAutoFit/>
          </a:bodyPr>
          <a:lstStyle/>
          <a:p>
            <a:r>
              <a:rPr lang="en-US"/>
              <a:t>63</a:t>
            </a:r>
          </a:p>
        </p:txBody>
      </p:sp>
      <p:sp>
        <p:nvSpPr>
          <p:cNvPr id="3" name="Rectangle 5">
            <a:extLst>
              <a:ext uri="{FF2B5EF4-FFF2-40B4-BE49-F238E27FC236}">
                <a16:creationId xmlns:a16="http://schemas.microsoft.com/office/drawing/2014/main" id="{490DEA7C-9218-AD45-307F-D80A4BA0AAF1}"/>
              </a:ext>
            </a:extLst>
          </p:cNvPr>
          <p:cNvSpPr>
            <a:spLocks noChangeArrowheads="1"/>
          </p:cNvSpPr>
          <p:nvPr/>
        </p:nvSpPr>
        <p:spPr bwMode="auto">
          <a:xfrm>
            <a:off x="900546" y="217516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vi-VN" altLang="ja-JP" sz="1300" b="0" i="0" u="none" strike="noStrike" cap="none" normalizeH="0" baseline="0">
                <a:ln>
                  <a:noFill/>
                </a:ln>
                <a:solidFill>
                  <a:schemeClr val="tx1"/>
                </a:solidFill>
                <a:effectLst/>
                <a:latin typeface="Calibri" panose="020F0502020204030204" pitchFamily="34" charset="0"/>
                <a:ea typeface="Yu Mincho" panose="02020400000000000000" pitchFamily="18" charset="-128"/>
                <a:cs typeface="Calibri" panose="020F0502020204030204" pitchFamily="34" charset="0"/>
              </a:rPr>
              <a:t> </a:t>
            </a:r>
            <a:endParaRPr kumimoji="0" lang="vi-VN" altLang="ja-JP" sz="1800" b="0" i="0" u="none" strike="noStrike" cap="none" normalizeH="0" baseline="0">
              <a:ln>
                <a:noFill/>
              </a:ln>
              <a:solidFill>
                <a:schemeClr val="tx1"/>
              </a:solidFill>
              <a:effectLst/>
              <a:latin typeface="Arial" panose="020B0604020202020204" pitchFamily="34" charset="0"/>
            </a:endParaRPr>
          </a:p>
        </p:txBody>
      </p:sp>
      <p:pic>
        <p:nvPicPr>
          <p:cNvPr id="2" name="Picture 1">
            <a:extLst>
              <a:ext uri="{FF2B5EF4-FFF2-40B4-BE49-F238E27FC236}">
                <a16:creationId xmlns:a16="http://schemas.microsoft.com/office/drawing/2014/main" id="{BBBB35CA-69E7-A7E2-BC44-F4CB437792D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576117" y="209550"/>
            <a:ext cx="4859655" cy="4724400"/>
          </a:xfrm>
          <a:prstGeom prst="rect">
            <a:avLst/>
          </a:prstGeom>
          <a:noFill/>
        </p:spPr>
      </p:pic>
      <p:sp>
        <p:nvSpPr>
          <p:cNvPr id="6" name="Title 5">
            <a:extLst>
              <a:ext uri="{FF2B5EF4-FFF2-40B4-BE49-F238E27FC236}">
                <a16:creationId xmlns:a16="http://schemas.microsoft.com/office/drawing/2014/main" id="{EB54BD9D-F364-DBED-5816-F9790CA3F2B1}"/>
              </a:ext>
            </a:extLst>
          </p:cNvPr>
          <p:cNvSpPr>
            <a:spLocks noGrp="1"/>
          </p:cNvSpPr>
          <p:nvPr>
            <p:ph type="title"/>
          </p:nvPr>
        </p:nvSpPr>
        <p:spPr>
          <a:xfrm>
            <a:off x="457200" y="411475"/>
            <a:ext cx="2854036" cy="481500"/>
          </a:xfrm>
        </p:spPr>
        <p:txBody>
          <a:bodyPr/>
          <a:lstStyle/>
          <a:p>
            <a:r>
              <a:rPr lang="en-US" err="1"/>
              <a:t>Kết</a:t>
            </a:r>
            <a:r>
              <a:rPr lang="en-US"/>
              <a:t> </a:t>
            </a:r>
            <a:r>
              <a:rPr lang="en-US" err="1"/>
              <a:t>quả</a:t>
            </a:r>
            <a:r>
              <a:rPr lang="en-US"/>
              <a:t> </a:t>
            </a:r>
            <a:r>
              <a:rPr lang="en-US" err="1"/>
              <a:t>trực</a:t>
            </a:r>
            <a:r>
              <a:rPr lang="en-US"/>
              <a:t> </a:t>
            </a:r>
            <a:r>
              <a:rPr lang="en-US" err="1"/>
              <a:t>quan</a:t>
            </a:r>
            <a:endParaRPr lang="en-US"/>
          </a:p>
        </p:txBody>
      </p:sp>
    </p:spTree>
    <p:extLst>
      <p:ext uri="{BB962C8B-B14F-4D97-AF65-F5344CB8AC3E}">
        <p14:creationId xmlns:p14="http://schemas.microsoft.com/office/powerpoint/2010/main" val="209865139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sp>
        <p:nvSpPr>
          <p:cNvPr id="58" name="Google Shape;58;p15"/>
          <p:cNvSpPr txBox="1">
            <a:spLocks noGrp="1"/>
          </p:cNvSpPr>
          <p:nvPr>
            <p:ph type="ctrTitle"/>
          </p:nvPr>
        </p:nvSpPr>
        <p:spPr>
          <a:xfrm>
            <a:off x="4878384" y="2393919"/>
            <a:ext cx="4073897" cy="972953"/>
          </a:xfrm>
          <a:prstGeom prst="rect">
            <a:avLst/>
          </a:prstGeom>
        </p:spPr>
        <p:txBody>
          <a:bodyPr spcFirstLastPara="1" wrap="square" lIns="91425" tIns="91425" rIns="91425" bIns="91425" anchor="b" anchorCtr="0">
            <a:noAutofit/>
          </a:bodyPr>
          <a:lstStyle/>
          <a:p>
            <a:pPr algn="ctr"/>
            <a:r>
              <a:rPr lang="en-US" sz="5400" b="1" err="1">
                <a:latin typeface="Fira Sans Extra Condensed"/>
                <a:ea typeface="Fira Sans Extra Condensed"/>
                <a:cs typeface="Fira Sans Extra Condensed"/>
                <a:sym typeface="Fira Sans Extra Condensed"/>
              </a:rPr>
              <a:t>Kết</a:t>
            </a:r>
            <a:r>
              <a:rPr lang="en-US" sz="5400" b="1">
                <a:latin typeface="Fira Sans Extra Condensed"/>
                <a:ea typeface="Fira Sans Extra Condensed"/>
                <a:cs typeface="Fira Sans Extra Condensed"/>
                <a:sym typeface="Fira Sans Extra Condensed"/>
              </a:rPr>
              <a:t> </a:t>
            </a:r>
            <a:r>
              <a:rPr lang="en-US" sz="5400" b="1" err="1">
                <a:latin typeface="Fira Sans Extra Condensed"/>
                <a:ea typeface="Fira Sans Extra Condensed"/>
                <a:cs typeface="Fira Sans Extra Condensed"/>
                <a:sym typeface="Fira Sans Extra Condensed"/>
              </a:rPr>
              <a:t>quả</a:t>
            </a:r>
            <a:r>
              <a:rPr lang="en-US" sz="5400" b="1">
                <a:latin typeface="Fira Sans Extra Condensed"/>
                <a:ea typeface="Fira Sans Extra Condensed"/>
                <a:cs typeface="Fira Sans Extra Condensed"/>
                <a:sym typeface="Fira Sans Extra Condensed"/>
              </a:rPr>
              <a:t> </a:t>
            </a:r>
            <a:r>
              <a:rPr lang="en-US" sz="5400" b="1" err="1">
                <a:latin typeface="Fira Sans Extra Condensed"/>
                <a:ea typeface="Fira Sans Extra Condensed"/>
                <a:cs typeface="Fira Sans Extra Condensed"/>
                <a:sym typeface="Fira Sans Extra Condensed"/>
              </a:rPr>
              <a:t>đạt</a:t>
            </a:r>
            <a:r>
              <a:rPr lang="en-US" sz="5400" b="1">
                <a:latin typeface="Fira Sans Extra Condensed"/>
                <a:ea typeface="Fira Sans Extra Condensed"/>
                <a:cs typeface="Fira Sans Extra Condensed"/>
                <a:sym typeface="Fira Sans Extra Condensed"/>
              </a:rPr>
              <a:t> </a:t>
            </a:r>
            <a:r>
              <a:rPr lang="en-US" sz="5400" b="1" err="1">
                <a:latin typeface="Fira Sans Extra Condensed"/>
                <a:ea typeface="Fira Sans Extra Condensed"/>
                <a:cs typeface="Fira Sans Extra Condensed"/>
                <a:sym typeface="Fira Sans Extra Condensed"/>
              </a:rPr>
              <a:t>được</a:t>
            </a:r>
            <a:endParaRPr lang="vi-VN" sz="5400" b="1">
              <a:latin typeface="Fira Sans Extra Condensed"/>
              <a:ea typeface="Fira Sans Extra Condensed"/>
              <a:cs typeface="Fira Sans Extra Condensed"/>
              <a:sym typeface="Fira Sans Extra Condensed"/>
            </a:endParaRPr>
          </a:p>
        </p:txBody>
      </p:sp>
      <p:sp>
        <p:nvSpPr>
          <p:cNvPr id="2" name="TextBox 1">
            <a:extLst>
              <a:ext uri="{FF2B5EF4-FFF2-40B4-BE49-F238E27FC236}">
                <a16:creationId xmlns:a16="http://schemas.microsoft.com/office/drawing/2014/main" id="{D84BC755-DC66-7FFC-5E69-3B931345549A}"/>
              </a:ext>
            </a:extLst>
          </p:cNvPr>
          <p:cNvSpPr txBox="1"/>
          <p:nvPr/>
        </p:nvSpPr>
        <p:spPr>
          <a:xfrm>
            <a:off x="8760562" y="4835723"/>
            <a:ext cx="441146" cy="369332"/>
          </a:xfrm>
          <a:prstGeom prst="rect">
            <a:avLst/>
          </a:prstGeom>
          <a:noFill/>
        </p:spPr>
        <p:txBody>
          <a:bodyPr wrap="none" rtlCol="0">
            <a:spAutoFit/>
          </a:bodyPr>
          <a:lstStyle/>
          <a:p>
            <a:r>
              <a:rPr lang="en-US"/>
              <a:t>64</a:t>
            </a:r>
          </a:p>
        </p:txBody>
      </p:sp>
      <p:pic>
        <p:nvPicPr>
          <p:cNvPr id="5" name="Picture 4">
            <a:extLst>
              <a:ext uri="{FF2B5EF4-FFF2-40B4-BE49-F238E27FC236}">
                <a16:creationId xmlns:a16="http://schemas.microsoft.com/office/drawing/2014/main" id="{0C5C47B6-9B56-B62E-B910-E8EB4DF7ED1F}"/>
              </a:ext>
            </a:extLst>
          </p:cNvPr>
          <p:cNvPicPr>
            <a:picLocks noChangeAspect="1"/>
          </p:cNvPicPr>
          <p:nvPr/>
        </p:nvPicPr>
        <p:blipFill>
          <a:blip r:embed="rId3"/>
          <a:stretch>
            <a:fillRect/>
          </a:stretch>
        </p:blipFill>
        <p:spPr>
          <a:xfrm>
            <a:off x="1144394" y="483514"/>
            <a:ext cx="3121223" cy="3820809"/>
          </a:xfrm>
          <a:prstGeom prst="rect">
            <a:avLst/>
          </a:prstGeom>
        </p:spPr>
      </p:pic>
    </p:spTree>
    <p:extLst>
      <p:ext uri="{BB962C8B-B14F-4D97-AF65-F5344CB8AC3E}">
        <p14:creationId xmlns:p14="http://schemas.microsoft.com/office/powerpoint/2010/main" val="379393705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931"/>
        <p:cNvGrpSpPr/>
        <p:nvPr/>
      </p:nvGrpSpPr>
      <p:grpSpPr>
        <a:xfrm>
          <a:off x="0" y="0"/>
          <a:ext cx="0" cy="0"/>
          <a:chOff x="0" y="0"/>
          <a:chExt cx="0" cy="0"/>
        </a:xfrm>
      </p:grpSpPr>
      <p:sp>
        <p:nvSpPr>
          <p:cNvPr id="937" name="Google Shape;937;p32"/>
          <p:cNvSpPr txBox="1">
            <a:spLocks noGrp="1"/>
          </p:cNvSpPr>
          <p:nvPr>
            <p:ph type="title"/>
          </p:nvPr>
        </p:nvSpPr>
        <p:spPr>
          <a:xfrm>
            <a:off x="210593" y="128959"/>
            <a:ext cx="8825345" cy="481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err="1">
                <a:solidFill>
                  <a:schemeClr val="dk1"/>
                </a:solidFill>
              </a:rPr>
              <a:t>Phát</a:t>
            </a:r>
            <a:r>
              <a:rPr lang="en-US">
                <a:solidFill>
                  <a:schemeClr val="dk1"/>
                </a:solidFill>
              </a:rPr>
              <a:t> </a:t>
            </a:r>
            <a:r>
              <a:rPr lang="en-US" err="1">
                <a:solidFill>
                  <a:schemeClr val="dk1"/>
                </a:solidFill>
              </a:rPr>
              <a:t>biểu</a:t>
            </a:r>
            <a:r>
              <a:rPr lang="en-US">
                <a:solidFill>
                  <a:schemeClr val="dk1"/>
                </a:solidFill>
              </a:rPr>
              <a:t> </a:t>
            </a:r>
            <a:r>
              <a:rPr lang="en-US" err="1">
                <a:solidFill>
                  <a:schemeClr val="dk1"/>
                </a:solidFill>
              </a:rPr>
              <a:t>kết</a:t>
            </a:r>
            <a:r>
              <a:rPr lang="en-US">
                <a:solidFill>
                  <a:schemeClr val="dk1"/>
                </a:solidFill>
              </a:rPr>
              <a:t> </a:t>
            </a:r>
            <a:r>
              <a:rPr lang="en-US" err="1">
                <a:solidFill>
                  <a:schemeClr val="dk1"/>
                </a:solidFill>
              </a:rPr>
              <a:t>quả</a:t>
            </a:r>
            <a:endParaRPr lang="vi-VN">
              <a:solidFill>
                <a:schemeClr val="dk1"/>
              </a:solidFill>
            </a:endParaRPr>
          </a:p>
        </p:txBody>
      </p:sp>
      <p:sp>
        <p:nvSpPr>
          <p:cNvPr id="8" name="TextBox 7">
            <a:extLst>
              <a:ext uri="{FF2B5EF4-FFF2-40B4-BE49-F238E27FC236}">
                <a16:creationId xmlns:a16="http://schemas.microsoft.com/office/drawing/2014/main" id="{388F9495-DC35-70DE-CA1C-C50B48F34372}"/>
              </a:ext>
            </a:extLst>
          </p:cNvPr>
          <p:cNvSpPr txBox="1"/>
          <p:nvPr/>
        </p:nvSpPr>
        <p:spPr>
          <a:xfrm>
            <a:off x="8760562" y="4835723"/>
            <a:ext cx="441146" cy="369332"/>
          </a:xfrm>
          <a:prstGeom prst="rect">
            <a:avLst/>
          </a:prstGeom>
          <a:noFill/>
        </p:spPr>
        <p:txBody>
          <a:bodyPr wrap="none" rtlCol="0">
            <a:spAutoFit/>
          </a:bodyPr>
          <a:lstStyle/>
          <a:p>
            <a:r>
              <a:rPr lang="en-US"/>
              <a:t>65</a:t>
            </a:r>
          </a:p>
        </p:txBody>
      </p:sp>
      <p:sp>
        <p:nvSpPr>
          <p:cNvPr id="2" name="Rectangle 4">
            <a:extLst>
              <a:ext uri="{FF2B5EF4-FFF2-40B4-BE49-F238E27FC236}">
                <a16:creationId xmlns:a16="http://schemas.microsoft.com/office/drawing/2014/main" id="{A33A74A7-61C3-E502-E8BC-2B0B1A68C60D}"/>
              </a:ext>
            </a:extLst>
          </p:cNvPr>
          <p:cNvSpPr>
            <a:spLocks noChangeArrowheads="1"/>
          </p:cNvSpPr>
          <p:nvPr/>
        </p:nvSpPr>
        <p:spPr bwMode="auto">
          <a:xfrm>
            <a:off x="489941" y="665788"/>
            <a:ext cx="710033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sz="1800" b="1">
                <a:effectLst/>
                <a:latin typeface="Times New Roman" panose="02020603050405020304" pitchFamily="18" charset="0"/>
                <a:ea typeface="Calibri" panose="020F0502020204030204" pitchFamily="34" charset="0"/>
                <a:cs typeface="Calibri" panose="020F0502020204030204" pitchFamily="34" charset="0"/>
              </a:rPr>
              <a:t>Linear Regression</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 name="Rectangle 5">
            <a:extLst>
              <a:ext uri="{FF2B5EF4-FFF2-40B4-BE49-F238E27FC236}">
                <a16:creationId xmlns:a16="http://schemas.microsoft.com/office/drawing/2014/main" id="{490DEA7C-9218-AD45-307F-D80A4BA0AAF1}"/>
              </a:ext>
            </a:extLst>
          </p:cNvPr>
          <p:cNvSpPr>
            <a:spLocks noChangeArrowheads="1"/>
          </p:cNvSpPr>
          <p:nvPr/>
        </p:nvSpPr>
        <p:spPr bwMode="auto">
          <a:xfrm>
            <a:off x="900546" y="217516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vi-VN" altLang="ja-JP" sz="1300" b="0" i="0" u="none" strike="noStrike" cap="none" normalizeH="0" baseline="0">
                <a:ln>
                  <a:noFill/>
                </a:ln>
                <a:solidFill>
                  <a:schemeClr val="tx1"/>
                </a:solidFill>
                <a:effectLst/>
                <a:latin typeface="Calibri" panose="020F0502020204030204" pitchFamily="34" charset="0"/>
                <a:ea typeface="Yu Mincho" panose="02020400000000000000" pitchFamily="18" charset="-128"/>
                <a:cs typeface="Calibri" panose="020F0502020204030204" pitchFamily="34" charset="0"/>
              </a:rPr>
              <a:t> </a:t>
            </a:r>
            <a:endParaRPr kumimoji="0" lang="vi-VN" altLang="ja-JP" sz="1800" b="0" i="0" u="none" strike="noStrike" cap="none" normalizeH="0" baseline="0">
              <a:ln>
                <a:noFill/>
              </a:ln>
              <a:solidFill>
                <a:schemeClr val="tx1"/>
              </a:solidFill>
              <a:effectLst/>
              <a:latin typeface="Arial" panose="020B0604020202020204" pitchFamily="34" charset="0"/>
            </a:endParaRPr>
          </a:p>
        </p:txBody>
      </p:sp>
      <p:sp>
        <p:nvSpPr>
          <p:cNvPr id="6" name="TextBox 5">
            <a:extLst>
              <a:ext uri="{FF2B5EF4-FFF2-40B4-BE49-F238E27FC236}">
                <a16:creationId xmlns:a16="http://schemas.microsoft.com/office/drawing/2014/main" id="{01ECD69D-60A6-ACB3-548B-67AD9597A0F7}"/>
              </a:ext>
            </a:extLst>
          </p:cNvPr>
          <p:cNvSpPr txBox="1"/>
          <p:nvPr/>
        </p:nvSpPr>
        <p:spPr>
          <a:xfrm>
            <a:off x="489941" y="1271999"/>
            <a:ext cx="2036892" cy="1384995"/>
          </a:xfrm>
          <a:prstGeom prst="rect">
            <a:avLst/>
          </a:prstGeom>
          <a:noFill/>
        </p:spPr>
        <p:txBody>
          <a:bodyPr wrap="square">
            <a:spAutoFit/>
          </a:bodyPr>
          <a:lstStyle/>
          <a:p>
            <a:r>
              <a:rPr lang="en-US" err="1">
                <a:latin typeface="Times New Roman" panose="02020603050405020304" pitchFamily="18" charset="0"/>
                <a:cs typeface="Times New Roman" panose="02020603050405020304" pitchFamily="18" charset="0"/>
              </a:rPr>
              <a:t>Chạy</a:t>
            </a:r>
            <a:r>
              <a:rPr lang="en-US">
                <a:latin typeface="Times New Roman" panose="02020603050405020304" pitchFamily="18" charset="0"/>
                <a:cs typeface="Times New Roman" panose="02020603050405020304" pitchFamily="18" charset="0"/>
              </a:rPr>
              <a:t> Linear </a:t>
            </a:r>
            <a:r>
              <a:rPr lang="en-US" err="1">
                <a:latin typeface="Times New Roman" panose="02020603050405020304" pitchFamily="18" charset="0"/>
                <a:cs typeface="Times New Roman" panose="02020603050405020304" pitchFamily="18" charset="0"/>
              </a:rPr>
              <a:t>trên</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tập</a:t>
            </a:r>
            <a:r>
              <a:rPr lang="en-US">
                <a:latin typeface="Times New Roman" panose="02020603050405020304" pitchFamily="18" charset="0"/>
                <a:cs typeface="Times New Roman" panose="02020603050405020304" pitchFamily="18" charset="0"/>
              </a:rPr>
              <a:t> test:</a:t>
            </a:r>
          </a:p>
          <a:p>
            <a:pPr lvl="1"/>
            <a:r>
              <a:rPr lang="en-US">
                <a:latin typeface="Times New Roman" panose="02020603050405020304" pitchFamily="18" charset="0"/>
                <a:cs typeface="Times New Roman" panose="02020603050405020304" pitchFamily="18" charset="0"/>
              </a:rPr>
              <a:t>• RMSE: 0.033171892833828036</a:t>
            </a:r>
          </a:p>
          <a:p>
            <a:pPr lvl="1"/>
            <a:r>
              <a:rPr lang="en-US">
                <a:latin typeface="Times New Roman" panose="02020603050405020304" pitchFamily="18" charset="0"/>
                <a:cs typeface="Times New Roman" panose="02020603050405020304" pitchFamily="18" charset="0"/>
              </a:rPr>
              <a:t>• MAE: 0.024764640904800798</a:t>
            </a:r>
          </a:p>
          <a:p>
            <a:pPr lvl="1"/>
            <a:r>
              <a:rPr lang="en-US">
                <a:latin typeface="Times New Roman" panose="02020603050405020304" pitchFamily="18" charset="0"/>
                <a:cs typeface="Times New Roman" panose="02020603050405020304" pitchFamily="18" charset="0"/>
              </a:rPr>
              <a:t>• R²: 0.987699165877885</a:t>
            </a:r>
          </a:p>
        </p:txBody>
      </p:sp>
      <p:sp>
        <p:nvSpPr>
          <p:cNvPr id="14" name="TextBox 13">
            <a:extLst>
              <a:ext uri="{FF2B5EF4-FFF2-40B4-BE49-F238E27FC236}">
                <a16:creationId xmlns:a16="http://schemas.microsoft.com/office/drawing/2014/main" id="{4703CB2F-4A7A-D79D-C89C-53ED09EC739A}"/>
              </a:ext>
            </a:extLst>
          </p:cNvPr>
          <p:cNvSpPr txBox="1"/>
          <p:nvPr/>
        </p:nvSpPr>
        <p:spPr>
          <a:xfrm>
            <a:off x="3071922" y="616222"/>
            <a:ext cx="5909213" cy="4402937"/>
          </a:xfrm>
          <a:prstGeom prst="rect">
            <a:avLst/>
          </a:prstGeom>
          <a:noFill/>
        </p:spPr>
        <p:txBody>
          <a:bodyPr wrap="square">
            <a:spAutoFit/>
          </a:bodyPr>
          <a:lstStyle/>
          <a:p>
            <a:pPr marL="0" marR="0" algn="just">
              <a:lnSpc>
                <a:spcPct val="106000"/>
              </a:lnSpc>
              <a:spcBef>
                <a:spcPts val="0"/>
              </a:spcBef>
              <a:spcAft>
                <a:spcPts val="800"/>
              </a:spcAft>
            </a:pPr>
            <a:r>
              <a:rPr lang="vi-VN">
                <a:effectLst/>
                <a:latin typeface="Times New Roman" panose="02020603050405020304" pitchFamily="18" charset="0"/>
                <a:ea typeface="Calibri" panose="020F0502020204030204" pitchFamily="34" charset="0"/>
                <a:cs typeface="Calibri" panose="020F0502020204030204" pitchFamily="34" charset="0"/>
              </a:rPr>
              <a:t>Phát Biểu Kết Quả</a:t>
            </a:r>
          </a:p>
          <a:p>
            <a:pPr marL="0" marR="0" algn="just">
              <a:lnSpc>
                <a:spcPct val="106000"/>
              </a:lnSpc>
              <a:spcBef>
                <a:spcPts val="0"/>
              </a:spcBef>
              <a:spcAft>
                <a:spcPts val="800"/>
              </a:spcAft>
            </a:pPr>
            <a:r>
              <a:rPr lang="vi-VN">
                <a:effectLst/>
                <a:latin typeface="Times New Roman" panose="02020603050405020304" pitchFamily="18" charset="0"/>
                <a:ea typeface="Calibri" panose="020F0502020204030204" pitchFamily="34" charset="0"/>
                <a:cs typeface="Calibri" panose="020F0502020204030204" pitchFamily="34" charset="0"/>
              </a:rPr>
              <a:t>1. Độ chính xác:</a:t>
            </a:r>
          </a:p>
          <a:p>
            <a:pPr marL="0" marR="0" algn="just">
              <a:lnSpc>
                <a:spcPct val="106000"/>
              </a:lnSpc>
              <a:spcBef>
                <a:spcPts val="0"/>
              </a:spcBef>
              <a:spcAft>
                <a:spcPts val="800"/>
              </a:spcAft>
            </a:pPr>
            <a:r>
              <a:rPr lang="vi-VN">
                <a:effectLst/>
                <a:latin typeface="Times New Roman" panose="02020603050405020304" pitchFamily="18" charset="0"/>
                <a:ea typeface="Calibri" panose="020F0502020204030204" pitchFamily="34" charset="0"/>
                <a:cs typeface="Calibri" panose="020F0502020204030204" pitchFamily="34" charset="0"/>
              </a:rPr>
              <a:t>•</a:t>
            </a:r>
            <a:r>
              <a:rPr lang="en-US">
                <a:effectLst/>
                <a:latin typeface="Times New Roman" panose="02020603050405020304" pitchFamily="18" charset="0"/>
                <a:ea typeface="Calibri" panose="020F0502020204030204" pitchFamily="34" charset="0"/>
                <a:cs typeface="Calibri" panose="020F0502020204030204" pitchFamily="34" charset="0"/>
              </a:rPr>
              <a:t> </a:t>
            </a:r>
            <a:r>
              <a:rPr lang="vi-VN">
                <a:effectLst/>
                <a:latin typeface="Times New Roman" panose="02020603050405020304" pitchFamily="18" charset="0"/>
                <a:ea typeface="Calibri" panose="020F0502020204030204" pitchFamily="34" charset="0"/>
                <a:cs typeface="Calibri" panose="020F0502020204030204" pitchFamily="34" charset="0"/>
              </a:rPr>
              <a:t>RMSE: Giá trị RMSE thấp (0.033) cho thấy độ chính xác cao của mô hình. Sai số dự đoán trung bình trên toàn tập dữ liệu là 0.033 đơn vị, tương đối nhỏ so với giá trị thực tế.</a:t>
            </a:r>
          </a:p>
          <a:p>
            <a:pPr marL="0" marR="0" algn="just">
              <a:lnSpc>
                <a:spcPct val="106000"/>
              </a:lnSpc>
              <a:spcBef>
                <a:spcPts val="0"/>
              </a:spcBef>
              <a:spcAft>
                <a:spcPts val="800"/>
              </a:spcAft>
            </a:pPr>
            <a:r>
              <a:rPr lang="vi-VN">
                <a:effectLst/>
                <a:latin typeface="Times New Roman" panose="02020603050405020304" pitchFamily="18" charset="0"/>
                <a:ea typeface="Calibri" panose="020F0502020204030204" pitchFamily="34" charset="0"/>
                <a:cs typeface="Calibri" panose="020F0502020204030204" pitchFamily="34" charset="0"/>
              </a:rPr>
              <a:t>•</a:t>
            </a:r>
            <a:r>
              <a:rPr lang="en-US">
                <a:effectLst/>
                <a:latin typeface="Times New Roman" panose="02020603050405020304" pitchFamily="18" charset="0"/>
                <a:ea typeface="Calibri" panose="020F0502020204030204" pitchFamily="34" charset="0"/>
                <a:cs typeface="Calibri" panose="020F0502020204030204" pitchFamily="34" charset="0"/>
              </a:rPr>
              <a:t> </a:t>
            </a:r>
            <a:r>
              <a:rPr lang="vi-VN">
                <a:effectLst/>
                <a:latin typeface="Times New Roman" panose="02020603050405020304" pitchFamily="18" charset="0"/>
                <a:ea typeface="Calibri" panose="020F0502020204030204" pitchFamily="34" charset="0"/>
                <a:cs typeface="Calibri" panose="020F0502020204030204" pitchFamily="34" charset="0"/>
              </a:rPr>
              <a:t>MAE: MAE thấp (0.025) cũng củng cố kết luận về độ chính xác cao. Sai số tuyệt đối trung bình cho mỗi dự đoán là 0.025 đơn vị, cho thấy mô hình ít sai lệch so với giá trị thực tế.</a:t>
            </a:r>
          </a:p>
          <a:p>
            <a:pPr marL="0" marR="0" algn="just">
              <a:lnSpc>
                <a:spcPct val="106000"/>
              </a:lnSpc>
              <a:spcBef>
                <a:spcPts val="0"/>
              </a:spcBef>
              <a:spcAft>
                <a:spcPts val="800"/>
              </a:spcAft>
            </a:pPr>
            <a:r>
              <a:rPr lang="vi-VN">
                <a:effectLst/>
                <a:latin typeface="Times New Roman" panose="02020603050405020304" pitchFamily="18" charset="0"/>
                <a:ea typeface="Calibri" panose="020F0502020204030204" pitchFamily="34" charset="0"/>
                <a:cs typeface="Calibri" panose="020F0502020204030204" pitchFamily="34" charset="0"/>
              </a:rPr>
              <a:t>2. Mức độ giải thích:</a:t>
            </a:r>
          </a:p>
          <a:p>
            <a:pPr marL="0" marR="0" algn="just">
              <a:lnSpc>
                <a:spcPct val="106000"/>
              </a:lnSpc>
              <a:spcBef>
                <a:spcPts val="0"/>
              </a:spcBef>
              <a:spcAft>
                <a:spcPts val="800"/>
              </a:spcAft>
            </a:pPr>
            <a:r>
              <a:rPr lang="vi-VN">
                <a:effectLst/>
                <a:latin typeface="Times New Roman" panose="02020603050405020304" pitchFamily="18" charset="0"/>
                <a:ea typeface="Calibri" panose="020F0502020204030204" pitchFamily="34" charset="0"/>
                <a:cs typeface="Calibri" panose="020F0502020204030204" pitchFamily="34" charset="0"/>
              </a:rPr>
              <a:t>•</a:t>
            </a:r>
            <a:r>
              <a:rPr lang="en-US">
                <a:effectLst/>
                <a:latin typeface="Times New Roman" panose="02020603050405020304" pitchFamily="18" charset="0"/>
                <a:ea typeface="Calibri" panose="020F0502020204030204" pitchFamily="34" charset="0"/>
                <a:cs typeface="Calibri" panose="020F0502020204030204" pitchFamily="34" charset="0"/>
              </a:rPr>
              <a:t> </a:t>
            </a:r>
            <a:r>
              <a:rPr lang="vi-VN">
                <a:effectLst/>
                <a:latin typeface="Times New Roman" panose="02020603050405020304" pitchFamily="18" charset="0"/>
                <a:ea typeface="Calibri" panose="020F0502020204030204" pitchFamily="34" charset="0"/>
                <a:cs typeface="Calibri" panose="020F0502020204030204" pitchFamily="34" charset="0"/>
              </a:rPr>
              <a:t>R²: Giá trị R² cao (0.9877) cho thấy mô hình có khả năng giải thích 98.77% biến động của biến mục tiêu. Điều này cho thấy mô hình có độ phù hợp tốt và các biến độc lập có mối quan hệ mạnh mẽ với biến phụ thuộc.</a:t>
            </a:r>
          </a:p>
        </p:txBody>
      </p:sp>
    </p:spTree>
    <p:extLst>
      <p:ext uri="{BB962C8B-B14F-4D97-AF65-F5344CB8AC3E}">
        <p14:creationId xmlns:p14="http://schemas.microsoft.com/office/powerpoint/2010/main" val="75521656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931"/>
        <p:cNvGrpSpPr/>
        <p:nvPr/>
      </p:nvGrpSpPr>
      <p:grpSpPr>
        <a:xfrm>
          <a:off x="0" y="0"/>
          <a:ext cx="0" cy="0"/>
          <a:chOff x="0" y="0"/>
          <a:chExt cx="0" cy="0"/>
        </a:xfrm>
      </p:grpSpPr>
      <p:sp>
        <p:nvSpPr>
          <p:cNvPr id="937" name="Google Shape;937;p32"/>
          <p:cNvSpPr txBox="1">
            <a:spLocks noGrp="1"/>
          </p:cNvSpPr>
          <p:nvPr>
            <p:ph type="title"/>
          </p:nvPr>
        </p:nvSpPr>
        <p:spPr>
          <a:xfrm>
            <a:off x="210593" y="128959"/>
            <a:ext cx="8825345" cy="481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err="1">
                <a:solidFill>
                  <a:schemeClr val="dk1"/>
                </a:solidFill>
              </a:rPr>
              <a:t>Phát</a:t>
            </a:r>
            <a:r>
              <a:rPr lang="en-US">
                <a:solidFill>
                  <a:schemeClr val="dk1"/>
                </a:solidFill>
              </a:rPr>
              <a:t> </a:t>
            </a:r>
            <a:r>
              <a:rPr lang="en-US" err="1">
                <a:solidFill>
                  <a:schemeClr val="dk1"/>
                </a:solidFill>
              </a:rPr>
              <a:t>biểu</a:t>
            </a:r>
            <a:r>
              <a:rPr lang="en-US">
                <a:solidFill>
                  <a:schemeClr val="dk1"/>
                </a:solidFill>
              </a:rPr>
              <a:t> </a:t>
            </a:r>
            <a:r>
              <a:rPr lang="en-US" err="1">
                <a:solidFill>
                  <a:schemeClr val="dk1"/>
                </a:solidFill>
              </a:rPr>
              <a:t>kết</a:t>
            </a:r>
            <a:r>
              <a:rPr lang="en-US">
                <a:solidFill>
                  <a:schemeClr val="dk1"/>
                </a:solidFill>
              </a:rPr>
              <a:t> </a:t>
            </a:r>
            <a:r>
              <a:rPr lang="en-US" err="1">
                <a:solidFill>
                  <a:schemeClr val="dk1"/>
                </a:solidFill>
              </a:rPr>
              <a:t>quả</a:t>
            </a:r>
            <a:endParaRPr lang="vi-VN">
              <a:solidFill>
                <a:schemeClr val="dk1"/>
              </a:solidFill>
            </a:endParaRPr>
          </a:p>
        </p:txBody>
      </p:sp>
      <p:sp>
        <p:nvSpPr>
          <p:cNvPr id="8" name="TextBox 7">
            <a:extLst>
              <a:ext uri="{FF2B5EF4-FFF2-40B4-BE49-F238E27FC236}">
                <a16:creationId xmlns:a16="http://schemas.microsoft.com/office/drawing/2014/main" id="{388F9495-DC35-70DE-CA1C-C50B48F34372}"/>
              </a:ext>
            </a:extLst>
          </p:cNvPr>
          <p:cNvSpPr txBox="1"/>
          <p:nvPr/>
        </p:nvSpPr>
        <p:spPr>
          <a:xfrm>
            <a:off x="8760562" y="4835723"/>
            <a:ext cx="441146" cy="369332"/>
          </a:xfrm>
          <a:prstGeom prst="rect">
            <a:avLst/>
          </a:prstGeom>
          <a:noFill/>
        </p:spPr>
        <p:txBody>
          <a:bodyPr wrap="none" rtlCol="0">
            <a:spAutoFit/>
          </a:bodyPr>
          <a:lstStyle/>
          <a:p>
            <a:r>
              <a:rPr lang="en-US"/>
              <a:t>66</a:t>
            </a:r>
          </a:p>
        </p:txBody>
      </p:sp>
      <p:sp>
        <p:nvSpPr>
          <p:cNvPr id="2" name="Rectangle 4">
            <a:extLst>
              <a:ext uri="{FF2B5EF4-FFF2-40B4-BE49-F238E27FC236}">
                <a16:creationId xmlns:a16="http://schemas.microsoft.com/office/drawing/2014/main" id="{A33A74A7-61C3-E502-E8BC-2B0B1A68C60D}"/>
              </a:ext>
            </a:extLst>
          </p:cNvPr>
          <p:cNvSpPr>
            <a:spLocks noChangeArrowheads="1"/>
          </p:cNvSpPr>
          <p:nvPr/>
        </p:nvSpPr>
        <p:spPr bwMode="auto">
          <a:xfrm>
            <a:off x="569770" y="1087333"/>
            <a:ext cx="710033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sz="1800" b="1">
                <a:effectLst/>
                <a:latin typeface="Times New Roman" panose="02020603050405020304" pitchFamily="18" charset="0"/>
                <a:ea typeface="Calibri" panose="020F0502020204030204" pitchFamily="34" charset="0"/>
                <a:cs typeface="Calibri" panose="020F0502020204030204" pitchFamily="34" charset="0"/>
              </a:rPr>
              <a:t>GBM</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 name="Rectangle 5">
            <a:extLst>
              <a:ext uri="{FF2B5EF4-FFF2-40B4-BE49-F238E27FC236}">
                <a16:creationId xmlns:a16="http://schemas.microsoft.com/office/drawing/2014/main" id="{490DEA7C-9218-AD45-307F-D80A4BA0AAF1}"/>
              </a:ext>
            </a:extLst>
          </p:cNvPr>
          <p:cNvSpPr>
            <a:spLocks noChangeArrowheads="1"/>
          </p:cNvSpPr>
          <p:nvPr/>
        </p:nvSpPr>
        <p:spPr bwMode="auto">
          <a:xfrm>
            <a:off x="900546" y="217516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vi-VN" altLang="ja-JP" sz="1300" b="0" i="0" u="none" strike="noStrike" cap="none" normalizeH="0" baseline="0">
                <a:ln>
                  <a:noFill/>
                </a:ln>
                <a:solidFill>
                  <a:schemeClr val="tx1"/>
                </a:solidFill>
                <a:effectLst/>
                <a:latin typeface="Calibri" panose="020F0502020204030204" pitchFamily="34" charset="0"/>
                <a:ea typeface="Yu Mincho" panose="02020400000000000000" pitchFamily="18" charset="-128"/>
                <a:cs typeface="Calibri" panose="020F0502020204030204" pitchFamily="34" charset="0"/>
              </a:rPr>
              <a:t> </a:t>
            </a:r>
            <a:endParaRPr kumimoji="0" lang="vi-VN" altLang="ja-JP" sz="1800" b="0" i="0" u="none" strike="noStrike" cap="none" normalizeH="0" baseline="0">
              <a:ln>
                <a:noFill/>
              </a:ln>
              <a:solidFill>
                <a:schemeClr val="tx1"/>
              </a:solidFill>
              <a:effectLst/>
              <a:latin typeface="Arial" panose="020B0604020202020204" pitchFamily="34" charset="0"/>
            </a:endParaRPr>
          </a:p>
        </p:txBody>
      </p:sp>
      <p:sp>
        <p:nvSpPr>
          <p:cNvPr id="6" name="TextBox 5">
            <a:extLst>
              <a:ext uri="{FF2B5EF4-FFF2-40B4-BE49-F238E27FC236}">
                <a16:creationId xmlns:a16="http://schemas.microsoft.com/office/drawing/2014/main" id="{01ECD69D-60A6-ACB3-548B-67AD9597A0F7}"/>
              </a:ext>
            </a:extLst>
          </p:cNvPr>
          <p:cNvSpPr txBox="1"/>
          <p:nvPr/>
        </p:nvSpPr>
        <p:spPr>
          <a:xfrm>
            <a:off x="678234" y="2094696"/>
            <a:ext cx="2991397" cy="2031325"/>
          </a:xfrm>
          <a:prstGeom prst="rect">
            <a:avLst/>
          </a:prstGeom>
          <a:noFill/>
        </p:spPr>
        <p:txBody>
          <a:bodyPr wrap="square">
            <a:spAutoFit/>
          </a:bodyPr>
          <a:lstStyle/>
          <a:p>
            <a:r>
              <a:rPr lang="en-US" err="1">
                <a:latin typeface="Times New Roman" panose="02020603050405020304" pitchFamily="18" charset="0"/>
                <a:cs typeface="Times New Roman" panose="02020603050405020304" pitchFamily="18" charset="0"/>
              </a:rPr>
              <a:t>Kết</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quả</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các</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độ</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đo</a:t>
            </a:r>
            <a:r>
              <a:rPr lang="en-US">
                <a:latin typeface="Times New Roman" panose="02020603050405020304" pitchFamily="18" charset="0"/>
                <a:cs typeface="Times New Roman" panose="02020603050405020304" pitchFamily="18" charset="0"/>
              </a:rPr>
              <a:t>:</a:t>
            </a:r>
          </a:p>
          <a:p>
            <a:pPr lvl="1"/>
            <a:r>
              <a:rPr lang="en-US">
                <a:latin typeface="Times New Roman" panose="02020603050405020304" pitchFamily="18" charset="0"/>
                <a:cs typeface="Times New Roman" panose="02020603050405020304" pitchFamily="18" charset="0"/>
              </a:rPr>
              <a:t>• RMSE: 0,9998410073086619</a:t>
            </a:r>
          </a:p>
          <a:p>
            <a:pPr lvl="1"/>
            <a:r>
              <a:rPr lang="en-US">
                <a:latin typeface="Times New Roman" panose="02020603050405020304" pitchFamily="18" charset="0"/>
                <a:cs typeface="Times New Roman" panose="02020603050405020304" pitchFamily="18" charset="0"/>
              </a:rPr>
              <a:t>• MAE: 0.6006477191004613</a:t>
            </a:r>
          </a:p>
          <a:p>
            <a:pPr lvl="1"/>
            <a:r>
              <a:rPr lang="en-US">
                <a:latin typeface="Times New Roman" panose="02020603050405020304" pitchFamily="18" charset="0"/>
                <a:cs typeface="Times New Roman" panose="02020603050405020304" pitchFamily="18" charset="0"/>
              </a:rPr>
              <a:t>• R²: 8.22971997506138-05%</a:t>
            </a:r>
          </a:p>
        </p:txBody>
      </p:sp>
      <p:sp>
        <p:nvSpPr>
          <p:cNvPr id="14" name="TextBox 13">
            <a:extLst>
              <a:ext uri="{FF2B5EF4-FFF2-40B4-BE49-F238E27FC236}">
                <a16:creationId xmlns:a16="http://schemas.microsoft.com/office/drawing/2014/main" id="{4703CB2F-4A7A-D79D-C89C-53ED09EC739A}"/>
              </a:ext>
            </a:extLst>
          </p:cNvPr>
          <p:cNvSpPr txBox="1"/>
          <p:nvPr/>
        </p:nvSpPr>
        <p:spPr>
          <a:xfrm>
            <a:off x="3525982" y="610459"/>
            <a:ext cx="5123424" cy="4109330"/>
          </a:xfrm>
          <a:prstGeom prst="rect">
            <a:avLst/>
          </a:prstGeom>
          <a:noFill/>
        </p:spPr>
        <p:txBody>
          <a:bodyPr wrap="square">
            <a:spAutoFit/>
          </a:bodyPr>
          <a:lstStyle/>
          <a:p>
            <a:pPr marL="0" marR="0" algn="just">
              <a:lnSpc>
                <a:spcPct val="106000"/>
              </a:lnSpc>
              <a:spcBef>
                <a:spcPts val="0"/>
              </a:spcBef>
              <a:spcAft>
                <a:spcPts val="800"/>
              </a:spcAft>
            </a:pPr>
            <a:r>
              <a:rPr lang="vi-VN">
                <a:effectLst/>
                <a:latin typeface="Times New Roman" panose="02020603050405020304" pitchFamily="18" charset="0"/>
                <a:ea typeface="Calibri" panose="020F0502020204030204" pitchFamily="34" charset="0"/>
                <a:cs typeface="Calibri" panose="020F0502020204030204" pitchFamily="34" charset="0"/>
              </a:rPr>
              <a:t>Phát Biểu Kết Quả</a:t>
            </a:r>
          </a:p>
          <a:p>
            <a:pPr marL="0" marR="0" algn="just">
              <a:lnSpc>
                <a:spcPct val="106000"/>
              </a:lnSpc>
              <a:spcBef>
                <a:spcPts val="0"/>
              </a:spcBef>
              <a:spcAft>
                <a:spcPts val="800"/>
              </a:spcAft>
            </a:pPr>
            <a:r>
              <a:rPr lang="vi-VN">
                <a:effectLst/>
                <a:latin typeface="Times New Roman" panose="02020603050405020304" pitchFamily="18" charset="0"/>
                <a:ea typeface="Calibri" panose="020F0502020204030204" pitchFamily="34" charset="0"/>
                <a:cs typeface="Calibri" panose="020F0502020204030204" pitchFamily="34" charset="0"/>
              </a:rPr>
              <a:t>1. Độ chính xác:</a:t>
            </a:r>
          </a:p>
          <a:p>
            <a:pPr marL="0" marR="0" algn="just">
              <a:lnSpc>
                <a:spcPct val="106000"/>
              </a:lnSpc>
              <a:spcBef>
                <a:spcPts val="0"/>
              </a:spcBef>
              <a:spcAft>
                <a:spcPts val="800"/>
              </a:spcAft>
            </a:pPr>
            <a:r>
              <a:rPr lang="vi-VN">
                <a:effectLst/>
                <a:latin typeface="Times New Roman" panose="02020603050405020304" pitchFamily="18" charset="0"/>
                <a:ea typeface="Calibri" panose="020F0502020204030204" pitchFamily="34" charset="0"/>
                <a:cs typeface="Calibri" panose="020F0502020204030204" pitchFamily="34" charset="0"/>
              </a:rPr>
              <a:t>•</a:t>
            </a:r>
            <a:r>
              <a:rPr lang="en-US">
                <a:effectLst/>
                <a:latin typeface="Times New Roman" panose="02020603050405020304" pitchFamily="18" charset="0"/>
                <a:ea typeface="Calibri" panose="020F0502020204030204" pitchFamily="34" charset="0"/>
                <a:cs typeface="Calibri" panose="020F0502020204030204" pitchFamily="34" charset="0"/>
              </a:rPr>
              <a:t> </a:t>
            </a:r>
            <a:r>
              <a:rPr lang="vi-VN">
                <a:effectLst/>
                <a:latin typeface="Times New Roman" panose="02020603050405020304" pitchFamily="18" charset="0"/>
                <a:ea typeface="Calibri" panose="020F0502020204030204" pitchFamily="34" charset="0"/>
                <a:cs typeface="Calibri" panose="020F0502020204030204" pitchFamily="34" charset="0"/>
              </a:rPr>
              <a:t>RMSE: Giá trị khá cao cho thấy mô hình không phù hợp, sai số lên đến 0,99, tương đối lớn so với thực tế</a:t>
            </a:r>
            <a:endParaRPr lang="en-US">
              <a:effectLst/>
              <a:latin typeface="Times New Roman" panose="02020603050405020304" pitchFamily="18" charset="0"/>
              <a:ea typeface="Calibri" panose="020F0502020204030204" pitchFamily="34" charset="0"/>
              <a:cs typeface="Calibri" panose="020F0502020204030204" pitchFamily="34" charset="0"/>
            </a:endParaRPr>
          </a:p>
          <a:p>
            <a:pPr marL="0" marR="0" algn="just">
              <a:lnSpc>
                <a:spcPct val="106000"/>
              </a:lnSpc>
              <a:spcBef>
                <a:spcPts val="0"/>
              </a:spcBef>
              <a:spcAft>
                <a:spcPts val="800"/>
              </a:spcAft>
            </a:pPr>
            <a:r>
              <a:rPr lang="vi-VN">
                <a:effectLst/>
                <a:latin typeface="Times New Roman" panose="02020603050405020304" pitchFamily="18" charset="0"/>
                <a:ea typeface="Calibri" panose="020F0502020204030204" pitchFamily="34" charset="0"/>
                <a:cs typeface="Calibri" panose="020F0502020204030204" pitchFamily="34" charset="0"/>
              </a:rPr>
              <a:t>•</a:t>
            </a:r>
            <a:r>
              <a:rPr lang="en-US">
                <a:effectLst/>
                <a:latin typeface="Times New Roman" panose="02020603050405020304" pitchFamily="18" charset="0"/>
                <a:ea typeface="Calibri" panose="020F0502020204030204" pitchFamily="34" charset="0"/>
                <a:cs typeface="Calibri" panose="020F0502020204030204" pitchFamily="34" charset="0"/>
              </a:rPr>
              <a:t> </a:t>
            </a:r>
            <a:r>
              <a:rPr lang="vi-VN">
                <a:effectLst/>
                <a:latin typeface="Times New Roman" panose="02020603050405020304" pitchFamily="18" charset="0"/>
                <a:ea typeface="Calibri" panose="020F0502020204030204" pitchFamily="34" charset="0"/>
                <a:cs typeface="Calibri" panose="020F0502020204030204" pitchFamily="34" charset="0"/>
              </a:rPr>
              <a:t>MAE: MAE nằm ở mức trung bình (0,6), sai số tuyệt đối trung bình trên mỗi dự đoán là 0,6, cho thấy mô hình sai lệch trung bình so với giá trị thực tế.</a:t>
            </a:r>
            <a:endParaRPr lang="en-US">
              <a:effectLst/>
              <a:latin typeface="Times New Roman" panose="02020603050405020304" pitchFamily="18" charset="0"/>
              <a:ea typeface="Calibri" panose="020F0502020204030204" pitchFamily="34" charset="0"/>
              <a:cs typeface="Calibri" panose="020F0502020204030204" pitchFamily="34" charset="0"/>
            </a:endParaRPr>
          </a:p>
          <a:p>
            <a:pPr marL="0" marR="0" algn="just">
              <a:lnSpc>
                <a:spcPct val="106000"/>
              </a:lnSpc>
              <a:spcBef>
                <a:spcPts val="0"/>
              </a:spcBef>
              <a:spcAft>
                <a:spcPts val="800"/>
              </a:spcAft>
            </a:pPr>
            <a:r>
              <a:rPr lang="vi-VN">
                <a:effectLst/>
                <a:latin typeface="Times New Roman" panose="02020603050405020304" pitchFamily="18" charset="0"/>
                <a:ea typeface="Calibri" panose="020F0502020204030204" pitchFamily="34" charset="0"/>
                <a:cs typeface="Calibri" panose="020F0502020204030204" pitchFamily="34" charset="0"/>
              </a:rPr>
              <a:t>2. Mức độ giải thích:</a:t>
            </a:r>
          </a:p>
          <a:p>
            <a:pPr marL="0" marR="0" algn="just">
              <a:lnSpc>
                <a:spcPct val="106000"/>
              </a:lnSpc>
              <a:spcBef>
                <a:spcPts val="0"/>
              </a:spcBef>
              <a:spcAft>
                <a:spcPts val="800"/>
              </a:spcAft>
            </a:pPr>
            <a:r>
              <a:rPr lang="vi-VN">
                <a:effectLst/>
                <a:latin typeface="Times New Roman" panose="02020603050405020304" pitchFamily="18" charset="0"/>
                <a:ea typeface="Calibri" panose="020F0502020204030204" pitchFamily="34" charset="0"/>
                <a:cs typeface="Calibri" panose="020F0502020204030204" pitchFamily="34" charset="0"/>
              </a:rPr>
              <a:t>•</a:t>
            </a:r>
            <a:r>
              <a:rPr lang="en-US">
                <a:effectLst/>
                <a:latin typeface="Times New Roman" panose="02020603050405020304" pitchFamily="18" charset="0"/>
                <a:ea typeface="Calibri" panose="020F0502020204030204" pitchFamily="34" charset="0"/>
                <a:cs typeface="Calibri" panose="020F0502020204030204" pitchFamily="34" charset="0"/>
              </a:rPr>
              <a:t> </a:t>
            </a:r>
            <a:r>
              <a:rPr lang="vi-VN">
                <a:effectLst/>
                <a:latin typeface="Times New Roman" panose="02020603050405020304" pitchFamily="18" charset="0"/>
                <a:ea typeface="Calibri" panose="020F0502020204030204" pitchFamily="34" charset="0"/>
                <a:cs typeface="Calibri" panose="020F0502020204030204" pitchFamily="34" charset="0"/>
              </a:rPr>
              <a:t>R²: Giá trị R² khá thấp (8.22-05%) cho thấy mô hình có khả năng giải thích biến động của biến mục tiêu khá thấp. Cho thấy mô hình này có độ phù hợp chưa tốt.</a:t>
            </a:r>
          </a:p>
        </p:txBody>
      </p:sp>
    </p:spTree>
    <p:extLst>
      <p:ext uri="{BB962C8B-B14F-4D97-AF65-F5344CB8AC3E}">
        <p14:creationId xmlns:p14="http://schemas.microsoft.com/office/powerpoint/2010/main" val="216116958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931"/>
        <p:cNvGrpSpPr/>
        <p:nvPr/>
      </p:nvGrpSpPr>
      <p:grpSpPr>
        <a:xfrm>
          <a:off x="0" y="0"/>
          <a:ext cx="0" cy="0"/>
          <a:chOff x="0" y="0"/>
          <a:chExt cx="0" cy="0"/>
        </a:xfrm>
      </p:grpSpPr>
      <p:sp>
        <p:nvSpPr>
          <p:cNvPr id="937" name="Google Shape;937;p32"/>
          <p:cNvSpPr txBox="1">
            <a:spLocks noGrp="1"/>
          </p:cNvSpPr>
          <p:nvPr>
            <p:ph type="title"/>
          </p:nvPr>
        </p:nvSpPr>
        <p:spPr>
          <a:xfrm>
            <a:off x="210593" y="128959"/>
            <a:ext cx="8825345" cy="481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err="1">
                <a:solidFill>
                  <a:schemeClr val="dk1"/>
                </a:solidFill>
              </a:rPr>
              <a:t>Phát</a:t>
            </a:r>
            <a:r>
              <a:rPr lang="en-US">
                <a:solidFill>
                  <a:schemeClr val="dk1"/>
                </a:solidFill>
              </a:rPr>
              <a:t> </a:t>
            </a:r>
            <a:r>
              <a:rPr lang="en-US" err="1">
                <a:solidFill>
                  <a:schemeClr val="dk1"/>
                </a:solidFill>
              </a:rPr>
              <a:t>biểu</a:t>
            </a:r>
            <a:r>
              <a:rPr lang="en-US">
                <a:solidFill>
                  <a:schemeClr val="dk1"/>
                </a:solidFill>
              </a:rPr>
              <a:t> </a:t>
            </a:r>
            <a:r>
              <a:rPr lang="en-US" err="1">
                <a:solidFill>
                  <a:schemeClr val="dk1"/>
                </a:solidFill>
              </a:rPr>
              <a:t>kết</a:t>
            </a:r>
            <a:r>
              <a:rPr lang="en-US">
                <a:solidFill>
                  <a:schemeClr val="dk1"/>
                </a:solidFill>
              </a:rPr>
              <a:t> </a:t>
            </a:r>
            <a:r>
              <a:rPr lang="en-US" err="1">
                <a:solidFill>
                  <a:schemeClr val="dk1"/>
                </a:solidFill>
              </a:rPr>
              <a:t>quả</a:t>
            </a:r>
            <a:endParaRPr lang="vi-VN">
              <a:solidFill>
                <a:schemeClr val="dk1"/>
              </a:solidFill>
            </a:endParaRPr>
          </a:p>
        </p:txBody>
      </p:sp>
      <p:sp>
        <p:nvSpPr>
          <p:cNvPr id="8" name="TextBox 7">
            <a:extLst>
              <a:ext uri="{FF2B5EF4-FFF2-40B4-BE49-F238E27FC236}">
                <a16:creationId xmlns:a16="http://schemas.microsoft.com/office/drawing/2014/main" id="{388F9495-DC35-70DE-CA1C-C50B48F34372}"/>
              </a:ext>
            </a:extLst>
          </p:cNvPr>
          <p:cNvSpPr txBox="1"/>
          <p:nvPr/>
        </p:nvSpPr>
        <p:spPr>
          <a:xfrm>
            <a:off x="8760562" y="4835723"/>
            <a:ext cx="441146" cy="369332"/>
          </a:xfrm>
          <a:prstGeom prst="rect">
            <a:avLst/>
          </a:prstGeom>
          <a:noFill/>
        </p:spPr>
        <p:txBody>
          <a:bodyPr wrap="none" rtlCol="0">
            <a:spAutoFit/>
          </a:bodyPr>
          <a:lstStyle/>
          <a:p>
            <a:r>
              <a:rPr lang="en-US"/>
              <a:t>67</a:t>
            </a:r>
          </a:p>
        </p:txBody>
      </p:sp>
      <p:sp>
        <p:nvSpPr>
          <p:cNvPr id="2" name="Rectangle 4">
            <a:extLst>
              <a:ext uri="{FF2B5EF4-FFF2-40B4-BE49-F238E27FC236}">
                <a16:creationId xmlns:a16="http://schemas.microsoft.com/office/drawing/2014/main" id="{A33A74A7-61C3-E502-E8BC-2B0B1A68C60D}"/>
              </a:ext>
            </a:extLst>
          </p:cNvPr>
          <p:cNvSpPr>
            <a:spLocks noChangeArrowheads="1"/>
          </p:cNvSpPr>
          <p:nvPr/>
        </p:nvSpPr>
        <p:spPr bwMode="auto">
          <a:xfrm>
            <a:off x="569770" y="1087333"/>
            <a:ext cx="710033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err="1">
                <a:ln>
                  <a:noFill/>
                </a:ln>
                <a:solidFill>
                  <a:schemeClr val="tx1"/>
                </a:solidFill>
                <a:latin typeface="Times New Roman" panose="02020603050405020304" pitchFamily="18" charset="0"/>
                <a:ea typeface="Calibri" panose="020F0502020204030204" pitchFamily="34" charset="0"/>
                <a:cs typeface="Calibri" panose="020F0502020204030204" pitchFamily="34" charset="0"/>
              </a:rPr>
              <a:t>KMeans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 name="Rectangle 5">
            <a:extLst>
              <a:ext uri="{FF2B5EF4-FFF2-40B4-BE49-F238E27FC236}">
                <a16:creationId xmlns:a16="http://schemas.microsoft.com/office/drawing/2014/main" id="{490DEA7C-9218-AD45-307F-D80A4BA0AAF1}"/>
              </a:ext>
            </a:extLst>
          </p:cNvPr>
          <p:cNvSpPr>
            <a:spLocks noChangeArrowheads="1"/>
          </p:cNvSpPr>
          <p:nvPr/>
        </p:nvSpPr>
        <p:spPr bwMode="auto">
          <a:xfrm>
            <a:off x="900546" y="217516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vi-VN" altLang="ja-JP" sz="1300" b="0" i="0" u="none" strike="noStrike" cap="none" normalizeH="0" baseline="0">
                <a:ln>
                  <a:noFill/>
                </a:ln>
                <a:solidFill>
                  <a:schemeClr val="tx1"/>
                </a:solidFill>
                <a:effectLst/>
                <a:latin typeface="Calibri" panose="020F0502020204030204" pitchFamily="34" charset="0"/>
                <a:ea typeface="Yu Mincho" panose="02020400000000000000" pitchFamily="18" charset="-128"/>
                <a:cs typeface="Calibri" panose="020F0502020204030204" pitchFamily="34" charset="0"/>
              </a:rPr>
              <a:t> </a:t>
            </a:r>
            <a:endParaRPr kumimoji="0" lang="vi-VN" altLang="ja-JP" sz="1800" b="0" i="0" u="none" strike="noStrike" cap="none" normalizeH="0" baseline="0">
              <a:ln>
                <a:noFill/>
              </a:ln>
              <a:solidFill>
                <a:schemeClr val="tx1"/>
              </a:solidFill>
              <a:effectLst/>
              <a:latin typeface="Arial" panose="020B0604020202020204" pitchFamily="34" charset="0"/>
            </a:endParaRPr>
          </a:p>
        </p:txBody>
      </p:sp>
      <p:sp>
        <p:nvSpPr>
          <p:cNvPr id="6" name="TextBox 5">
            <a:extLst>
              <a:ext uri="{FF2B5EF4-FFF2-40B4-BE49-F238E27FC236}">
                <a16:creationId xmlns:a16="http://schemas.microsoft.com/office/drawing/2014/main" id="{01ECD69D-60A6-ACB3-548B-67AD9597A0F7}"/>
              </a:ext>
            </a:extLst>
          </p:cNvPr>
          <p:cNvSpPr txBox="1"/>
          <p:nvPr/>
        </p:nvSpPr>
        <p:spPr>
          <a:xfrm>
            <a:off x="706307" y="1537233"/>
            <a:ext cx="2991397" cy="2246769"/>
          </a:xfrm>
          <a:prstGeom prst="rect">
            <a:avLst/>
          </a:prstGeom>
          <a:noFill/>
        </p:spPr>
        <p:txBody>
          <a:bodyPr wrap="square">
            <a:spAutoFit/>
          </a:bodyPr>
          <a:lstStyle/>
          <a:p>
            <a:r>
              <a:rPr lang="en-US" err="1">
                <a:latin typeface="Times New Roman" panose="02020603050405020304" pitchFamily="18" charset="0"/>
                <a:cs typeface="Times New Roman" panose="02020603050405020304" pitchFamily="18" charset="0"/>
              </a:rPr>
              <a:t>Kết</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quả</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các</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độ</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đo</a:t>
            </a:r>
            <a:r>
              <a:rPr lang="en-US">
                <a:latin typeface="Times New Roman" panose="02020603050405020304" pitchFamily="18" charset="0"/>
                <a:cs typeface="Times New Roman" panose="02020603050405020304" pitchFamily="18" charset="0"/>
              </a:rPr>
              <a:t>:</a:t>
            </a:r>
          </a:p>
          <a:p>
            <a:r>
              <a:rPr lang="en-US">
                <a:latin typeface="Times New Roman" panose="02020603050405020304" pitchFamily="18" charset="0"/>
                <a:cs typeface="Times New Roman" panose="02020603050405020304" pitchFamily="18" charset="0"/>
              </a:rPr>
              <a:t>• Train RMSE: 2.318775686824766</a:t>
            </a:r>
          </a:p>
          <a:p>
            <a:r>
              <a:rPr lang="en-US">
                <a:latin typeface="Times New Roman" panose="02020603050405020304" pitchFamily="18" charset="0"/>
                <a:cs typeface="Times New Roman" panose="02020603050405020304" pitchFamily="18" charset="0"/>
              </a:rPr>
              <a:t>• Train MAE: 2.079656445583553</a:t>
            </a:r>
          </a:p>
          <a:p>
            <a:r>
              <a:rPr lang="en-US">
                <a:latin typeface="Times New Roman" panose="02020603050405020304" pitchFamily="18" charset="0"/>
                <a:cs typeface="Times New Roman" panose="02020603050405020304" pitchFamily="18" charset="0"/>
              </a:rPr>
              <a:t>• Train R²: -4.324164343791887</a:t>
            </a:r>
          </a:p>
          <a:p>
            <a:r>
              <a:rPr lang="en-US">
                <a:latin typeface="Times New Roman" panose="02020603050405020304" pitchFamily="18" charset="0"/>
                <a:cs typeface="Times New Roman" panose="02020603050405020304" pitchFamily="18" charset="0"/>
              </a:rPr>
              <a:t>• Test RMSE: 2.3638399830709407</a:t>
            </a:r>
          </a:p>
          <a:p>
            <a:r>
              <a:rPr lang="en-US">
                <a:latin typeface="Times New Roman" panose="02020603050405020304" pitchFamily="18" charset="0"/>
                <a:cs typeface="Times New Roman" panose="02020603050405020304" pitchFamily="18" charset="0"/>
              </a:rPr>
              <a:t>• Test MAE: 2.1001743783575733</a:t>
            </a:r>
          </a:p>
          <a:p>
            <a:r>
              <a:rPr lang="en-US">
                <a:latin typeface="Times New Roman" panose="02020603050405020304" pitchFamily="18" charset="0"/>
                <a:cs typeface="Times New Roman" panose="02020603050405020304" pitchFamily="18" charset="0"/>
              </a:rPr>
              <a:t>• Test R²: -4.740477083207767</a:t>
            </a:r>
          </a:p>
          <a:p>
            <a:endParaRPr lang="en-US">
              <a:latin typeface="Times New Roman" panose="02020603050405020304" pitchFamily="18" charset="0"/>
              <a:cs typeface="Times New Roman" panose="02020603050405020304" pitchFamily="18" charset="0"/>
            </a:endParaRPr>
          </a:p>
          <a:p>
            <a:endParaRPr lang="en-US">
              <a:latin typeface="Times New Roman" panose="02020603050405020304" pitchFamily="18" charset="0"/>
              <a:cs typeface="Times New Roman" panose="02020603050405020304" pitchFamily="18" charset="0"/>
            </a:endParaRPr>
          </a:p>
          <a:p>
            <a:endParaRPr lang="en-US">
              <a:latin typeface="Times New Roman" panose="02020603050405020304" pitchFamily="18" charset="0"/>
              <a:cs typeface="Times New Roman" panose="02020603050405020304" pitchFamily="18" charset="0"/>
            </a:endParaRPr>
          </a:p>
        </p:txBody>
      </p:sp>
      <p:sp>
        <p:nvSpPr>
          <p:cNvPr id="14" name="TextBox 13">
            <a:extLst>
              <a:ext uri="{FF2B5EF4-FFF2-40B4-BE49-F238E27FC236}">
                <a16:creationId xmlns:a16="http://schemas.microsoft.com/office/drawing/2014/main" id="{4703CB2F-4A7A-D79D-C89C-53ED09EC739A}"/>
              </a:ext>
            </a:extLst>
          </p:cNvPr>
          <p:cNvSpPr txBox="1"/>
          <p:nvPr/>
        </p:nvSpPr>
        <p:spPr>
          <a:xfrm>
            <a:off x="4236666" y="752454"/>
            <a:ext cx="4623954" cy="4211922"/>
          </a:xfrm>
          <a:prstGeom prst="rect">
            <a:avLst/>
          </a:prstGeom>
          <a:noFill/>
        </p:spPr>
        <p:txBody>
          <a:bodyPr wrap="square">
            <a:spAutoFit/>
          </a:bodyPr>
          <a:lstStyle/>
          <a:p>
            <a:pPr marL="0" marR="0" algn="just">
              <a:lnSpc>
                <a:spcPct val="106000"/>
              </a:lnSpc>
              <a:spcBef>
                <a:spcPts val="0"/>
              </a:spcBef>
              <a:spcAft>
                <a:spcPts val="800"/>
              </a:spcAft>
            </a:pPr>
            <a:r>
              <a:rPr lang="vi-VN">
                <a:effectLst/>
                <a:latin typeface="Times New Roman" panose="02020603050405020304" pitchFamily="18" charset="0"/>
                <a:ea typeface="Calibri" panose="020F0502020204030204" pitchFamily="34" charset="0"/>
                <a:cs typeface="Calibri" panose="020F0502020204030204" pitchFamily="34" charset="0"/>
              </a:rPr>
              <a:t>Chạy </a:t>
            </a:r>
            <a:r>
              <a:rPr lang="vi-VN" err="1">
                <a:effectLst/>
                <a:latin typeface="Times New Roman" panose="02020603050405020304" pitchFamily="18" charset="0"/>
                <a:ea typeface="Calibri" panose="020F0502020204030204" pitchFamily="34" charset="0"/>
                <a:cs typeface="Calibri" panose="020F0502020204030204" pitchFamily="34" charset="0"/>
              </a:rPr>
              <a:t>KMeans</a:t>
            </a:r>
            <a:r>
              <a:rPr lang="vi-VN">
                <a:effectLst/>
                <a:latin typeface="Times New Roman" panose="02020603050405020304" pitchFamily="18" charset="0"/>
                <a:ea typeface="Calibri" panose="020F0502020204030204" pitchFamily="34" charset="0"/>
                <a:cs typeface="Calibri" panose="020F0502020204030204" pitchFamily="34" charset="0"/>
              </a:rPr>
              <a:t> không song </a:t>
            </a:r>
            <a:r>
              <a:rPr lang="vi-VN" err="1">
                <a:effectLst/>
                <a:latin typeface="Times New Roman" panose="02020603050405020304" pitchFamily="18" charset="0"/>
                <a:ea typeface="Calibri" panose="020F0502020204030204" pitchFamily="34" charset="0"/>
                <a:cs typeface="Calibri" panose="020F0502020204030204" pitchFamily="34" charset="0"/>
              </a:rPr>
              <a:t>song</a:t>
            </a:r>
            <a:r>
              <a:rPr lang="vi-VN">
                <a:effectLst/>
                <a:latin typeface="Times New Roman" panose="02020603050405020304" pitchFamily="18" charset="0"/>
                <a:ea typeface="Calibri" panose="020F0502020204030204" pitchFamily="34" charset="0"/>
                <a:cs typeface="Calibri" panose="020F0502020204030204" pitchFamily="34" charset="0"/>
              </a:rPr>
              <a:t>:</a:t>
            </a:r>
          </a:p>
          <a:p>
            <a:pPr marL="0" marR="0" algn="just">
              <a:lnSpc>
                <a:spcPct val="106000"/>
              </a:lnSpc>
              <a:spcBef>
                <a:spcPts val="0"/>
              </a:spcBef>
              <a:spcAft>
                <a:spcPts val="800"/>
              </a:spcAft>
            </a:pPr>
            <a:r>
              <a:rPr lang="vi-VN">
                <a:effectLst/>
                <a:latin typeface="Times New Roman" panose="02020603050405020304" pitchFamily="18" charset="0"/>
                <a:ea typeface="Calibri" panose="020F0502020204030204" pitchFamily="34" charset="0"/>
                <a:cs typeface="Calibri" panose="020F0502020204030204" pitchFamily="34" charset="0"/>
              </a:rPr>
              <a:t>•</a:t>
            </a:r>
            <a:r>
              <a:rPr lang="en-US">
                <a:effectLst/>
                <a:latin typeface="Times New Roman" panose="02020603050405020304" pitchFamily="18" charset="0"/>
                <a:ea typeface="Calibri" panose="020F0502020204030204" pitchFamily="34" charset="0"/>
                <a:cs typeface="Calibri" panose="020F0502020204030204" pitchFamily="34" charset="0"/>
              </a:rPr>
              <a:t> </a:t>
            </a:r>
            <a:r>
              <a:rPr lang="vi-VN" err="1">
                <a:effectLst/>
                <a:latin typeface="Times New Roman" panose="02020603050405020304" pitchFamily="18" charset="0"/>
                <a:ea typeface="Calibri" panose="020F0502020204030204" pitchFamily="34" charset="0"/>
                <a:cs typeface="Calibri" panose="020F0502020204030204" pitchFamily="34" charset="0"/>
              </a:rPr>
              <a:t>Train</a:t>
            </a:r>
            <a:r>
              <a:rPr lang="vi-VN">
                <a:effectLst/>
                <a:latin typeface="Times New Roman" panose="02020603050405020304" pitchFamily="18" charset="0"/>
                <a:ea typeface="Calibri" panose="020F0502020204030204" pitchFamily="34" charset="0"/>
                <a:cs typeface="Calibri" panose="020F0502020204030204" pitchFamily="34" charset="0"/>
              </a:rPr>
              <a:t> RMSE (Non-</a:t>
            </a:r>
            <a:r>
              <a:rPr lang="vi-VN" err="1">
                <a:effectLst/>
                <a:latin typeface="Times New Roman" panose="02020603050405020304" pitchFamily="18" charset="0"/>
                <a:ea typeface="Calibri" panose="020F0502020204030204" pitchFamily="34" charset="0"/>
                <a:cs typeface="Calibri" panose="020F0502020204030204" pitchFamily="34" charset="0"/>
              </a:rPr>
              <a:t>Parallel</a:t>
            </a:r>
            <a:r>
              <a:rPr lang="vi-VN">
                <a:effectLst/>
                <a:latin typeface="Times New Roman" panose="02020603050405020304" pitchFamily="18" charset="0"/>
                <a:ea typeface="Calibri" panose="020F0502020204030204" pitchFamily="34" charset="0"/>
                <a:cs typeface="Calibri" panose="020F0502020204030204" pitchFamily="34" charset="0"/>
              </a:rPr>
              <a:t>): 2.2342420918117973</a:t>
            </a:r>
          </a:p>
          <a:p>
            <a:pPr marL="0" marR="0" algn="just">
              <a:lnSpc>
                <a:spcPct val="106000"/>
              </a:lnSpc>
              <a:spcBef>
                <a:spcPts val="0"/>
              </a:spcBef>
              <a:spcAft>
                <a:spcPts val="800"/>
              </a:spcAft>
            </a:pPr>
            <a:r>
              <a:rPr lang="vi-VN">
                <a:effectLst/>
                <a:latin typeface="Times New Roman" panose="02020603050405020304" pitchFamily="18" charset="0"/>
                <a:ea typeface="Calibri" panose="020F0502020204030204" pitchFamily="34" charset="0"/>
                <a:cs typeface="Calibri" panose="020F0502020204030204" pitchFamily="34" charset="0"/>
              </a:rPr>
              <a:t>•</a:t>
            </a:r>
            <a:r>
              <a:rPr lang="en-US">
                <a:effectLst/>
                <a:latin typeface="Times New Roman" panose="02020603050405020304" pitchFamily="18" charset="0"/>
                <a:ea typeface="Calibri" panose="020F0502020204030204" pitchFamily="34" charset="0"/>
                <a:cs typeface="Calibri" panose="020F0502020204030204" pitchFamily="34" charset="0"/>
              </a:rPr>
              <a:t> </a:t>
            </a:r>
            <a:r>
              <a:rPr lang="vi-VN" err="1">
                <a:effectLst/>
                <a:latin typeface="Times New Roman" panose="02020603050405020304" pitchFamily="18" charset="0"/>
                <a:ea typeface="Calibri" panose="020F0502020204030204" pitchFamily="34" charset="0"/>
                <a:cs typeface="Calibri" panose="020F0502020204030204" pitchFamily="34" charset="0"/>
              </a:rPr>
              <a:t>Train</a:t>
            </a:r>
            <a:r>
              <a:rPr lang="vi-VN">
                <a:effectLst/>
                <a:latin typeface="Times New Roman" panose="02020603050405020304" pitchFamily="18" charset="0"/>
                <a:ea typeface="Calibri" panose="020F0502020204030204" pitchFamily="34" charset="0"/>
                <a:cs typeface="Calibri" panose="020F0502020204030204" pitchFamily="34" charset="0"/>
              </a:rPr>
              <a:t> MAE (Non-</a:t>
            </a:r>
            <a:r>
              <a:rPr lang="vi-VN" err="1">
                <a:effectLst/>
                <a:latin typeface="Times New Roman" panose="02020603050405020304" pitchFamily="18" charset="0"/>
                <a:ea typeface="Calibri" panose="020F0502020204030204" pitchFamily="34" charset="0"/>
                <a:cs typeface="Calibri" panose="020F0502020204030204" pitchFamily="34" charset="0"/>
              </a:rPr>
              <a:t>Parallel</a:t>
            </a:r>
            <a:r>
              <a:rPr lang="vi-VN">
                <a:effectLst/>
                <a:latin typeface="Times New Roman" panose="02020603050405020304" pitchFamily="18" charset="0"/>
                <a:ea typeface="Calibri" panose="020F0502020204030204" pitchFamily="34" charset="0"/>
                <a:cs typeface="Calibri" panose="020F0502020204030204" pitchFamily="34" charset="0"/>
              </a:rPr>
              <a:t>): 2.0049339511492614</a:t>
            </a:r>
          </a:p>
          <a:p>
            <a:pPr marL="0" marR="0" algn="just">
              <a:lnSpc>
                <a:spcPct val="106000"/>
              </a:lnSpc>
              <a:spcBef>
                <a:spcPts val="0"/>
              </a:spcBef>
              <a:spcAft>
                <a:spcPts val="800"/>
              </a:spcAft>
            </a:pPr>
            <a:r>
              <a:rPr lang="vi-VN">
                <a:effectLst/>
                <a:latin typeface="Times New Roman" panose="02020603050405020304" pitchFamily="18" charset="0"/>
                <a:ea typeface="Calibri" panose="020F0502020204030204" pitchFamily="34" charset="0"/>
                <a:cs typeface="Calibri" panose="020F0502020204030204" pitchFamily="34" charset="0"/>
              </a:rPr>
              <a:t>•</a:t>
            </a:r>
            <a:r>
              <a:rPr lang="en-US">
                <a:effectLst/>
                <a:latin typeface="Times New Roman" panose="02020603050405020304" pitchFamily="18" charset="0"/>
                <a:ea typeface="Calibri" panose="020F0502020204030204" pitchFamily="34" charset="0"/>
                <a:cs typeface="Calibri" panose="020F0502020204030204" pitchFamily="34" charset="0"/>
              </a:rPr>
              <a:t> </a:t>
            </a:r>
            <a:r>
              <a:rPr lang="vi-VN" err="1">
                <a:effectLst/>
                <a:latin typeface="Times New Roman" panose="02020603050405020304" pitchFamily="18" charset="0"/>
                <a:ea typeface="Calibri" panose="020F0502020204030204" pitchFamily="34" charset="0"/>
                <a:cs typeface="Calibri" panose="020F0502020204030204" pitchFamily="34" charset="0"/>
              </a:rPr>
              <a:t>Train</a:t>
            </a:r>
            <a:r>
              <a:rPr lang="vi-VN">
                <a:effectLst/>
                <a:latin typeface="Times New Roman" panose="02020603050405020304" pitchFamily="18" charset="0"/>
                <a:ea typeface="Calibri" panose="020F0502020204030204" pitchFamily="34" charset="0"/>
                <a:cs typeface="Calibri" panose="020F0502020204030204" pitchFamily="34" charset="0"/>
              </a:rPr>
              <a:t> R² (Non-</a:t>
            </a:r>
            <a:r>
              <a:rPr lang="vi-VN" err="1">
                <a:effectLst/>
                <a:latin typeface="Times New Roman" panose="02020603050405020304" pitchFamily="18" charset="0"/>
                <a:ea typeface="Calibri" panose="020F0502020204030204" pitchFamily="34" charset="0"/>
                <a:cs typeface="Calibri" panose="020F0502020204030204" pitchFamily="34" charset="0"/>
              </a:rPr>
              <a:t>Parallel</a:t>
            </a:r>
            <a:r>
              <a:rPr lang="vi-VN">
                <a:effectLst/>
                <a:latin typeface="Times New Roman" panose="02020603050405020304" pitchFamily="18" charset="0"/>
                <a:ea typeface="Calibri" panose="020F0502020204030204" pitchFamily="34" charset="0"/>
                <a:cs typeface="Calibri" panose="020F0502020204030204" pitchFamily="34" charset="0"/>
              </a:rPr>
              <a:t>): -3.9430435348156063</a:t>
            </a:r>
          </a:p>
          <a:p>
            <a:pPr marL="0" marR="0" algn="just">
              <a:lnSpc>
                <a:spcPct val="106000"/>
              </a:lnSpc>
              <a:spcBef>
                <a:spcPts val="0"/>
              </a:spcBef>
              <a:spcAft>
                <a:spcPts val="800"/>
              </a:spcAft>
            </a:pPr>
            <a:r>
              <a:rPr lang="vi-VN">
                <a:effectLst/>
                <a:latin typeface="Times New Roman" panose="02020603050405020304" pitchFamily="18" charset="0"/>
                <a:ea typeface="Calibri" panose="020F0502020204030204" pitchFamily="34" charset="0"/>
                <a:cs typeface="Calibri" panose="020F0502020204030204" pitchFamily="34" charset="0"/>
              </a:rPr>
              <a:t>•</a:t>
            </a:r>
            <a:r>
              <a:rPr lang="en-US">
                <a:effectLst/>
                <a:latin typeface="Times New Roman" panose="02020603050405020304" pitchFamily="18" charset="0"/>
                <a:ea typeface="Calibri" panose="020F0502020204030204" pitchFamily="34" charset="0"/>
                <a:cs typeface="Calibri" panose="020F0502020204030204" pitchFamily="34" charset="0"/>
              </a:rPr>
              <a:t> </a:t>
            </a:r>
            <a:r>
              <a:rPr lang="vi-VN" err="1">
                <a:effectLst/>
                <a:latin typeface="Times New Roman" panose="02020603050405020304" pitchFamily="18" charset="0"/>
                <a:ea typeface="Calibri" panose="020F0502020204030204" pitchFamily="34" charset="0"/>
                <a:cs typeface="Calibri" panose="020F0502020204030204" pitchFamily="34" charset="0"/>
              </a:rPr>
              <a:t>Test</a:t>
            </a:r>
            <a:r>
              <a:rPr lang="vi-VN">
                <a:effectLst/>
                <a:latin typeface="Times New Roman" panose="02020603050405020304" pitchFamily="18" charset="0"/>
                <a:ea typeface="Calibri" panose="020F0502020204030204" pitchFamily="34" charset="0"/>
                <a:cs typeface="Calibri" panose="020F0502020204030204" pitchFamily="34" charset="0"/>
              </a:rPr>
              <a:t> RMSE (Non-</a:t>
            </a:r>
            <a:r>
              <a:rPr lang="vi-VN" err="1">
                <a:effectLst/>
                <a:latin typeface="Times New Roman" panose="02020603050405020304" pitchFamily="18" charset="0"/>
                <a:ea typeface="Calibri" panose="020F0502020204030204" pitchFamily="34" charset="0"/>
                <a:cs typeface="Calibri" panose="020F0502020204030204" pitchFamily="34" charset="0"/>
              </a:rPr>
              <a:t>Parallel</a:t>
            </a:r>
            <a:r>
              <a:rPr lang="vi-VN">
                <a:effectLst/>
                <a:latin typeface="Times New Roman" panose="02020603050405020304" pitchFamily="18" charset="0"/>
                <a:ea typeface="Calibri" panose="020F0502020204030204" pitchFamily="34" charset="0"/>
                <a:cs typeface="Calibri" panose="020F0502020204030204" pitchFamily="34" charset="0"/>
              </a:rPr>
              <a:t>): 2.2689364346645013</a:t>
            </a:r>
          </a:p>
          <a:p>
            <a:pPr marL="0" marR="0" algn="just">
              <a:lnSpc>
                <a:spcPct val="106000"/>
              </a:lnSpc>
              <a:spcBef>
                <a:spcPts val="0"/>
              </a:spcBef>
              <a:spcAft>
                <a:spcPts val="800"/>
              </a:spcAft>
            </a:pPr>
            <a:r>
              <a:rPr lang="vi-VN">
                <a:effectLst/>
                <a:latin typeface="Times New Roman" panose="02020603050405020304" pitchFamily="18" charset="0"/>
                <a:ea typeface="Calibri" panose="020F0502020204030204" pitchFamily="34" charset="0"/>
                <a:cs typeface="Calibri" panose="020F0502020204030204" pitchFamily="34" charset="0"/>
              </a:rPr>
              <a:t>•</a:t>
            </a:r>
            <a:r>
              <a:rPr lang="en-US">
                <a:effectLst/>
                <a:latin typeface="Times New Roman" panose="02020603050405020304" pitchFamily="18" charset="0"/>
                <a:ea typeface="Calibri" panose="020F0502020204030204" pitchFamily="34" charset="0"/>
                <a:cs typeface="Calibri" panose="020F0502020204030204" pitchFamily="34" charset="0"/>
              </a:rPr>
              <a:t> </a:t>
            </a:r>
            <a:r>
              <a:rPr lang="vi-VN" err="1">
                <a:effectLst/>
                <a:latin typeface="Times New Roman" panose="02020603050405020304" pitchFamily="18" charset="0"/>
                <a:ea typeface="Calibri" panose="020F0502020204030204" pitchFamily="34" charset="0"/>
                <a:cs typeface="Calibri" panose="020F0502020204030204" pitchFamily="34" charset="0"/>
              </a:rPr>
              <a:t>Test</a:t>
            </a:r>
            <a:r>
              <a:rPr lang="vi-VN">
                <a:effectLst/>
                <a:latin typeface="Times New Roman" panose="02020603050405020304" pitchFamily="18" charset="0"/>
                <a:ea typeface="Calibri" panose="020F0502020204030204" pitchFamily="34" charset="0"/>
                <a:cs typeface="Calibri" panose="020F0502020204030204" pitchFamily="34" charset="0"/>
              </a:rPr>
              <a:t> MAE (Non-</a:t>
            </a:r>
            <a:r>
              <a:rPr lang="vi-VN" err="1">
                <a:effectLst/>
                <a:latin typeface="Times New Roman" panose="02020603050405020304" pitchFamily="18" charset="0"/>
                <a:ea typeface="Calibri" panose="020F0502020204030204" pitchFamily="34" charset="0"/>
                <a:cs typeface="Calibri" panose="020F0502020204030204" pitchFamily="34" charset="0"/>
              </a:rPr>
              <a:t>Parallel</a:t>
            </a:r>
            <a:r>
              <a:rPr lang="vi-VN">
                <a:effectLst/>
                <a:latin typeface="Times New Roman" panose="02020603050405020304" pitchFamily="18" charset="0"/>
                <a:ea typeface="Calibri" panose="020F0502020204030204" pitchFamily="34" charset="0"/>
                <a:cs typeface="Calibri" panose="020F0502020204030204" pitchFamily="34" charset="0"/>
              </a:rPr>
              <a:t>): 2.008581921309755</a:t>
            </a:r>
          </a:p>
          <a:p>
            <a:pPr marL="0" marR="0" algn="just">
              <a:lnSpc>
                <a:spcPct val="106000"/>
              </a:lnSpc>
              <a:spcBef>
                <a:spcPts val="0"/>
              </a:spcBef>
              <a:spcAft>
                <a:spcPts val="800"/>
              </a:spcAft>
            </a:pPr>
            <a:r>
              <a:rPr lang="vi-VN">
                <a:effectLst/>
                <a:latin typeface="Times New Roman" panose="02020603050405020304" pitchFamily="18" charset="0"/>
                <a:ea typeface="Calibri" panose="020F0502020204030204" pitchFamily="34" charset="0"/>
                <a:cs typeface="Calibri" panose="020F0502020204030204" pitchFamily="34" charset="0"/>
              </a:rPr>
              <a:t>•</a:t>
            </a:r>
            <a:r>
              <a:rPr lang="en-US">
                <a:effectLst/>
                <a:latin typeface="Times New Roman" panose="02020603050405020304" pitchFamily="18" charset="0"/>
                <a:ea typeface="Calibri" panose="020F0502020204030204" pitchFamily="34" charset="0"/>
                <a:cs typeface="Calibri" panose="020F0502020204030204" pitchFamily="34" charset="0"/>
              </a:rPr>
              <a:t> </a:t>
            </a:r>
            <a:r>
              <a:rPr lang="vi-VN" err="1">
                <a:effectLst/>
                <a:latin typeface="Times New Roman" panose="02020603050405020304" pitchFamily="18" charset="0"/>
                <a:ea typeface="Calibri" panose="020F0502020204030204" pitchFamily="34" charset="0"/>
                <a:cs typeface="Calibri" panose="020F0502020204030204" pitchFamily="34" charset="0"/>
              </a:rPr>
              <a:t>Test</a:t>
            </a:r>
            <a:r>
              <a:rPr lang="vi-VN">
                <a:effectLst/>
                <a:latin typeface="Times New Roman" panose="02020603050405020304" pitchFamily="18" charset="0"/>
                <a:ea typeface="Calibri" panose="020F0502020204030204" pitchFamily="34" charset="0"/>
                <a:cs typeface="Calibri" panose="020F0502020204030204" pitchFamily="34" charset="0"/>
              </a:rPr>
              <a:t> R² (Non-</a:t>
            </a:r>
            <a:r>
              <a:rPr lang="vi-VN" err="1">
                <a:effectLst/>
                <a:latin typeface="Times New Roman" panose="02020603050405020304" pitchFamily="18" charset="0"/>
                <a:ea typeface="Calibri" panose="020F0502020204030204" pitchFamily="34" charset="0"/>
                <a:cs typeface="Calibri" panose="020F0502020204030204" pitchFamily="34" charset="0"/>
              </a:rPr>
              <a:t>Parallel</a:t>
            </a:r>
            <a:r>
              <a:rPr lang="vi-VN">
                <a:effectLst/>
                <a:latin typeface="Times New Roman" panose="02020603050405020304" pitchFamily="18" charset="0"/>
                <a:ea typeface="Calibri" panose="020F0502020204030204" pitchFamily="34" charset="0"/>
                <a:cs typeface="Calibri" panose="020F0502020204030204" pitchFamily="34" charset="0"/>
              </a:rPr>
              <a:t>): -4.288792121892889</a:t>
            </a:r>
          </a:p>
        </p:txBody>
      </p:sp>
    </p:spTree>
    <p:extLst>
      <p:ext uri="{BB962C8B-B14F-4D97-AF65-F5344CB8AC3E}">
        <p14:creationId xmlns:p14="http://schemas.microsoft.com/office/powerpoint/2010/main" val="404766315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931"/>
        <p:cNvGrpSpPr/>
        <p:nvPr/>
      </p:nvGrpSpPr>
      <p:grpSpPr>
        <a:xfrm>
          <a:off x="0" y="0"/>
          <a:ext cx="0" cy="0"/>
          <a:chOff x="0" y="0"/>
          <a:chExt cx="0" cy="0"/>
        </a:xfrm>
      </p:grpSpPr>
      <p:sp>
        <p:nvSpPr>
          <p:cNvPr id="937" name="Google Shape;937;p32"/>
          <p:cNvSpPr txBox="1">
            <a:spLocks noGrp="1"/>
          </p:cNvSpPr>
          <p:nvPr>
            <p:ph type="title"/>
          </p:nvPr>
        </p:nvSpPr>
        <p:spPr>
          <a:xfrm>
            <a:off x="210593" y="128959"/>
            <a:ext cx="8825345" cy="481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err="1">
                <a:solidFill>
                  <a:schemeClr val="dk1"/>
                </a:solidFill>
              </a:rPr>
              <a:t>Phát</a:t>
            </a:r>
            <a:r>
              <a:rPr lang="en-US">
                <a:solidFill>
                  <a:schemeClr val="dk1"/>
                </a:solidFill>
              </a:rPr>
              <a:t> </a:t>
            </a:r>
            <a:r>
              <a:rPr lang="en-US" err="1">
                <a:solidFill>
                  <a:schemeClr val="dk1"/>
                </a:solidFill>
              </a:rPr>
              <a:t>biểu</a:t>
            </a:r>
            <a:r>
              <a:rPr lang="en-US">
                <a:solidFill>
                  <a:schemeClr val="dk1"/>
                </a:solidFill>
              </a:rPr>
              <a:t> </a:t>
            </a:r>
            <a:r>
              <a:rPr lang="en-US" err="1">
                <a:solidFill>
                  <a:schemeClr val="dk1"/>
                </a:solidFill>
              </a:rPr>
              <a:t>kết</a:t>
            </a:r>
            <a:r>
              <a:rPr lang="en-US">
                <a:solidFill>
                  <a:schemeClr val="dk1"/>
                </a:solidFill>
              </a:rPr>
              <a:t> </a:t>
            </a:r>
            <a:r>
              <a:rPr lang="en-US" err="1">
                <a:solidFill>
                  <a:schemeClr val="dk1"/>
                </a:solidFill>
              </a:rPr>
              <a:t>quả</a:t>
            </a:r>
            <a:endParaRPr lang="vi-VN">
              <a:solidFill>
                <a:schemeClr val="dk1"/>
              </a:solidFill>
            </a:endParaRPr>
          </a:p>
        </p:txBody>
      </p:sp>
      <p:sp>
        <p:nvSpPr>
          <p:cNvPr id="8" name="TextBox 7">
            <a:extLst>
              <a:ext uri="{FF2B5EF4-FFF2-40B4-BE49-F238E27FC236}">
                <a16:creationId xmlns:a16="http://schemas.microsoft.com/office/drawing/2014/main" id="{388F9495-DC35-70DE-CA1C-C50B48F34372}"/>
              </a:ext>
            </a:extLst>
          </p:cNvPr>
          <p:cNvSpPr txBox="1"/>
          <p:nvPr/>
        </p:nvSpPr>
        <p:spPr>
          <a:xfrm>
            <a:off x="8760562" y="4835723"/>
            <a:ext cx="441146" cy="369332"/>
          </a:xfrm>
          <a:prstGeom prst="rect">
            <a:avLst/>
          </a:prstGeom>
          <a:noFill/>
        </p:spPr>
        <p:txBody>
          <a:bodyPr wrap="none" rtlCol="0">
            <a:spAutoFit/>
          </a:bodyPr>
          <a:lstStyle/>
          <a:p>
            <a:r>
              <a:rPr lang="en-US"/>
              <a:t>68</a:t>
            </a:r>
          </a:p>
        </p:txBody>
      </p:sp>
      <p:sp>
        <p:nvSpPr>
          <p:cNvPr id="3" name="Rectangle 5">
            <a:extLst>
              <a:ext uri="{FF2B5EF4-FFF2-40B4-BE49-F238E27FC236}">
                <a16:creationId xmlns:a16="http://schemas.microsoft.com/office/drawing/2014/main" id="{490DEA7C-9218-AD45-307F-D80A4BA0AAF1}"/>
              </a:ext>
            </a:extLst>
          </p:cNvPr>
          <p:cNvSpPr>
            <a:spLocks noChangeArrowheads="1"/>
          </p:cNvSpPr>
          <p:nvPr/>
        </p:nvSpPr>
        <p:spPr bwMode="auto">
          <a:xfrm>
            <a:off x="900546" y="217516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vi-VN" altLang="ja-JP" sz="1300" b="0" i="0" u="none" strike="noStrike" cap="none" normalizeH="0" baseline="0">
                <a:ln>
                  <a:noFill/>
                </a:ln>
                <a:solidFill>
                  <a:schemeClr val="tx1"/>
                </a:solidFill>
                <a:effectLst/>
                <a:latin typeface="Calibri" panose="020F0502020204030204" pitchFamily="34" charset="0"/>
                <a:ea typeface="Yu Mincho" panose="02020400000000000000" pitchFamily="18" charset="-128"/>
                <a:cs typeface="Calibri" panose="020F0502020204030204" pitchFamily="34" charset="0"/>
              </a:rPr>
              <a:t> </a:t>
            </a:r>
            <a:endParaRPr kumimoji="0" lang="vi-VN" altLang="ja-JP" sz="1800" b="0" i="0" u="none" strike="noStrike" cap="none" normalizeH="0" baseline="0">
              <a:ln>
                <a:noFill/>
              </a:ln>
              <a:solidFill>
                <a:schemeClr val="tx1"/>
              </a:solidFill>
              <a:effectLst/>
              <a:latin typeface="Arial" panose="020B0604020202020204" pitchFamily="34" charset="0"/>
            </a:endParaRPr>
          </a:p>
        </p:txBody>
      </p:sp>
      <p:sp>
        <p:nvSpPr>
          <p:cNvPr id="14" name="TextBox 13">
            <a:extLst>
              <a:ext uri="{FF2B5EF4-FFF2-40B4-BE49-F238E27FC236}">
                <a16:creationId xmlns:a16="http://schemas.microsoft.com/office/drawing/2014/main" id="{4703CB2F-4A7A-D79D-C89C-53ED09EC739A}"/>
              </a:ext>
            </a:extLst>
          </p:cNvPr>
          <p:cNvSpPr txBox="1"/>
          <p:nvPr/>
        </p:nvSpPr>
        <p:spPr>
          <a:xfrm>
            <a:off x="210593" y="535379"/>
            <a:ext cx="8643099" cy="4608121"/>
          </a:xfrm>
          <a:prstGeom prst="rect">
            <a:avLst/>
          </a:prstGeom>
          <a:noFill/>
        </p:spPr>
        <p:txBody>
          <a:bodyPr wrap="square">
            <a:spAutoFit/>
          </a:bodyPr>
          <a:lstStyle/>
          <a:p>
            <a:pPr marL="0" marR="0" algn="just">
              <a:lnSpc>
                <a:spcPct val="106000"/>
              </a:lnSpc>
              <a:spcBef>
                <a:spcPts val="0"/>
              </a:spcBef>
              <a:spcAft>
                <a:spcPts val="800"/>
              </a:spcAft>
            </a:pPr>
            <a:r>
              <a:rPr lang="vi-VN" b="1">
                <a:effectLst/>
                <a:latin typeface="Times New Roman" panose="02020603050405020304" pitchFamily="18" charset="0"/>
                <a:ea typeface="Calibri" panose="020F0502020204030204" pitchFamily="34" charset="0"/>
                <a:cs typeface="Calibri" panose="020F0502020204030204" pitchFamily="34" charset="0"/>
              </a:rPr>
              <a:t>General_rate vs. Comfort:</a:t>
            </a:r>
          </a:p>
          <a:p>
            <a:pPr marL="0" marR="0" algn="just">
              <a:lnSpc>
                <a:spcPct val="106000"/>
              </a:lnSpc>
              <a:spcBef>
                <a:spcPts val="0"/>
              </a:spcBef>
              <a:spcAft>
                <a:spcPts val="800"/>
              </a:spcAft>
            </a:pPr>
            <a:r>
              <a:rPr lang="vi-VN">
                <a:effectLst/>
                <a:latin typeface="Times New Roman" panose="02020603050405020304" pitchFamily="18" charset="0"/>
                <a:ea typeface="Calibri" panose="020F0502020204030204" pitchFamily="34" charset="0"/>
                <a:cs typeface="Calibri" panose="020F0502020204030204" pitchFamily="34" charset="0"/>
              </a:rPr>
              <a:t>Có một sự phân cụm rõ ràng giữa các điểm, với đa số các điểm tập trung tại khu vực có giá trị General_rate và Comfort cao.</a:t>
            </a:r>
          </a:p>
          <a:p>
            <a:pPr marL="0" marR="0" algn="just">
              <a:lnSpc>
                <a:spcPct val="106000"/>
              </a:lnSpc>
              <a:spcBef>
                <a:spcPts val="0"/>
              </a:spcBef>
              <a:spcAft>
                <a:spcPts val="800"/>
              </a:spcAft>
            </a:pPr>
            <a:r>
              <a:rPr lang="vi-VN">
                <a:effectLst/>
                <a:latin typeface="Times New Roman" panose="02020603050405020304" pitchFamily="18" charset="0"/>
                <a:ea typeface="Calibri" panose="020F0502020204030204" pitchFamily="34" charset="0"/>
                <a:cs typeface="Calibri" panose="020F0502020204030204" pitchFamily="34" charset="0"/>
              </a:rPr>
              <a:t>Các cụm khác nhau được phân biệt tốt, mặc dù có một số điểm nằm xa nhóm chính.</a:t>
            </a:r>
          </a:p>
          <a:p>
            <a:pPr marL="0" marR="0" algn="just">
              <a:lnSpc>
                <a:spcPct val="106000"/>
              </a:lnSpc>
              <a:spcBef>
                <a:spcPts val="0"/>
              </a:spcBef>
              <a:spcAft>
                <a:spcPts val="800"/>
              </a:spcAft>
            </a:pPr>
            <a:r>
              <a:rPr lang="vi-VN" b="1">
                <a:effectLst/>
                <a:latin typeface="Times New Roman" panose="02020603050405020304" pitchFamily="18" charset="0"/>
                <a:ea typeface="Calibri" panose="020F0502020204030204" pitchFamily="34" charset="0"/>
                <a:cs typeface="Calibri" panose="020F0502020204030204" pitchFamily="34" charset="0"/>
              </a:rPr>
              <a:t>General_rate vs. Performance:</a:t>
            </a:r>
          </a:p>
          <a:p>
            <a:pPr marL="0" marR="0" algn="just">
              <a:lnSpc>
                <a:spcPct val="106000"/>
              </a:lnSpc>
              <a:spcBef>
                <a:spcPts val="0"/>
              </a:spcBef>
              <a:spcAft>
                <a:spcPts val="800"/>
              </a:spcAft>
            </a:pPr>
            <a:r>
              <a:rPr lang="vi-VN">
                <a:effectLst/>
                <a:latin typeface="Times New Roman" panose="02020603050405020304" pitchFamily="18" charset="0"/>
                <a:ea typeface="Calibri" panose="020F0502020204030204" pitchFamily="34" charset="0"/>
                <a:cs typeface="Calibri" panose="020F0502020204030204" pitchFamily="34" charset="0"/>
              </a:rPr>
              <a:t>Tương tự, có một sự phân cụm rõ ràng với đa số các điểm tập trung ở khu vực có giá trị General_rate và Performance cao.</a:t>
            </a:r>
          </a:p>
          <a:p>
            <a:pPr marL="0" marR="0" algn="just">
              <a:lnSpc>
                <a:spcPct val="106000"/>
              </a:lnSpc>
              <a:spcBef>
                <a:spcPts val="0"/>
              </a:spcBef>
              <a:spcAft>
                <a:spcPts val="800"/>
              </a:spcAft>
            </a:pPr>
            <a:r>
              <a:rPr lang="vi-VN">
                <a:effectLst/>
                <a:latin typeface="Times New Roman" panose="02020603050405020304" pitchFamily="18" charset="0"/>
                <a:ea typeface="Calibri" panose="020F0502020204030204" pitchFamily="34" charset="0"/>
                <a:cs typeface="Calibri" panose="020F0502020204030204" pitchFamily="34" charset="0"/>
              </a:rPr>
              <a:t>Sự phân bố các cụm tương đối rõ ràng, nhưng có một số điểm ngoài rìa có thể cần được xem xét.</a:t>
            </a:r>
          </a:p>
          <a:p>
            <a:pPr marL="0" marR="0" algn="just">
              <a:lnSpc>
                <a:spcPct val="106000"/>
              </a:lnSpc>
              <a:spcBef>
                <a:spcPts val="0"/>
              </a:spcBef>
              <a:spcAft>
                <a:spcPts val="800"/>
              </a:spcAft>
            </a:pPr>
            <a:r>
              <a:rPr lang="vi-VN" b="1">
                <a:effectLst/>
                <a:latin typeface="Times New Roman" panose="02020603050405020304" pitchFamily="18" charset="0"/>
                <a:ea typeface="Calibri" panose="020F0502020204030204" pitchFamily="34" charset="0"/>
                <a:cs typeface="Calibri" panose="020F0502020204030204" pitchFamily="34" charset="0"/>
              </a:rPr>
              <a:t>General_rate vs. Reliability:</a:t>
            </a:r>
          </a:p>
          <a:p>
            <a:pPr marL="0" marR="0" algn="just">
              <a:lnSpc>
                <a:spcPct val="106000"/>
              </a:lnSpc>
              <a:spcBef>
                <a:spcPts val="0"/>
              </a:spcBef>
              <a:spcAft>
                <a:spcPts val="800"/>
              </a:spcAft>
            </a:pPr>
            <a:r>
              <a:rPr lang="vi-VN">
                <a:effectLst/>
                <a:latin typeface="Times New Roman" panose="02020603050405020304" pitchFamily="18" charset="0"/>
                <a:ea typeface="Calibri" panose="020F0502020204030204" pitchFamily="34" charset="0"/>
                <a:cs typeface="Calibri" panose="020F0502020204030204" pitchFamily="34" charset="0"/>
              </a:rPr>
              <a:t>Mối quan hệ tương tự giữa General_rate và Reliability. Các cụm chính nằm ở góc phần tư phía trên bên phải của biểu đồ, cho thấy một mối quan hệ tích cực giữa General_rate và Reliability.</a:t>
            </a:r>
          </a:p>
        </p:txBody>
      </p:sp>
    </p:spTree>
    <p:extLst>
      <p:ext uri="{BB962C8B-B14F-4D97-AF65-F5344CB8AC3E}">
        <p14:creationId xmlns:p14="http://schemas.microsoft.com/office/powerpoint/2010/main" val="327240641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931"/>
        <p:cNvGrpSpPr/>
        <p:nvPr/>
      </p:nvGrpSpPr>
      <p:grpSpPr>
        <a:xfrm>
          <a:off x="0" y="0"/>
          <a:ext cx="0" cy="0"/>
          <a:chOff x="0" y="0"/>
          <a:chExt cx="0" cy="0"/>
        </a:xfrm>
      </p:grpSpPr>
      <p:sp>
        <p:nvSpPr>
          <p:cNvPr id="937" name="Google Shape;937;p32"/>
          <p:cNvSpPr txBox="1">
            <a:spLocks noGrp="1"/>
          </p:cNvSpPr>
          <p:nvPr>
            <p:ph type="title"/>
          </p:nvPr>
        </p:nvSpPr>
        <p:spPr>
          <a:xfrm>
            <a:off x="210593" y="128959"/>
            <a:ext cx="8825345" cy="481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err="1">
                <a:solidFill>
                  <a:schemeClr val="dk1"/>
                </a:solidFill>
              </a:rPr>
              <a:t>Phát</a:t>
            </a:r>
            <a:r>
              <a:rPr lang="en-US">
                <a:solidFill>
                  <a:schemeClr val="dk1"/>
                </a:solidFill>
              </a:rPr>
              <a:t> </a:t>
            </a:r>
            <a:r>
              <a:rPr lang="en-US" err="1">
                <a:solidFill>
                  <a:schemeClr val="dk1"/>
                </a:solidFill>
              </a:rPr>
              <a:t>biểu</a:t>
            </a:r>
            <a:r>
              <a:rPr lang="en-US">
                <a:solidFill>
                  <a:schemeClr val="dk1"/>
                </a:solidFill>
              </a:rPr>
              <a:t> </a:t>
            </a:r>
            <a:r>
              <a:rPr lang="en-US" err="1">
                <a:solidFill>
                  <a:schemeClr val="dk1"/>
                </a:solidFill>
              </a:rPr>
              <a:t>kết</a:t>
            </a:r>
            <a:r>
              <a:rPr lang="en-US">
                <a:solidFill>
                  <a:schemeClr val="dk1"/>
                </a:solidFill>
              </a:rPr>
              <a:t> </a:t>
            </a:r>
            <a:r>
              <a:rPr lang="en-US" err="1">
                <a:solidFill>
                  <a:schemeClr val="dk1"/>
                </a:solidFill>
              </a:rPr>
              <a:t>quả</a:t>
            </a:r>
            <a:endParaRPr lang="vi-VN">
              <a:solidFill>
                <a:schemeClr val="dk1"/>
              </a:solidFill>
            </a:endParaRPr>
          </a:p>
        </p:txBody>
      </p:sp>
      <p:sp>
        <p:nvSpPr>
          <p:cNvPr id="8" name="TextBox 7">
            <a:extLst>
              <a:ext uri="{FF2B5EF4-FFF2-40B4-BE49-F238E27FC236}">
                <a16:creationId xmlns:a16="http://schemas.microsoft.com/office/drawing/2014/main" id="{388F9495-DC35-70DE-CA1C-C50B48F34372}"/>
              </a:ext>
            </a:extLst>
          </p:cNvPr>
          <p:cNvSpPr txBox="1"/>
          <p:nvPr/>
        </p:nvSpPr>
        <p:spPr>
          <a:xfrm>
            <a:off x="8760562" y="4835723"/>
            <a:ext cx="441146" cy="369332"/>
          </a:xfrm>
          <a:prstGeom prst="rect">
            <a:avLst/>
          </a:prstGeom>
          <a:noFill/>
        </p:spPr>
        <p:txBody>
          <a:bodyPr wrap="none" rtlCol="0">
            <a:spAutoFit/>
          </a:bodyPr>
          <a:lstStyle/>
          <a:p>
            <a:r>
              <a:rPr lang="en-US"/>
              <a:t>69</a:t>
            </a:r>
          </a:p>
        </p:txBody>
      </p:sp>
      <p:sp>
        <p:nvSpPr>
          <p:cNvPr id="3" name="Rectangle 5">
            <a:extLst>
              <a:ext uri="{FF2B5EF4-FFF2-40B4-BE49-F238E27FC236}">
                <a16:creationId xmlns:a16="http://schemas.microsoft.com/office/drawing/2014/main" id="{490DEA7C-9218-AD45-307F-D80A4BA0AAF1}"/>
              </a:ext>
            </a:extLst>
          </p:cNvPr>
          <p:cNvSpPr>
            <a:spLocks noChangeArrowheads="1"/>
          </p:cNvSpPr>
          <p:nvPr/>
        </p:nvSpPr>
        <p:spPr bwMode="auto">
          <a:xfrm>
            <a:off x="900546" y="217516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vi-VN" altLang="ja-JP" sz="1300" b="0" i="0" u="none" strike="noStrike" cap="none" normalizeH="0" baseline="0">
                <a:ln>
                  <a:noFill/>
                </a:ln>
                <a:solidFill>
                  <a:schemeClr val="tx1"/>
                </a:solidFill>
                <a:effectLst/>
                <a:latin typeface="Calibri" panose="020F0502020204030204" pitchFamily="34" charset="0"/>
                <a:ea typeface="Yu Mincho" panose="02020400000000000000" pitchFamily="18" charset="-128"/>
                <a:cs typeface="Calibri" panose="020F0502020204030204" pitchFamily="34" charset="0"/>
              </a:rPr>
              <a:t> </a:t>
            </a:r>
            <a:endParaRPr kumimoji="0" lang="vi-VN" altLang="ja-JP" sz="1800" b="0" i="0" u="none" strike="noStrike" cap="none" normalizeH="0" baseline="0">
              <a:ln>
                <a:noFill/>
              </a:ln>
              <a:solidFill>
                <a:schemeClr val="tx1"/>
              </a:solidFill>
              <a:effectLst/>
              <a:latin typeface="Arial" panose="020B0604020202020204" pitchFamily="34" charset="0"/>
            </a:endParaRPr>
          </a:p>
        </p:txBody>
      </p:sp>
      <p:sp>
        <p:nvSpPr>
          <p:cNvPr id="14" name="TextBox 13">
            <a:extLst>
              <a:ext uri="{FF2B5EF4-FFF2-40B4-BE49-F238E27FC236}">
                <a16:creationId xmlns:a16="http://schemas.microsoft.com/office/drawing/2014/main" id="{4703CB2F-4A7A-D79D-C89C-53ED09EC739A}"/>
              </a:ext>
            </a:extLst>
          </p:cNvPr>
          <p:cNvSpPr txBox="1"/>
          <p:nvPr/>
        </p:nvSpPr>
        <p:spPr>
          <a:xfrm>
            <a:off x="210593" y="1271999"/>
            <a:ext cx="8643099" cy="3228513"/>
          </a:xfrm>
          <a:prstGeom prst="rect">
            <a:avLst/>
          </a:prstGeom>
          <a:noFill/>
        </p:spPr>
        <p:txBody>
          <a:bodyPr wrap="square">
            <a:spAutoFit/>
          </a:bodyPr>
          <a:lstStyle/>
          <a:p>
            <a:pPr marL="0" marR="0" algn="just">
              <a:lnSpc>
                <a:spcPct val="106000"/>
              </a:lnSpc>
              <a:spcBef>
                <a:spcPts val="0"/>
              </a:spcBef>
              <a:spcAft>
                <a:spcPts val="800"/>
              </a:spcAft>
            </a:pPr>
            <a:r>
              <a:rPr lang="vi-VN" b="1">
                <a:effectLst/>
                <a:latin typeface="Times New Roman" panose="02020603050405020304" pitchFamily="18" charset="0"/>
                <a:ea typeface="Calibri" panose="020F0502020204030204" pitchFamily="34" charset="0"/>
                <a:cs typeface="Calibri" panose="020F0502020204030204" pitchFamily="34" charset="0"/>
              </a:rPr>
              <a:t>Comfort vs. Performance:</a:t>
            </a:r>
          </a:p>
          <a:p>
            <a:pPr marL="0" marR="0" algn="just">
              <a:lnSpc>
                <a:spcPct val="106000"/>
              </a:lnSpc>
              <a:spcBef>
                <a:spcPts val="0"/>
              </a:spcBef>
              <a:spcAft>
                <a:spcPts val="800"/>
              </a:spcAft>
            </a:pPr>
            <a:r>
              <a:rPr lang="vi-VN">
                <a:effectLst/>
                <a:latin typeface="Times New Roman" panose="02020603050405020304" pitchFamily="18" charset="0"/>
                <a:ea typeface="Calibri" panose="020F0502020204030204" pitchFamily="34" charset="0"/>
                <a:cs typeface="Calibri" panose="020F0502020204030204" pitchFamily="34" charset="0"/>
              </a:rPr>
              <a:t>Các cụm chính nằm ở khu vực có giá trị Comfort và Performance cao, với một số điểm ngoài rìa.</a:t>
            </a:r>
          </a:p>
          <a:p>
            <a:pPr marL="0" marR="0" algn="just">
              <a:lnSpc>
                <a:spcPct val="106000"/>
              </a:lnSpc>
              <a:spcBef>
                <a:spcPts val="0"/>
              </a:spcBef>
              <a:spcAft>
                <a:spcPts val="800"/>
              </a:spcAft>
            </a:pPr>
            <a:r>
              <a:rPr lang="vi-VN" b="1">
                <a:effectLst/>
                <a:latin typeface="Times New Roman" panose="02020603050405020304" pitchFamily="18" charset="0"/>
                <a:ea typeface="Calibri" panose="020F0502020204030204" pitchFamily="34" charset="0"/>
                <a:cs typeface="Calibri" panose="020F0502020204030204" pitchFamily="34" charset="0"/>
              </a:rPr>
              <a:t>Comfort vs. Reliability:</a:t>
            </a:r>
          </a:p>
          <a:p>
            <a:pPr marL="0" marR="0" algn="just">
              <a:lnSpc>
                <a:spcPct val="106000"/>
              </a:lnSpc>
              <a:spcBef>
                <a:spcPts val="0"/>
              </a:spcBef>
              <a:spcAft>
                <a:spcPts val="800"/>
              </a:spcAft>
            </a:pPr>
            <a:r>
              <a:rPr lang="vi-VN">
                <a:effectLst/>
                <a:latin typeface="Times New Roman" panose="02020603050405020304" pitchFamily="18" charset="0"/>
                <a:ea typeface="Calibri" panose="020F0502020204030204" pitchFamily="34" charset="0"/>
                <a:cs typeface="Calibri" panose="020F0502020204030204" pitchFamily="34" charset="0"/>
              </a:rPr>
              <a:t>Mối quan hệ tương tự giữa Comfort và Reliability với các cụm chính nằm ở góc phần tư phía trên bên phải.</a:t>
            </a:r>
          </a:p>
          <a:p>
            <a:pPr marL="0" marR="0" algn="just">
              <a:lnSpc>
                <a:spcPct val="106000"/>
              </a:lnSpc>
              <a:spcBef>
                <a:spcPts val="0"/>
              </a:spcBef>
              <a:spcAft>
                <a:spcPts val="800"/>
              </a:spcAft>
            </a:pPr>
            <a:r>
              <a:rPr lang="vi-VN" b="1">
                <a:effectLst/>
                <a:latin typeface="Times New Roman" panose="02020603050405020304" pitchFamily="18" charset="0"/>
                <a:ea typeface="Calibri" panose="020F0502020204030204" pitchFamily="34" charset="0"/>
                <a:cs typeface="Calibri" panose="020F0502020204030204" pitchFamily="34" charset="0"/>
              </a:rPr>
              <a:t>Performance vs. Reliability:</a:t>
            </a:r>
          </a:p>
          <a:p>
            <a:pPr marL="0" marR="0" algn="just">
              <a:lnSpc>
                <a:spcPct val="106000"/>
              </a:lnSpc>
              <a:spcBef>
                <a:spcPts val="0"/>
              </a:spcBef>
              <a:spcAft>
                <a:spcPts val="800"/>
              </a:spcAft>
            </a:pPr>
            <a:r>
              <a:rPr lang="vi-VN">
                <a:effectLst/>
                <a:latin typeface="Times New Roman" panose="02020603050405020304" pitchFamily="18" charset="0"/>
                <a:ea typeface="Calibri" panose="020F0502020204030204" pitchFamily="34" charset="0"/>
                <a:cs typeface="Calibri" panose="020F0502020204030204" pitchFamily="34" charset="0"/>
              </a:rPr>
              <a:t>Mối quan hệ giữa Performance và Reliability cũng cho thấy một sự phân cụm rõ ràng, với các cụm chính nằm ở khu vực có giá trị cao cho cả hai thuộc tính.</a:t>
            </a:r>
          </a:p>
        </p:txBody>
      </p:sp>
    </p:spTree>
    <p:extLst>
      <p:ext uri="{BB962C8B-B14F-4D97-AF65-F5344CB8AC3E}">
        <p14:creationId xmlns:p14="http://schemas.microsoft.com/office/powerpoint/2010/main" val="8612427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290;p19">
            <a:extLst>
              <a:ext uri="{FF2B5EF4-FFF2-40B4-BE49-F238E27FC236}">
                <a16:creationId xmlns:a16="http://schemas.microsoft.com/office/drawing/2014/main" id="{87C6A245-9039-25DF-E151-D838DD90AC19}"/>
              </a:ext>
            </a:extLst>
          </p:cNvPr>
          <p:cNvSpPr txBox="1">
            <a:spLocks/>
          </p:cNvSpPr>
          <p:nvPr/>
        </p:nvSpPr>
        <p:spPr>
          <a:xfrm>
            <a:off x="568037" y="432256"/>
            <a:ext cx="8229600" cy="481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3000"/>
              <a:buFont typeface="Fira Sans Extra Condensed"/>
              <a:buNone/>
              <a:defRPr sz="3000" b="0" i="0" u="none" strike="noStrike" cap="none">
                <a:solidFill>
                  <a:srgbClr val="000000"/>
                </a:solidFill>
                <a:latin typeface="Fira Sans Extra Condensed"/>
                <a:ea typeface="Fira Sans Extra Condensed"/>
                <a:cs typeface="Fira Sans Extra Condensed"/>
                <a:sym typeface="Fira Sans Extra Condensed"/>
              </a:defRPr>
            </a:lvl1pPr>
            <a:lvl2pPr marR="0" lvl="1" algn="ctr" rtl="0">
              <a:lnSpc>
                <a:spcPct val="100000"/>
              </a:lnSpc>
              <a:spcBef>
                <a:spcPts val="0"/>
              </a:spcBef>
              <a:spcAft>
                <a:spcPts val="0"/>
              </a:spcAft>
              <a:buClr>
                <a:srgbClr val="000000"/>
              </a:buClr>
              <a:buSzPts val="3000"/>
              <a:buFont typeface="Fira Sans Extra Condensed"/>
              <a:buNone/>
              <a:defRPr sz="3000" b="0" i="0" u="none" strike="noStrike" cap="none">
                <a:solidFill>
                  <a:srgbClr val="000000"/>
                </a:solidFill>
                <a:latin typeface="Fira Sans Extra Condensed"/>
                <a:ea typeface="Fira Sans Extra Condensed"/>
                <a:cs typeface="Fira Sans Extra Condensed"/>
                <a:sym typeface="Fira Sans Extra Condensed"/>
              </a:defRPr>
            </a:lvl2pPr>
            <a:lvl3pPr marR="0" lvl="2" algn="ctr" rtl="0">
              <a:lnSpc>
                <a:spcPct val="100000"/>
              </a:lnSpc>
              <a:spcBef>
                <a:spcPts val="0"/>
              </a:spcBef>
              <a:spcAft>
                <a:spcPts val="0"/>
              </a:spcAft>
              <a:buClr>
                <a:srgbClr val="000000"/>
              </a:buClr>
              <a:buSzPts val="3000"/>
              <a:buFont typeface="Fira Sans Extra Condensed"/>
              <a:buNone/>
              <a:defRPr sz="3000" b="0" i="0" u="none" strike="noStrike" cap="none">
                <a:solidFill>
                  <a:srgbClr val="000000"/>
                </a:solidFill>
                <a:latin typeface="Fira Sans Extra Condensed"/>
                <a:ea typeface="Fira Sans Extra Condensed"/>
                <a:cs typeface="Fira Sans Extra Condensed"/>
                <a:sym typeface="Fira Sans Extra Condensed"/>
              </a:defRPr>
            </a:lvl3pPr>
            <a:lvl4pPr marR="0" lvl="3" algn="ctr" rtl="0">
              <a:lnSpc>
                <a:spcPct val="100000"/>
              </a:lnSpc>
              <a:spcBef>
                <a:spcPts val="0"/>
              </a:spcBef>
              <a:spcAft>
                <a:spcPts val="0"/>
              </a:spcAft>
              <a:buClr>
                <a:srgbClr val="000000"/>
              </a:buClr>
              <a:buSzPts val="3000"/>
              <a:buFont typeface="Fira Sans Extra Condensed"/>
              <a:buNone/>
              <a:defRPr sz="3000" b="0" i="0" u="none" strike="noStrike" cap="none">
                <a:solidFill>
                  <a:srgbClr val="000000"/>
                </a:solidFill>
                <a:latin typeface="Fira Sans Extra Condensed"/>
                <a:ea typeface="Fira Sans Extra Condensed"/>
                <a:cs typeface="Fira Sans Extra Condensed"/>
                <a:sym typeface="Fira Sans Extra Condensed"/>
              </a:defRPr>
            </a:lvl4pPr>
            <a:lvl5pPr marR="0" lvl="4" algn="ctr" rtl="0">
              <a:lnSpc>
                <a:spcPct val="100000"/>
              </a:lnSpc>
              <a:spcBef>
                <a:spcPts val="0"/>
              </a:spcBef>
              <a:spcAft>
                <a:spcPts val="0"/>
              </a:spcAft>
              <a:buClr>
                <a:srgbClr val="000000"/>
              </a:buClr>
              <a:buSzPts val="3000"/>
              <a:buFont typeface="Fira Sans Extra Condensed"/>
              <a:buNone/>
              <a:defRPr sz="3000" b="0" i="0" u="none" strike="noStrike" cap="none">
                <a:solidFill>
                  <a:srgbClr val="000000"/>
                </a:solidFill>
                <a:latin typeface="Fira Sans Extra Condensed"/>
                <a:ea typeface="Fira Sans Extra Condensed"/>
                <a:cs typeface="Fira Sans Extra Condensed"/>
                <a:sym typeface="Fira Sans Extra Condensed"/>
              </a:defRPr>
            </a:lvl5pPr>
            <a:lvl6pPr marR="0" lvl="5" algn="ctr" rtl="0">
              <a:lnSpc>
                <a:spcPct val="100000"/>
              </a:lnSpc>
              <a:spcBef>
                <a:spcPts val="0"/>
              </a:spcBef>
              <a:spcAft>
                <a:spcPts val="0"/>
              </a:spcAft>
              <a:buClr>
                <a:srgbClr val="000000"/>
              </a:buClr>
              <a:buSzPts val="3000"/>
              <a:buFont typeface="Fira Sans Extra Condensed"/>
              <a:buNone/>
              <a:defRPr sz="3000" b="0" i="0" u="none" strike="noStrike" cap="none">
                <a:solidFill>
                  <a:srgbClr val="000000"/>
                </a:solidFill>
                <a:latin typeface="Fira Sans Extra Condensed"/>
                <a:ea typeface="Fira Sans Extra Condensed"/>
                <a:cs typeface="Fira Sans Extra Condensed"/>
                <a:sym typeface="Fira Sans Extra Condensed"/>
              </a:defRPr>
            </a:lvl6pPr>
            <a:lvl7pPr marR="0" lvl="6" algn="ctr" rtl="0">
              <a:lnSpc>
                <a:spcPct val="100000"/>
              </a:lnSpc>
              <a:spcBef>
                <a:spcPts val="0"/>
              </a:spcBef>
              <a:spcAft>
                <a:spcPts val="0"/>
              </a:spcAft>
              <a:buClr>
                <a:srgbClr val="000000"/>
              </a:buClr>
              <a:buSzPts val="3000"/>
              <a:buFont typeface="Fira Sans Extra Condensed"/>
              <a:buNone/>
              <a:defRPr sz="3000" b="0" i="0" u="none" strike="noStrike" cap="none">
                <a:solidFill>
                  <a:srgbClr val="000000"/>
                </a:solidFill>
                <a:latin typeface="Fira Sans Extra Condensed"/>
                <a:ea typeface="Fira Sans Extra Condensed"/>
                <a:cs typeface="Fira Sans Extra Condensed"/>
                <a:sym typeface="Fira Sans Extra Condensed"/>
              </a:defRPr>
            </a:lvl7pPr>
            <a:lvl8pPr marR="0" lvl="7" algn="ctr" rtl="0">
              <a:lnSpc>
                <a:spcPct val="100000"/>
              </a:lnSpc>
              <a:spcBef>
                <a:spcPts val="0"/>
              </a:spcBef>
              <a:spcAft>
                <a:spcPts val="0"/>
              </a:spcAft>
              <a:buClr>
                <a:srgbClr val="000000"/>
              </a:buClr>
              <a:buSzPts val="3000"/>
              <a:buFont typeface="Fira Sans Extra Condensed"/>
              <a:buNone/>
              <a:defRPr sz="3000" b="0" i="0" u="none" strike="noStrike" cap="none">
                <a:solidFill>
                  <a:srgbClr val="000000"/>
                </a:solidFill>
                <a:latin typeface="Fira Sans Extra Condensed"/>
                <a:ea typeface="Fira Sans Extra Condensed"/>
                <a:cs typeface="Fira Sans Extra Condensed"/>
                <a:sym typeface="Fira Sans Extra Condensed"/>
              </a:defRPr>
            </a:lvl8pPr>
            <a:lvl9pPr marR="0" lvl="8" algn="ctr" rtl="0">
              <a:lnSpc>
                <a:spcPct val="100000"/>
              </a:lnSpc>
              <a:spcBef>
                <a:spcPts val="0"/>
              </a:spcBef>
              <a:spcAft>
                <a:spcPts val="0"/>
              </a:spcAft>
              <a:buClr>
                <a:srgbClr val="000000"/>
              </a:buClr>
              <a:buSzPts val="3000"/>
              <a:buFont typeface="Fira Sans Extra Condensed"/>
              <a:buNone/>
              <a:defRPr sz="3000" b="0" i="0" u="none" strike="noStrike" cap="none">
                <a:solidFill>
                  <a:srgbClr val="000000"/>
                </a:solidFill>
                <a:latin typeface="Fira Sans Extra Condensed"/>
                <a:ea typeface="Fira Sans Extra Condensed"/>
                <a:cs typeface="Fira Sans Extra Condensed"/>
                <a:sym typeface="Fira Sans Extra Condensed"/>
              </a:defRPr>
            </a:lvl9pPr>
          </a:lstStyle>
          <a:p>
            <a:r>
              <a:rPr lang="en-US"/>
              <a:t>Thu </a:t>
            </a:r>
            <a:r>
              <a:rPr lang="en-US" err="1"/>
              <a:t>thập</a:t>
            </a:r>
            <a:r>
              <a:rPr lang="en-US"/>
              <a:t> </a:t>
            </a:r>
            <a:r>
              <a:rPr lang="en-US" err="1"/>
              <a:t>dữ</a:t>
            </a:r>
            <a:r>
              <a:rPr lang="en-US"/>
              <a:t> </a:t>
            </a:r>
            <a:r>
              <a:rPr lang="en-US" err="1"/>
              <a:t>liệu</a:t>
            </a:r>
            <a:endParaRPr lang="en-US"/>
          </a:p>
        </p:txBody>
      </p:sp>
      <p:sp>
        <p:nvSpPr>
          <p:cNvPr id="9" name="TextBox 8">
            <a:extLst>
              <a:ext uri="{FF2B5EF4-FFF2-40B4-BE49-F238E27FC236}">
                <a16:creationId xmlns:a16="http://schemas.microsoft.com/office/drawing/2014/main" id="{B0EEFACA-96DF-07AA-9F69-4923B199881C}"/>
              </a:ext>
            </a:extLst>
          </p:cNvPr>
          <p:cNvSpPr txBox="1"/>
          <p:nvPr/>
        </p:nvSpPr>
        <p:spPr>
          <a:xfrm>
            <a:off x="8859948" y="4835723"/>
            <a:ext cx="284052" cy="307777"/>
          </a:xfrm>
          <a:prstGeom prst="rect">
            <a:avLst/>
          </a:prstGeom>
          <a:noFill/>
        </p:spPr>
        <p:txBody>
          <a:bodyPr wrap="none" rtlCol="0">
            <a:spAutoFit/>
          </a:bodyPr>
          <a:lstStyle/>
          <a:p>
            <a:r>
              <a:rPr lang="en-US"/>
              <a:t>7</a:t>
            </a:r>
          </a:p>
        </p:txBody>
      </p:sp>
      <p:pic>
        <p:nvPicPr>
          <p:cNvPr id="2" name="Picture 1">
            <a:extLst>
              <a:ext uri="{FF2B5EF4-FFF2-40B4-BE49-F238E27FC236}">
                <a16:creationId xmlns:a16="http://schemas.microsoft.com/office/drawing/2014/main" id="{144BD98C-6C48-8095-B312-E19615126CB1}"/>
              </a:ext>
            </a:extLst>
          </p:cNvPr>
          <p:cNvPicPr>
            <a:picLocks noChangeAspect="1"/>
          </p:cNvPicPr>
          <p:nvPr/>
        </p:nvPicPr>
        <p:blipFill>
          <a:blip r:embed="rId2"/>
          <a:stretch>
            <a:fillRect/>
          </a:stretch>
        </p:blipFill>
        <p:spPr>
          <a:xfrm>
            <a:off x="935182" y="1576877"/>
            <a:ext cx="7684726" cy="2821017"/>
          </a:xfrm>
          <a:prstGeom prst="rect">
            <a:avLst/>
          </a:prstGeom>
        </p:spPr>
      </p:pic>
      <p:sp>
        <p:nvSpPr>
          <p:cNvPr id="7" name="TextBox 6">
            <a:extLst>
              <a:ext uri="{FF2B5EF4-FFF2-40B4-BE49-F238E27FC236}">
                <a16:creationId xmlns:a16="http://schemas.microsoft.com/office/drawing/2014/main" id="{A1F8EB85-C30B-2B17-ADC4-CD869B5CAE10}"/>
              </a:ext>
            </a:extLst>
          </p:cNvPr>
          <p:cNvSpPr txBox="1"/>
          <p:nvPr/>
        </p:nvSpPr>
        <p:spPr>
          <a:xfrm>
            <a:off x="1437409" y="1060650"/>
            <a:ext cx="4578926" cy="369332"/>
          </a:xfrm>
          <a:prstGeom prst="rect">
            <a:avLst/>
          </a:prstGeom>
          <a:noFill/>
        </p:spPr>
        <p:txBody>
          <a:bodyPr wrap="square">
            <a:spAutoFit/>
          </a:bodyPr>
          <a:lstStyle/>
          <a:p>
            <a:r>
              <a:rPr lang="en-US" sz="1800" err="1">
                <a:effectLst/>
                <a:latin typeface="Times New Roman" panose="02020603050405020304" pitchFamily="18" charset="0"/>
                <a:ea typeface="Calibri" panose="020F0502020204030204" pitchFamily="34" charset="0"/>
                <a:cs typeface="Calibri" panose="020F0502020204030204" pitchFamily="34" charset="0"/>
              </a:rPr>
              <a:t>Tạo</a:t>
            </a:r>
            <a:r>
              <a:rPr lang="en-US" sz="1800">
                <a:effectLst/>
                <a:latin typeface="Times New Roman" panose="02020603050405020304" pitchFamily="18" charset="0"/>
                <a:ea typeface="Calibri" panose="020F0502020204030204" pitchFamily="34" charset="0"/>
                <a:cs typeface="Calibri" panose="020F0502020204030204" pitchFamily="34" charset="0"/>
              </a:rPr>
              <a:t> Spark, </a:t>
            </a:r>
            <a:r>
              <a:rPr lang="en-US" sz="1800" err="1">
                <a:effectLst/>
                <a:latin typeface="Times New Roman" panose="02020603050405020304" pitchFamily="18" charset="0"/>
                <a:ea typeface="Calibri" panose="020F0502020204030204" pitchFamily="34" charset="0"/>
                <a:cs typeface="Calibri" panose="020F0502020204030204" pitchFamily="34" charset="0"/>
              </a:rPr>
              <a:t>đọc</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dữ</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liệu</a:t>
            </a:r>
            <a:endParaRPr lang="en-US" sz="1800"/>
          </a:p>
        </p:txBody>
      </p:sp>
    </p:spTree>
    <p:extLst>
      <p:ext uri="{BB962C8B-B14F-4D97-AF65-F5344CB8AC3E}">
        <p14:creationId xmlns:p14="http://schemas.microsoft.com/office/powerpoint/2010/main" val="29080070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931"/>
        <p:cNvGrpSpPr/>
        <p:nvPr/>
      </p:nvGrpSpPr>
      <p:grpSpPr>
        <a:xfrm>
          <a:off x="0" y="0"/>
          <a:ext cx="0" cy="0"/>
          <a:chOff x="0" y="0"/>
          <a:chExt cx="0" cy="0"/>
        </a:xfrm>
      </p:grpSpPr>
      <p:sp>
        <p:nvSpPr>
          <p:cNvPr id="937" name="Google Shape;937;p32"/>
          <p:cNvSpPr txBox="1">
            <a:spLocks noGrp="1"/>
          </p:cNvSpPr>
          <p:nvPr>
            <p:ph type="title"/>
          </p:nvPr>
        </p:nvSpPr>
        <p:spPr>
          <a:xfrm>
            <a:off x="210593" y="128959"/>
            <a:ext cx="8825345" cy="481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solidFill>
                  <a:schemeClr val="dk1"/>
                </a:solidFill>
              </a:rPr>
              <a:t>So </a:t>
            </a:r>
            <a:r>
              <a:rPr lang="en-US" err="1">
                <a:solidFill>
                  <a:schemeClr val="dk1"/>
                </a:solidFill>
              </a:rPr>
              <a:t>sánh</a:t>
            </a:r>
            <a:r>
              <a:rPr lang="en-US">
                <a:solidFill>
                  <a:schemeClr val="dk1"/>
                </a:solidFill>
              </a:rPr>
              <a:t>, </a:t>
            </a:r>
            <a:r>
              <a:rPr lang="en-US" err="1">
                <a:solidFill>
                  <a:schemeClr val="dk1"/>
                </a:solidFill>
              </a:rPr>
              <a:t>đánh</a:t>
            </a:r>
            <a:r>
              <a:rPr lang="en-US">
                <a:solidFill>
                  <a:schemeClr val="dk1"/>
                </a:solidFill>
              </a:rPr>
              <a:t> </a:t>
            </a:r>
            <a:r>
              <a:rPr lang="en-US" err="1">
                <a:solidFill>
                  <a:schemeClr val="dk1"/>
                </a:solidFill>
              </a:rPr>
              <a:t>giá</a:t>
            </a:r>
            <a:endParaRPr lang="vi-VN">
              <a:solidFill>
                <a:schemeClr val="dk1"/>
              </a:solidFill>
            </a:endParaRPr>
          </a:p>
        </p:txBody>
      </p:sp>
      <p:sp>
        <p:nvSpPr>
          <p:cNvPr id="8" name="TextBox 7">
            <a:extLst>
              <a:ext uri="{FF2B5EF4-FFF2-40B4-BE49-F238E27FC236}">
                <a16:creationId xmlns:a16="http://schemas.microsoft.com/office/drawing/2014/main" id="{388F9495-DC35-70DE-CA1C-C50B48F34372}"/>
              </a:ext>
            </a:extLst>
          </p:cNvPr>
          <p:cNvSpPr txBox="1"/>
          <p:nvPr/>
        </p:nvSpPr>
        <p:spPr>
          <a:xfrm>
            <a:off x="8760562" y="4835723"/>
            <a:ext cx="441146" cy="369332"/>
          </a:xfrm>
          <a:prstGeom prst="rect">
            <a:avLst/>
          </a:prstGeom>
          <a:noFill/>
        </p:spPr>
        <p:txBody>
          <a:bodyPr wrap="none" rtlCol="0">
            <a:spAutoFit/>
          </a:bodyPr>
          <a:lstStyle/>
          <a:p>
            <a:r>
              <a:rPr lang="en-US"/>
              <a:t>70</a:t>
            </a:r>
          </a:p>
        </p:txBody>
      </p:sp>
      <p:sp>
        <p:nvSpPr>
          <p:cNvPr id="3" name="Rectangle 5">
            <a:extLst>
              <a:ext uri="{FF2B5EF4-FFF2-40B4-BE49-F238E27FC236}">
                <a16:creationId xmlns:a16="http://schemas.microsoft.com/office/drawing/2014/main" id="{490DEA7C-9218-AD45-307F-D80A4BA0AAF1}"/>
              </a:ext>
            </a:extLst>
          </p:cNvPr>
          <p:cNvSpPr>
            <a:spLocks noChangeArrowheads="1"/>
          </p:cNvSpPr>
          <p:nvPr/>
        </p:nvSpPr>
        <p:spPr bwMode="auto">
          <a:xfrm>
            <a:off x="900546" y="217516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vi-VN" altLang="ja-JP" sz="1300" b="0" i="0" u="none" strike="noStrike" cap="none" normalizeH="0" baseline="0">
                <a:ln>
                  <a:noFill/>
                </a:ln>
                <a:solidFill>
                  <a:schemeClr val="tx1"/>
                </a:solidFill>
                <a:effectLst/>
                <a:latin typeface="Calibri" panose="020F0502020204030204" pitchFamily="34" charset="0"/>
                <a:ea typeface="Yu Mincho" panose="02020400000000000000" pitchFamily="18" charset="-128"/>
                <a:cs typeface="Calibri" panose="020F0502020204030204" pitchFamily="34" charset="0"/>
              </a:rPr>
              <a:t> </a:t>
            </a:r>
            <a:endParaRPr kumimoji="0" lang="vi-VN" altLang="ja-JP" sz="1800" b="0" i="0" u="none" strike="noStrike" cap="none" normalizeH="0" baseline="0">
              <a:ln>
                <a:noFill/>
              </a:ln>
              <a:solidFill>
                <a:schemeClr val="tx1"/>
              </a:solidFill>
              <a:effectLst/>
              <a:latin typeface="Arial" panose="020B0604020202020204" pitchFamily="34" charset="0"/>
            </a:endParaRPr>
          </a:p>
        </p:txBody>
      </p:sp>
      <p:sp>
        <p:nvSpPr>
          <p:cNvPr id="14" name="TextBox 13">
            <a:extLst>
              <a:ext uri="{FF2B5EF4-FFF2-40B4-BE49-F238E27FC236}">
                <a16:creationId xmlns:a16="http://schemas.microsoft.com/office/drawing/2014/main" id="{4703CB2F-4A7A-D79D-C89C-53ED09EC739A}"/>
              </a:ext>
            </a:extLst>
          </p:cNvPr>
          <p:cNvSpPr txBox="1"/>
          <p:nvPr/>
        </p:nvSpPr>
        <p:spPr>
          <a:xfrm>
            <a:off x="301715" y="1861547"/>
            <a:ext cx="8643099" cy="2086533"/>
          </a:xfrm>
          <a:prstGeom prst="rect">
            <a:avLst/>
          </a:prstGeom>
          <a:noFill/>
        </p:spPr>
        <p:txBody>
          <a:bodyPr wrap="square">
            <a:spAutoFit/>
          </a:bodyPr>
          <a:lstStyle/>
          <a:p>
            <a:pPr marL="0" marR="0" algn="just">
              <a:lnSpc>
                <a:spcPct val="106000"/>
              </a:lnSpc>
              <a:spcBef>
                <a:spcPts val="0"/>
              </a:spcBef>
              <a:spcAft>
                <a:spcPts val="800"/>
              </a:spcAft>
            </a:pPr>
            <a:r>
              <a:rPr lang="vi-VN" b="1">
                <a:effectLst/>
                <a:latin typeface="Times New Roman" panose="02020603050405020304" pitchFamily="18" charset="0"/>
                <a:ea typeface="Calibri" panose="020F0502020204030204" pitchFamily="34" charset="0"/>
                <a:cs typeface="Calibri" panose="020F0502020204030204" pitchFamily="34" charset="0"/>
              </a:rPr>
              <a:t>Linear Regression và GBM</a:t>
            </a:r>
          </a:p>
          <a:p>
            <a:pPr marL="0" marR="0" algn="just">
              <a:lnSpc>
                <a:spcPct val="106000"/>
              </a:lnSpc>
              <a:spcBef>
                <a:spcPts val="0"/>
              </a:spcBef>
              <a:spcAft>
                <a:spcPts val="800"/>
              </a:spcAft>
            </a:pPr>
            <a:r>
              <a:rPr lang="vi-VN">
                <a:effectLst/>
                <a:latin typeface="Times New Roman" panose="02020603050405020304" pitchFamily="18" charset="0"/>
                <a:ea typeface="Calibri" panose="020F0502020204030204" pitchFamily="34" charset="0"/>
                <a:cs typeface="Calibri" panose="020F0502020204030204" pitchFamily="34" charset="0"/>
              </a:rPr>
              <a:t>Có thể nói rằng thuật toán Linear Regression cho thấy kết quả của các độ đo chính xác hơn, phù hợp với mô hình hơn so với GBM. Ngoài ra kết quả của mức độ giải thích cao hơn rất nhiều so với GBM, cho thấy Linear có độ phù hợp tốt và đánh giá mạnh mẽ các biến độc lập </a:t>
            </a:r>
            <a:endParaRPr lang="en-US">
              <a:effectLst/>
              <a:latin typeface="Times New Roman" panose="02020603050405020304" pitchFamily="18" charset="0"/>
              <a:ea typeface="Calibri" panose="020F0502020204030204" pitchFamily="34" charset="0"/>
              <a:cs typeface="Calibri" panose="020F0502020204030204" pitchFamily="34" charset="0"/>
            </a:endParaRPr>
          </a:p>
          <a:p>
            <a:pPr marL="0" marR="0" algn="just">
              <a:lnSpc>
                <a:spcPct val="106000"/>
              </a:lnSpc>
              <a:spcBef>
                <a:spcPts val="0"/>
              </a:spcBef>
              <a:spcAft>
                <a:spcPts val="800"/>
              </a:spcAft>
            </a:pPr>
            <a:r>
              <a:rPr lang="vi-VN">
                <a:effectLst/>
                <a:latin typeface="Times New Roman" panose="02020603050405020304" pitchFamily="18" charset="0"/>
                <a:ea typeface="Calibri" panose="020F0502020204030204" pitchFamily="34" charset="0"/>
                <a:cs typeface="Calibri" panose="020F0502020204030204" pitchFamily="34" charset="0"/>
              </a:rPr>
              <a:t>Kết luận Linear Regression là mô hình phù hợp cho dự đoán Car Rates này.</a:t>
            </a:r>
            <a:endParaRPr lang="en-US">
              <a:effectLst/>
              <a:latin typeface="Times New Roman" panose="02020603050405020304" pitchFamily="18" charset="0"/>
              <a:ea typeface="Calibri" panose="020F0502020204030204" pitchFamily="34" charset="0"/>
              <a:cs typeface="Calibri" panose="020F0502020204030204" pitchFamily="34" charset="0"/>
            </a:endParaRPr>
          </a:p>
          <a:p>
            <a:pPr marL="0" marR="0" algn="just">
              <a:lnSpc>
                <a:spcPct val="106000"/>
              </a:lnSpc>
              <a:spcBef>
                <a:spcPts val="0"/>
              </a:spcBef>
              <a:spcAft>
                <a:spcPts val="800"/>
              </a:spcAft>
            </a:pPr>
            <a:endParaRPr lang="en-US">
              <a:latin typeface="Times New Roman" panose="02020603050405020304" pitchFamily="18" charset="0"/>
              <a:ea typeface="Calibri" panose="020F0502020204030204" pitchFamily="34" charset="0"/>
              <a:cs typeface="Calibri" panose="020F0502020204030204" pitchFamily="34" charset="0"/>
            </a:endParaRPr>
          </a:p>
          <a:p>
            <a:pPr marL="0" marR="0" algn="just">
              <a:lnSpc>
                <a:spcPct val="106000"/>
              </a:lnSpc>
              <a:spcBef>
                <a:spcPts val="0"/>
              </a:spcBef>
              <a:spcAft>
                <a:spcPts val="800"/>
              </a:spcAft>
            </a:pPr>
            <a:endParaRPr lang="vi-VN">
              <a:effectLst/>
              <a:latin typeface="Times New Roman" panose="02020603050405020304" pitchFamily="18"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61404966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931"/>
        <p:cNvGrpSpPr/>
        <p:nvPr/>
      </p:nvGrpSpPr>
      <p:grpSpPr>
        <a:xfrm>
          <a:off x="0" y="0"/>
          <a:ext cx="0" cy="0"/>
          <a:chOff x="0" y="0"/>
          <a:chExt cx="0" cy="0"/>
        </a:xfrm>
      </p:grpSpPr>
      <p:sp>
        <p:nvSpPr>
          <p:cNvPr id="937" name="Google Shape;937;p32"/>
          <p:cNvSpPr txBox="1">
            <a:spLocks noGrp="1"/>
          </p:cNvSpPr>
          <p:nvPr>
            <p:ph type="title"/>
          </p:nvPr>
        </p:nvSpPr>
        <p:spPr>
          <a:xfrm>
            <a:off x="210593" y="59686"/>
            <a:ext cx="8825345" cy="481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solidFill>
                  <a:schemeClr val="dk1"/>
                </a:solidFill>
              </a:rPr>
              <a:t>So </a:t>
            </a:r>
            <a:r>
              <a:rPr lang="en-US" err="1">
                <a:solidFill>
                  <a:schemeClr val="dk1"/>
                </a:solidFill>
              </a:rPr>
              <a:t>sánh</a:t>
            </a:r>
            <a:r>
              <a:rPr lang="en-US">
                <a:solidFill>
                  <a:schemeClr val="dk1"/>
                </a:solidFill>
              </a:rPr>
              <a:t>, </a:t>
            </a:r>
            <a:r>
              <a:rPr lang="en-US" err="1">
                <a:solidFill>
                  <a:schemeClr val="dk1"/>
                </a:solidFill>
              </a:rPr>
              <a:t>đánh</a:t>
            </a:r>
            <a:r>
              <a:rPr lang="en-US">
                <a:solidFill>
                  <a:schemeClr val="dk1"/>
                </a:solidFill>
              </a:rPr>
              <a:t> </a:t>
            </a:r>
            <a:r>
              <a:rPr lang="en-US" err="1">
                <a:solidFill>
                  <a:schemeClr val="dk1"/>
                </a:solidFill>
              </a:rPr>
              <a:t>giá</a:t>
            </a:r>
            <a:endParaRPr lang="vi-VN">
              <a:solidFill>
                <a:schemeClr val="dk1"/>
              </a:solidFill>
            </a:endParaRPr>
          </a:p>
        </p:txBody>
      </p:sp>
      <p:sp>
        <p:nvSpPr>
          <p:cNvPr id="8" name="TextBox 7">
            <a:extLst>
              <a:ext uri="{FF2B5EF4-FFF2-40B4-BE49-F238E27FC236}">
                <a16:creationId xmlns:a16="http://schemas.microsoft.com/office/drawing/2014/main" id="{388F9495-DC35-70DE-CA1C-C50B48F34372}"/>
              </a:ext>
            </a:extLst>
          </p:cNvPr>
          <p:cNvSpPr txBox="1"/>
          <p:nvPr/>
        </p:nvSpPr>
        <p:spPr>
          <a:xfrm>
            <a:off x="8760562" y="4835723"/>
            <a:ext cx="441146" cy="369332"/>
          </a:xfrm>
          <a:prstGeom prst="rect">
            <a:avLst/>
          </a:prstGeom>
          <a:noFill/>
        </p:spPr>
        <p:txBody>
          <a:bodyPr wrap="none" rtlCol="0">
            <a:spAutoFit/>
          </a:bodyPr>
          <a:lstStyle/>
          <a:p>
            <a:r>
              <a:rPr lang="en-US"/>
              <a:t>71</a:t>
            </a:r>
          </a:p>
        </p:txBody>
      </p:sp>
      <p:sp>
        <p:nvSpPr>
          <p:cNvPr id="3" name="Rectangle 5">
            <a:extLst>
              <a:ext uri="{FF2B5EF4-FFF2-40B4-BE49-F238E27FC236}">
                <a16:creationId xmlns:a16="http://schemas.microsoft.com/office/drawing/2014/main" id="{490DEA7C-9218-AD45-307F-D80A4BA0AAF1}"/>
              </a:ext>
            </a:extLst>
          </p:cNvPr>
          <p:cNvSpPr>
            <a:spLocks noChangeArrowheads="1"/>
          </p:cNvSpPr>
          <p:nvPr/>
        </p:nvSpPr>
        <p:spPr bwMode="auto">
          <a:xfrm>
            <a:off x="900546" y="217516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vi-VN" altLang="ja-JP" sz="1300" b="0" i="0" u="none" strike="noStrike" cap="none" normalizeH="0" baseline="0">
                <a:ln>
                  <a:noFill/>
                </a:ln>
                <a:solidFill>
                  <a:schemeClr val="tx1"/>
                </a:solidFill>
                <a:effectLst/>
                <a:latin typeface="Calibri" panose="020F0502020204030204" pitchFamily="34" charset="0"/>
                <a:ea typeface="Yu Mincho" panose="02020400000000000000" pitchFamily="18" charset="-128"/>
                <a:cs typeface="Calibri" panose="020F0502020204030204" pitchFamily="34" charset="0"/>
              </a:rPr>
              <a:t> </a:t>
            </a:r>
            <a:endParaRPr kumimoji="0" lang="vi-VN" altLang="ja-JP" sz="1800" b="0" i="0" u="none" strike="noStrike" cap="none" normalizeH="0" baseline="0">
              <a:ln>
                <a:noFill/>
              </a:ln>
              <a:solidFill>
                <a:schemeClr val="tx1"/>
              </a:solidFill>
              <a:effectLst/>
              <a:latin typeface="Arial" panose="020B0604020202020204" pitchFamily="34" charset="0"/>
            </a:endParaRPr>
          </a:p>
        </p:txBody>
      </p:sp>
      <p:sp>
        <p:nvSpPr>
          <p:cNvPr id="14" name="TextBox 13">
            <a:extLst>
              <a:ext uri="{FF2B5EF4-FFF2-40B4-BE49-F238E27FC236}">
                <a16:creationId xmlns:a16="http://schemas.microsoft.com/office/drawing/2014/main" id="{4703CB2F-4A7A-D79D-C89C-53ED09EC739A}"/>
              </a:ext>
            </a:extLst>
          </p:cNvPr>
          <p:cNvSpPr txBox="1"/>
          <p:nvPr/>
        </p:nvSpPr>
        <p:spPr>
          <a:xfrm>
            <a:off x="392839" y="509611"/>
            <a:ext cx="8643099" cy="4696542"/>
          </a:xfrm>
          <a:prstGeom prst="rect">
            <a:avLst/>
          </a:prstGeom>
          <a:noFill/>
        </p:spPr>
        <p:txBody>
          <a:bodyPr wrap="square">
            <a:spAutoFit/>
          </a:bodyPr>
          <a:lstStyle/>
          <a:p>
            <a:pPr marL="0" marR="0" algn="just">
              <a:lnSpc>
                <a:spcPct val="106000"/>
              </a:lnSpc>
              <a:spcBef>
                <a:spcPts val="0"/>
              </a:spcBef>
              <a:spcAft>
                <a:spcPts val="800"/>
              </a:spcAft>
            </a:pPr>
            <a:r>
              <a:rPr lang="vi-VN" b="1" err="1">
                <a:effectLst/>
                <a:latin typeface="Times New Roman" panose="02020603050405020304" pitchFamily="18" charset="0"/>
                <a:ea typeface="Calibri" panose="020F0502020204030204" pitchFamily="34" charset="0"/>
                <a:cs typeface="Calibri" panose="020F0502020204030204" pitchFamily="34" charset="0"/>
              </a:rPr>
              <a:t>KMeans</a:t>
            </a:r>
            <a:r>
              <a:rPr lang="vi-VN" b="1">
                <a:effectLst/>
                <a:latin typeface="Times New Roman" panose="02020603050405020304" pitchFamily="18" charset="0"/>
                <a:ea typeface="Calibri" panose="020F0502020204030204" pitchFamily="34" charset="0"/>
                <a:cs typeface="Calibri" panose="020F0502020204030204" pitchFamily="34" charset="0"/>
              </a:rPr>
              <a:t> song </a:t>
            </a:r>
            <a:r>
              <a:rPr lang="vi-VN" b="1" err="1">
                <a:effectLst/>
                <a:latin typeface="Times New Roman" panose="02020603050405020304" pitchFamily="18" charset="0"/>
                <a:ea typeface="Calibri" panose="020F0502020204030204" pitchFamily="34" charset="0"/>
                <a:cs typeface="Calibri" panose="020F0502020204030204" pitchFamily="34" charset="0"/>
              </a:rPr>
              <a:t>song</a:t>
            </a:r>
            <a:r>
              <a:rPr lang="vi-VN" b="1">
                <a:effectLst/>
                <a:latin typeface="Times New Roman" panose="02020603050405020304" pitchFamily="18" charset="0"/>
                <a:ea typeface="Calibri" panose="020F0502020204030204" pitchFamily="34" charset="0"/>
                <a:cs typeface="Calibri" panose="020F0502020204030204" pitchFamily="34" charset="0"/>
              </a:rPr>
              <a:t> và không song </a:t>
            </a:r>
            <a:r>
              <a:rPr lang="vi-VN" b="1" err="1">
                <a:effectLst/>
                <a:latin typeface="Times New Roman" panose="02020603050405020304" pitchFamily="18" charset="0"/>
                <a:ea typeface="Calibri" panose="020F0502020204030204" pitchFamily="34" charset="0"/>
                <a:cs typeface="Calibri" panose="020F0502020204030204" pitchFamily="34" charset="0"/>
              </a:rPr>
              <a:t>song</a:t>
            </a:r>
            <a:endParaRPr lang="vi-VN" b="1">
              <a:effectLst/>
              <a:latin typeface="Times New Roman" panose="02020603050405020304" pitchFamily="18" charset="0"/>
              <a:ea typeface="Calibri" panose="020F0502020204030204" pitchFamily="34" charset="0"/>
              <a:cs typeface="Calibri" panose="020F0502020204030204" pitchFamily="34" charset="0"/>
            </a:endParaRPr>
          </a:p>
          <a:p>
            <a:pPr marL="0" marR="0" algn="just">
              <a:lnSpc>
                <a:spcPct val="106000"/>
              </a:lnSpc>
              <a:spcBef>
                <a:spcPts val="0"/>
              </a:spcBef>
              <a:spcAft>
                <a:spcPts val="800"/>
              </a:spcAft>
            </a:pPr>
            <a:r>
              <a:rPr lang="vi-VN">
                <a:effectLst/>
                <a:latin typeface="Times New Roman" panose="02020603050405020304" pitchFamily="18" charset="0"/>
                <a:ea typeface="Calibri" panose="020F0502020204030204" pitchFamily="34" charset="0"/>
                <a:cs typeface="Calibri" panose="020F0502020204030204" pitchFamily="34" charset="0"/>
              </a:rPr>
              <a:t>Có một số lý do có thể giải thích tại sao phiên bản song </a:t>
            </a:r>
            <a:r>
              <a:rPr lang="vi-VN" err="1">
                <a:effectLst/>
                <a:latin typeface="Times New Roman" panose="02020603050405020304" pitchFamily="18" charset="0"/>
                <a:ea typeface="Calibri" panose="020F0502020204030204" pitchFamily="34" charset="0"/>
                <a:cs typeface="Calibri" panose="020F0502020204030204" pitchFamily="34" charset="0"/>
              </a:rPr>
              <a:t>song</a:t>
            </a:r>
            <a:r>
              <a:rPr lang="vi-VN">
                <a:effectLst/>
                <a:latin typeface="Times New Roman" panose="02020603050405020304" pitchFamily="18" charset="0"/>
                <a:ea typeface="Calibri" panose="020F0502020204030204" pitchFamily="34" charset="0"/>
                <a:cs typeface="Calibri" panose="020F0502020204030204" pitchFamily="34" charset="0"/>
              </a:rPr>
              <a:t> của </a:t>
            </a:r>
            <a:r>
              <a:rPr lang="vi-VN" err="1">
                <a:effectLst/>
                <a:latin typeface="Times New Roman" panose="02020603050405020304" pitchFamily="18" charset="0"/>
                <a:ea typeface="Calibri" panose="020F0502020204030204" pitchFamily="34" charset="0"/>
                <a:cs typeface="Calibri" panose="020F0502020204030204" pitchFamily="34" charset="0"/>
              </a:rPr>
              <a:t>KMeans</a:t>
            </a:r>
            <a:r>
              <a:rPr lang="vi-VN">
                <a:effectLst/>
                <a:latin typeface="Times New Roman" panose="02020603050405020304" pitchFamily="18" charset="0"/>
                <a:ea typeface="Calibri" panose="020F0502020204030204" pitchFamily="34" charset="0"/>
                <a:cs typeface="Calibri" panose="020F0502020204030204" pitchFamily="34" charset="0"/>
              </a:rPr>
              <a:t> có thể chậm hơn so với phiên bản không song </a:t>
            </a:r>
            <a:r>
              <a:rPr lang="vi-VN" err="1">
                <a:effectLst/>
                <a:latin typeface="Times New Roman" panose="02020603050405020304" pitchFamily="18" charset="0"/>
                <a:ea typeface="Calibri" panose="020F0502020204030204" pitchFamily="34" charset="0"/>
                <a:cs typeface="Calibri" panose="020F0502020204030204" pitchFamily="34" charset="0"/>
              </a:rPr>
              <a:t>song</a:t>
            </a:r>
            <a:r>
              <a:rPr lang="vi-VN">
                <a:effectLst/>
                <a:latin typeface="Times New Roman" panose="02020603050405020304" pitchFamily="18" charset="0"/>
                <a:ea typeface="Calibri" panose="020F0502020204030204" pitchFamily="34" charset="0"/>
                <a:cs typeface="Calibri" panose="020F0502020204030204" pitchFamily="34" charset="0"/>
              </a:rPr>
              <a:t>:</a:t>
            </a:r>
          </a:p>
          <a:p>
            <a:pPr marL="0" marR="0" algn="just">
              <a:lnSpc>
                <a:spcPct val="106000"/>
              </a:lnSpc>
              <a:spcBef>
                <a:spcPts val="0"/>
              </a:spcBef>
              <a:spcAft>
                <a:spcPts val="800"/>
              </a:spcAft>
            </a:pPr>
            <a:r>
              <a:rPr lang="vi-VN">
                <a:effectLst/>
                <a:latin typeface="Times New Roman" panose="02020603050405020304" pitchFamily="18" charset="0"/>
                <a:ea typeface="Calibri" panose="020F0502020204030204" pitchFamily="34" charset="0"/>
                <a:cs typeface="Calibri" panose="020F0502020204030204" pitchFamily="34" charset="0"/>
              </a:rPr>
              <a:t>•</a:t>
            </a:r>
            <a:r>
              <a:rPr lang="en-US">
                <a:effectLst/>
                <a:latin typeface="Times New Roman" panose="02020603050405020304" pitchFamily="18" charset="0"/>
                <a:ea typeface="Calibri" panose="020F0502020204030204" pitchFamily="34" charset="0"/>
                <a:cs typeface="Calibri" panose="020F0502020204030204" pitchFamily="34" charset="0"/>
              </a:rPr>
              <a:t> </a:t>
            </a:r>
            <a:r>
              <a:rPr lang="vi-VN" err="1">
                <a:effectLst/>
                <a:latin typeface="Times New Roman" panose="02020603050405020304" pitchFamily="18" charset="0"/>
                <a:ea typeface="Calibri" panose="020F0502020204030204" pitchFamily="34" charset="0"/>
                <a:cs typeface="Calibri" panose="020F0502020204030204" pitchFamily="34" charset="0"/>
              </a:rPr>
              <a:t>Overhead</a:t>
            </a:r>
            <a:r>
              <a:rPr lang="vi-VN">
                <a:effectLst/>
                <a:latin typeface="Times New Roman" panose="02020603050405020304" pitchFamily="18" charset="0"/>
                <a:ea typeface="Calibri" panose="020F0502020204030204" pitchFamily="34" charset="0"/>
                <a:cs typeface="Calibri" panose="020F0502020204030204" pitchFamily="34" charset="0"/>
              </a:rPr>
              <a:t> của </a:t>
            </a:r>
            <a:r>
              <a:rPr lang="vi-VN" err="1">
                <a:effectLst/>
                <a:latin typeface="Times New Roman" panose="02020603050405020304" pitchFamily="18" charset="0"/>
                <a:ea typeface="Calibri" panose="020F0502020204030204" pitchFamily="34" charset="0"/>
                <a:cs typeface="Calibri" panose="020F0502020204030204" pitchFamily="34" charset="0"/>
              </a:rPr>
              <a:t>Spark</a:t>
            </a:r>
            <a:r>
              <a:rPr lang="vi-VN">
                <a:effectLst/>
                <a:latin typeface="Times New Roman" panose="02020603050405020304" pitchFamily="18" charset="0"/>
                <a:ea typeface="Calibri" panose="020F0502020204030204" pitchFamily="34" charset="0"/>
                <a:cs typeface="Calibri" panose="020F0502020204030204" pitchFamily="34" charset="0"/>
              </a:rPr>
              <a:t>: </a:t>
            </a:r>
            <a:r>
              <a:rPr lang="vi-VN" err="1">
                <a:effectLst/>
                <a:latin typeface="Times New Roman" panose="02020603050405020304" pitchFamily="18" charset="0"/>
                <a:ea typeface="Calibri" panose="020F0502020204030204" pitchFamily="34" charset="0"/>
                <a:cs typeface="Calibri" panose="020F0502020204030204" pitchFamily="34" charset="0"/>
              </a:rPr>
              <a:t>Spark</a:t>
            </a:r>
            <a:r>
              <a:rPr lang="vi-VN">
                <a:effectLst/>
                <a:latin typeface="Times New Roman" panose="02020603050405020304" pitchFamily="18" charset="0"/>
                <a:ea typeface="Calibri" panose="020F0502020204030204" pitchFamily="34" charset="0"/>
                <a:cs typeface="Calibri" panose="020F0502020204030204" pitchFamily="34" charset="0"/>
              </a:rPr>
              <a:t> thêm vào một số </a:t>
            </a:r>
            <a:r>
              <a:rPr lang="vi-VN" err="1">
                <a:effectLst/>
                <a:latin typeface="Times New Roman" panose="02020603050405020304" pitchFamily="18" charset="0"/>
                <a:ea typeface="Calibri" panose="020F0502020204030204" pitchFamily="34" charset="0"/>
                <a:cs typeface="Calibri" panose="020F0502020204030204" pitchFamily="34" charset="0"/>
              </a:rPr>
              <a:t>overhead</a:t>
            </a:r>
            <a:r>
              <a:rPr lang="vi-VN">
                <a:effectLst/>
                <a:latin typeface="Times New Roman" panose="02020603050405020304" pitchFamily="18" charset="0"/>
                <a:ea typeface="Calibri" panose="020F0502020204030204" pitchFamily="34" charset="0"/>
                <a:cs typeface="Calibri" panose="020F0502020204030204" pitchFamily="34" charset="0"/>
              </a:rPr>
              <a:t> khi quản lý các nhiệm vụ phân tán. Việc khởi tạo, điều phối, và thu thập kết quả từ nhiều nút có thể tốn thời gian hơn so với việc xử lý toàn bộ dữ liệu trên một máy tính duy nhất, đặc biệt là khi dữ liệu không quá lớn.</a:t>
            </a:r>
          </a:p>
          <a:p>
            <a:pPr marL="0" marR="0" algn="just">
              <a:lnSpc>
                <a:spcPct val="106000"/>
              </a:lnSpc>
              <a:spcBef>
                <a:spcPts val="0"/>
              </a:spcBef>
              <a:spcAft>
                <a:spcPts val="800"/>
              </a:spcAft>
            </a:pPr>
            <a:r>
              <a:rPr lang="vi-VN">
                <a:effectLst/>
                <a:latin typeface="Times New Roman" panose="02020603050405020304" pitchFamily="18" charset="0"/>
                <a:ea typeface="Calibri" panose="020F0502020204030204" pitchFamily="34" charset="0"/>
                <a:cs typeface="Calibri" panose="020F0502020204030204" pitchFamily="34" charset="0"/>
              </a:rPr>
              <a:t>•</a:t>
            </a:r>
            <a:r>
              <a:rPr lang="en-US">
                <a:effectLst/>
                <a:latin typeface="Times New Roman" panose="02020603050405020304" pitchFamily="18" charset="0"/>
                <a:ea typeface="Calibri" panose="020F0502020204030204" pitchFamily="34" charset="0"/>
                <a:cs typeface="Calibri" panose="020F0502020204030204" pitchFamily="34" charset="0"/>
              </a:rPr>
              <a:t> </a:t>
            </a:r>
            <a:r>
              <a:rPr lang="vi-VN">
                <a:effectLst/>
                <a:latin typeface="Times New Roman" panose="02020603050405020304" pitchFamily="18" charset="0"/>
                <a:ea typeface="Calibri" panose="020F0502020204030204" pitchFamily="34" charset="0"/>
                <a:cs typeface="Calibri" panose="020F0502020204030204" pitchFamily="34" charset="0"/>
              </a:rPr>
              <a:t>Kích thước dữ liệu nhỏ: Nếu tập dữ liệu không quá lớn, lợi ích của việc song </a:t>
            </a:r>
            <a:r>
              <a:rPr lang="vi-VN" err="1">
                <a:effectLst/>
                <a:latin typeface="Times New Roman" panose="02020603050405020304" pitchFamily="18" charset="0"/>
                <a:ea typeface="Calibri" panose="020F0502020204030204" pitchFamily="34" charset="0"/>
                <a:cs typeface="Calibri" panose="020F0502020204030204" pitchFamily="34" charset="0"/>
              </a:rPr>
              <a:t>song</a:t>
            </a:r>
            <a:r>
              <a:rPr lang="vi-VN">
                <a:effectLst/>
                <a:latin typeface="Times New Roman" panose="02020603050405020304" pitchFamily="18" charset="0"/>
                <a:ea typeface="Calibri" panose="020F0502020204030204" pitchFamily="34" charset="0"/>
                <a:cs typeface="Calibri" panose="020F0502020204030204" pitchFamily="34" charset="0"/>
              </a:rPr>
              <a:t> hóa có thể bị giảm do </a:t>
            </a:r>
            <a:r>
              <a:rPr lang="vi-VN" err="1">
                <a:effectLst/>
                <a:latin typeface="Times New Roman" panose="02020603050405020304" pitchFamily="18" charset="0"/>
                <a:ea typeface="Calibri" panose="020F0502020204030204" pitchFamily="34" charset="0"/>
                <a:cs typeface="Calibri" panose="020F0502020204030204" pitchFamily="34" charset="0"/>
              </a:rPr>
              <a:t>overhead</a:t>
            </a:r>
            <a:r>
              <a:rPr lang="vi-VN">
                <a:effectLst/>
                <a:latin typeface="Times New Roman" panose="02020603050405020304" pitchFamily="18" charset="0"/>
                <a:ea typeface="Calibri" panose="020F0502020204030204" pitchFamily="34" charset="0"/>
                <a:cs typeface="Calibri" panose="020F0502020204030204" pitchFamily="34" charset="0"/>
              </a:rPr>
              <a:t> của </a:t>
            </a:r>
            <a:r>
              <a:rPr lang="vi-VN" err="1">
                <a:effectLst/>
                <a:latin typeface="Times New Roman" panose="02020603050405020304" pitchFamily="18" charset="0"/>
                <a:ea typeface="Calibri" panose="020F0502020204030204" pitchFamily="34" charset="0"/>
                <a:cs typeface="Calibri" panose="020F0502020204030204" pitchFamily="34" charset="0"/>
              </a:rPr>
              <a:t>Spark</a:t>
            </a:r>
            <a:r>
              <a:rPr lang="vi-VN">
                <a:effectLst/>
                <a:latin typeface="Times New Roman" panose="02020603050405020304" pitchFamily="18" charset="0"/>
                <a:ea typeface="Calibri" panose="020F0502020204030204" pitchFamily="34" charset="0"/>
                <a:cs typeface="Calibri" panose="020F0502020204030204" pitchFamily="34" charset="0"/>
              </a:rPr>
              <a:t>. Trong những trường hợp này, việc xử lý tuần tự có thể nhanh hơn.</a:t>
            </a:r>
          </a:p>
          <a:p>
            <a:pPr marL="0" marR="0" algn="just">
              <a:lnSpc>
                <a:spcPct val="106000"/>
              </a:lnSpc>
              <a:spcBef>
                <a:spcPts val="0"/>
              </a:spcBef>
              <a:spcAft>
                <a:spcPts val="800"/>
              </a:spcAft>
            </a:pPr>
            <a:r>
              <a:rPr lang="vi-VN">
                <a:effectLst/>
                <a:latin typeface="Times New Roman" panose="02020603050405020304" pitchFamily="18" charset="0"/>
                <a:ea typeface="Calibri" panose="020F0502020204030204" pitchFamily="34" charset="0"/>
                <a:cs typeface="Calibri" panose="020F0502020204030204" pitchFamily="34" charset="0"/>
              </a:rPr>
              <a:t>•</a:t>
            </a:r>
            <a:r>
              <a:rPr lang="en-US">
                <a:effectLst/>
                <a:latin typeface="Times New Roman" panose="02020603050405020304" pitchFamily="18" charset="0"/>
                <a:ea typeface="Calibri" panose="020F0502020204030204" pitchFamily="34" charset="0"/>
                <a:cs typeface="Calibri" panose="020F0502020204030204" pitchFamily="34" charset="0"/>
              </a:rPr>
              <a:t> </a:t>
            </a:r>
            <a:r>
              <a:rPr lang="vi-VN">
                <a:effectLst/>
                <a:latin typeface="Times New Roman" panose="02020603050405020304" pitchFamily="18" charset="0"/>
                <a:ea typeface="Calibri" panose="020F0502020204030204" pitchFamily="34" charset="0"/>
                <a:cs typeface="Calibri" panose="020F0502020204030204" pitchFamily="34" charset="0"/>
              </a:rPr>
              <a:t>Chi phí truyền thông: Khi sử dụng </a:t>
            </a:r>
            <a:r>
              <a:rPr lang="vi-VN" err="1">
                <a:effectLst/>
                <a:latin typeface="Times New Roman" panose="02020603050405020304" pitchFamily="18" charset="0"/>
                <a:ea typeface="Calibri" panose="020F0502020204030204" pitchFamily="34" charset="0"/>
                <a:cs typeface="Calibri" panose="020F0502020204030204" pitchFamily="34" charset="0"/>
              </a:rPr>
              <a:t>Spark</a:t>
            </a:r>
            <a:r>
              <a:rPr lang="vi-VN">
                <a:effectLst/>
                <a:latin typeface="Times New Roman" panose="02020603050405020304" pitchFamily="18" charset="0"/>
                <a:ea typeface="Calibri" panose="020F0502020204030204" pitchFamily="34" charset="0"/>
                <a:cs typeface="Calibri" panose="020F0502020204030204" pitchFamily="34" charset="0"/>
              </a:rPr>
              <a:t>, dữ liệu phải được truyền giữa các nút trong cụm, điều này có thể tạo ra độ trễ và làm chậm quá trình tính toán.</a:t>
            </a:r>
          </a:p>
          <a:p>
            <a:pPr marL="0" marR="0" algn="just">
              <a:lnSpc>
                <a:spcPct val="106000"/>
              </a:lnSpc>
              <a:spcBef>
                <a:spcPts val="0"/>
              </a:spcBef>
              <a:spcAft>
                <a:spcPts val="800"/>
              </a:spcAft>
            </a:pPr>
            <a:r>
              <a:rPr lang="vi-VN">
                <a:effectLst/>
                <a:latin typeface="Times New Roman" panose="02020603050405020304" pitchFamily="18" charset="0"/>
                <a:ea typeface="Calibri" panose="020F0502020204030204" pitchFamily="34" charset="0"/>
                <a:cs typeface="Calibri" panose="020F0502020204030204" pitchFamily="34" charset="0"/>
              </a:rPr>
              <a:t>•</a:t>
            </a:r>
            <a:r>
              <a:rPr lang="en-US">
                <a:effectLst/>
                <a:latin typeface="Times New Roman" panose="02020603050405020304" pitchFamily="18" charset="0"/>
                <a:ea typeface="Calibri" panose="020F0502020204030204" pitchFamily="34" charset="0"/>
                <a:cs typeface="Calibri" panose="020F0502020204030204" pitchFamily="34" charset="0"/>
              </a:rPr>
              <a:t> </a:t>
            </a:r>
            <a:r>
              <a:rPr lang="vi-VN">
                <a:effectLst/>
                <a:latin typeface="Times New Roman" panose="02020603050405020304" pitchFamily="18" charset="0"/>
                <a:ea typeface="Calibri" panose="020F0502020204030204" pitchFamily="34" charset="0"/>
                <a:cs typeface="Calibri" panose="020F0502020204030204" pitchFamily="34" charset="0"/>
              </a:rPr>
              <a:t>Cấu hình và tài nguyên của cụm: Nếu cụm </a:t>
            </a:r>
            <a:r>
              <a:rPr lang="vi-VN" err="1">
                <a:effectLst/>
                <a:latin typeface="Times New Roman" panose="02020603050405020304" pitchFamily="18" charset="0"/>
                <a:ea typeface="Calibri" panose="020F0502020204030204" pitchFamily="34" charset="0"/>
                <a:cs typeface="Calibri" panose="020F0502020204030204" pitchFamily="34" charset="0"/>
              </a:rPr>
              <a:t>Spark</a:t>
            </a:r>
            <a:r>
              <a:rPr lang="vi-VN">
                <a:effectLst/>
                <a:latin typeface="Times New Roman" panose="02020603050405020304" pitchFamily="18" charset="0"/>
                <a:ea typeface="Calibri" panose="020F0502020204030204" pitchFamily="34" charset="0"/>
                <a:cs typeface="Calibri" panose="020F0502020204030204" pitchFamily="34" charset="0"/>
              </a:rPr>
              <a:t> không được cấu hình tối ưu hoặc thiếu tài nguyên (như RAM hoặc CPU), thời gian xử lý có thể lâu hơn so với việc xử lý trên một máy tính mạnh mẽ.</a:t>
            </a:r>
          </a:p>
        </p:txBody>
      </p:sp>
    </p:spTree>
    <p:extLst>
      <p:ext uri="{BB962C8B-B14F-4D97-AF65-F5344CB8AC3E}">
        <p14:creationId xmlns:p14="http://schemas.microsoft.com/office/powerpoint/2010/main" val="251030590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931"/>
        <p:cNvGrpSpPr/>
        <p:nvPr/>
      </p:nvGrpSpPr>
      <p:grpSpPr>
        <a:xfrm>
          <a:off x="0" y="0"/>
          <a:ext cx="0" cy="0"/>
          <a:chOff x="0" y="0"/>
          <a:chExt cx="0" cy="0"/>
        </a:xfrm>
      </p:grpSpPr>
      <p:sp>
        <p:nvSpPr>
          <p:cNvPr id="937" name="Google Shape;937;p32"/>
          <p:cNvSpPr txBox="1">
            <a:spLocks noGrp="1"/>
          </p:cNvSpPr>
          <p:nvPr>
            <p:ph type="title"/>
          </p:nvPr>
        </p:nvSpPr>
        <p:spPr>
          <a:xfrm>
            <a:off x="210593" y="128959"/>
            <a:ext cx="8825345" cy="481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err="1">
                <a:solidFill>
                  <a:schemeClr val="dk1"/>
                </a:solidFill>
              </a:rPr>
              <a:t>Đánh</a:t>
            </a:r>
            <a:r>
              <a:rPr lang="en-US">
                <a:solidFill>
                  <a:schemeClr val="dk1"/>
                </a:solidFill>
              </a:rPr>
              <a:t> </a:t>
            </a:r>
            <a:r>
              <a:rPr lang="en-US" err="1">
                <a:solidFill>
                  <a:schemeClr val="dk1"/>
                </a:solidFill>
              </a:rPr>
              <a:t>giá</a:t>
            </a:r>
            <a:r>
              <a:rPr lang="en-US">
                <a:solidFill>
                  <a:schemeClr val="dk1"/>
                </a:solidFill>
              </a:rPr>
              <a:t> </a:t>
            </a:r>
            <a:r>
              <a:rPr lang="en-US" err="1">
                <a:solidFill>
                  <a:schemeClr val="dk1"/>
                </a:solidFill>
              </a:rPr>
              <a:t>hiệu</a:t>
            </a:r>
            <a:r>
              <a:rPr lang="en-US">
                <a:solidFill>
                  <a:schemeClr val="dk1"/>
                </a:solidFill>
              </a:rPr>
              <a:t> </a:t>
            </a:r>
            <a:r>
              <a:rPr lang="en-US" err="1">
                <a:solidFill>
                  <a:schemeClr val="dk1"/>
                </a:solidFill>
              </a:rPr>
              <a:t>quả</a:t>
            </a:r>
            <a:r>
              <a:rPr lang="en-US">
                <a:solidFill>
                  <a:schemeClr val="dk1"/>
                </a:solidFill>
              </a:rPr>
              <a:t> Spark Cluster</a:t>
            </a:r>
            <a:endParaRPr lang="vi-VN">
              <a:solidFill>
                <a:schemeClr val="dk1"/>
              </a:solidFill>
            </a:endParaRPr>
          </a:p>
        </p:txBody>
      </p:sp>
      <p:sp>
        <p:nvSpPr>
          <p:cNvPr id="8" name="TextBox 7">
            <a:extLst>
              <a:ext uri="{FF2B5EF4-FFF2-40B4-BE49-F238E27FC236}">
                <a16:creationId xmlns:a16="http://schemas.microsoft.com/office/drawing/2014/main" id="{388F9495-DC35-70DE-CA1C-C50B48F34372}"/>
              </a:ext>
            </a:extLst>
          </p:cNvPr>
          <p:cNvSpPr txBox="1"/>
          <p:nvPr/>
        </p:nvSpPr>
        <p:spPr>
          <a:xfrm>
            <a:off x="8760562" y="4835723"/>
            <a:ext cx="441146" cy="369332"/>
          </a:xfrm>
          <a:prstGeom prst="rect">
            <a:avLst/>
          </a:prstGeom>
          <a:noFill/>
        </p:spPr>
        <p:txBody>
          <a:bodyPr wrap="none" rtlCol="0">
            <a:spAutoFit/>
          </a:bodyPr>
          <a:lstStyle/>
          <a:p>
            <a:r>
              <a:rPr lang="en-US"/>
              <a:t>72</a:t>
            </a:r>
          </a:p>
        </p:txBody>
      </p:sp>
      <p:sp>
        <p:nvSpPr>
          <p:cNvPr id="3" name="Rectangle 5">
            <a:extLst>
              <a:ext uri="{FF2B5EF4-FFF2-40B4-BE49-F238E27FC236}">
                <a16:creationId xmlns:a16="http://schemas.microsoft.com/office/drawing/2014/main" id="{490DEA7C-9218-AD45-307F-D80A4BA0AAF1}"/>
              </a:ext>
            </a:extLst>
          </p:cNvPr>
          <p:cNvSpPr>
            <a:spLocks noChangeArrowheads="1"/>
          </p:cNvSpPr>
          <p:nvPr/>
        </p:nvSpPr>
        <p:spPr bwMode="auto">
          <a:xfrm>
            <a:off x="900546" y="217516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vi-VN" altLang="ja-JP" sz="1300" b="0" i="0" u="none" strike="noStrike" cap="none" normalizeH="0" baseline="0">
                <a:ln>
                  <a:noFill/>
                </a:ln>
                <a:solidFill>
                  <a:schemeClr val="tx1"/>
                </a:solidFill>
                <a:effectLst/>
                <a:latin typeface="Calibri" panose="020F0502020204030204" pitchFamily="34" charset="0"/>
                <a:ea typeface="Yu Mincho" panose="02020400000000000000" pitchFamily="18" charset="-128"/>
                <a:cs typeface="Calibri" panose="020F0502020204030204" pitchFamily="34" charset="0"/>
              </a:rPr>
              <a:t> </a:t>
            </a:r>
            <a:endParaRPr kumimoji="0" lang="vi-VN" altLang="ja-JP" sz="1800" b="0" i="0" u="none" strike="noStrike" cap="none" normalizeH="0" baseline="0">
              <a:ln>
                <a:noFill/>
              </a:ln>
              <a:solidFill>
                <a:schemeClr val="tx1"/>
              </a:solidFill>
              <a:effectLst/>
              <a:latin typeface="Arial" panose="020B0604020202020204" pitchFamily="34" charset="0"/>
            </a:endParaRPr>
          </a:p>
        </p:txBody>
      </p:sp>
      <p:sp>
        <p:nvSpPr>
          <p:cNvPr id="14" name="TextBox 13">
            <a:extLst>
              <a:ext uri="{FF2B5EF4-FFF2-40B4-BE49-F238E27FC236}">
                <a16:creationId xmlns:a16="http://schemas.microsoft.com/office/drawing/2014/main" id="{4703CB2F-4A7A-D79D-C89C-53ED09EC739A}"/>
              </a:ext>
            </a:extLst>
          </p:cNvPr>
          <p:cNvSpPr txBox="1"/>
          <p:nvPr/>
        </p:nvSpPr>
        <p:spPr>
          <a:xfrm>
            <a:off x="301715" y="715571"/>
            <a:ext cx="8643099" cy="4109330"/>
          </a:xfrm>
          <a:prstGeom prst="rect">
            <a:avLst/>
          </a:prstGeom>
          <a:noFill/>
        </p:spPr>
        <p:txBody>
          <a:bodyPr wrap="square">
            <a:spAutoFit/>
          </a:bodyPr>
          <a:lstStyle/>
          <a:p>
            <a:pPr marL="0" marR="0" algn="just">
              <a:lnSpc>
                <a:spcPct val="106000"/>
              </a:lnSpc>
              <a:spcBef>
                <a:spcPts val="0"/>
              </a:spcBef>
              <a:spcAft>
                <a:spcPts val="800"/>
              </a:spcAft>
            </a:pPr>
            <a:r>
              <a:rPr lang="vi-VN" b="1">
                <a:effectLst/>
                <a:latin typeface="Times New Roman" panose="02020603050405020304" pitchFamily="18" charset="0"/>
                <a:ea typeface="Calibri" panose="020F0502020204030204" pitchFamily="34" charset="0"/>
                <a:cs typeface="Calibri" panose="020F0502020204030204" pitchFamily="34" charset="0"/>
              </a:rPr>
              <a:t>Số </a:t>
            </a:r>
            <a:r>
              <a:rPr lang="vi-VN" b="1" err="1">
                <a:effectLst/>
                <a:latin typeface="Times New Roman" panose="02020603050405020304" pitchFamily="18" charset="0"/>
                <a:ea typeface="Calibri" panose="020F0502020204030204" pitchFamily="34" charset="0"/>
                <a:cs typeface="Calibri" panose="020F0502020204030204" pitchFamily="34" charset="0"/>
              </a:rPr>
              <a:t>Worker</a:t>
            </a:r>
            <a:r>
              <a:rPr lang="vi-VN" b="1">
                <a:effectLst/>
                <a:latin typeface="Times New Roman" panose="02020603050405020304" pitchFamily="18" charset="0"/>
                <a:ea typeface="Calibri" panose="020F0502020204030204" pitchFamily="34" charset="0"/>
                <a:cs typeface="Calibri" panose="020F0502020204030204" pitchFamily="34" charset="0"/>
              </a:rPr>
              <a:t> </a:t>
            </a:r>
            <a:r>
              <a:rPr lang="vi-VN" b="1" err="1">
                <a:effectLst/>
                <a:latin typeface="Times New Roman" panose="02020603050405020304" pitchFamily="18" charset="0"/>
                <a:ea typeface="Calibri" panose="020F0502020204030204" pitchFamily="34" charset="0"/>
                <a:cs typeface="Calibri" panose="020F0502020204030204" pitchFamily="34" charset="0"/>
              </a:rPr>
              <a:t>Cores</a:t>
            </a:r>
            <a:r>
              <a:rPr lang="vi-VN" b="1">
                <a:effectLst/>
                <a:latin typeface="Times New Roman" panose="02020603050405020304" pitchFamily="18" charset="0"/>
                <a:ea typeface="Calibri" panose="020F0502020204030204" pitchFamily="34" charset="0"/>
                <a:cs typeface="Calibri" panose="020F0502020204030204" pitchFamily="34" charset="0"/>
              </a:rPr>
              <a:t> và Thời Gian Xử Lý:</a:t>
            </a:r>
          </a:p>
          <a:p>
            <a:pPr marL="0" marR="0" algn="just">
              <a:lnSpc>
                <a:spcPct val="106000"/>
              </a:lnSpc>
              <a:spcBef>
                <a:spcPts val="0"/>
              </a:spcBef>
              <a:spcAft>
                <a:spcPts val="800"/>
              </a:spcAft>
            </a:pPr>
            <a:r>
              <a:rPr lang="vi-VN">
                <a:effectLst/>
                <a:latin typeface="Times New Roman" panose="02020603050405020304" pitchFamily="18" charset="0"/>
                <a:ea typeface="Calibri" panose="020F0502020204030204" pitchFamily="34" charset="0"/>
                <a:cs typeface="Calibri" panose="020F0502020204030204" pitchFamily="34" charset="0"/>
              </a:rPr>
              <a:t>Các ứng dụng với số </a:t>
            </a:r>
            <a:r>
              <a:rPr lang="vi-VN" err="1">
                <a:effectLst/>
                <a:latin typeface="Times New Roman" panose="02020603050405020304" pitchFamily="18" charset="0"/>
                <a:ea typeface="Calibri" panose="020F0502020204030204" pitchFamily="34" charset="0"/>
                <a:cs typeface="Calibri" panose="020F0502020204030204" pitchFamily="34" charset="0"/>
              </a:rPr>
              <a:t>cores</a:t>
            </a:r>
            <a:r>
              <a:rPr lang="vi-VN">
                <a:effectLst/>
                <a:latin typeface="Times New Roman" panose="02020603050405020304" pitchFamily="18" charset="0"/>
                <a:ea typeface="Calibri" panose="020F0502020204030204" pitchFamily="34" charset="0"/>
                <a:cs typeface="Calibri" panose="020F0502020204030204" pitchFamily="34" charset="0"/>
              </a:rPr>
              <a:t> cao hơn (8, 12) cho thấy thời gian xử lý nhanh hơn so với ứng dụng chỉ có 4 </a:t>
            </a:r>
            <a:r>
              <a:rPr lang="vi-VN" err="1">
                <a:effectLst/>
                <a:latin typeface="Times New Roman" panose="02020603050405020304" pitchFamily="18" charset="0"/>
                <a:ea typeface="Calibri" panose="020F0502020204030204" pitchFamily="34" charset="0"/>
                <a:cs typeface="Calibri" panose="020F0502020204030204" pitchFamily="34" charset="0"/>
              </a:rPr>
              <a:t>cores</a:t>
            </a:r>
            <a:r>
              <a:rPr lang="vi-VN">
                <a:effectLst/>
                <a:latin typeface="Times New Roman" panose="02020603050405020304" pitchFamily="18" charset="0"/>
                <a:ea typeface="Calibri" panose="020F0502020204030204" pitchFamily="34" charset="0"/>
                <a:cs typeface="Calibri" panose="020F0502020204030204" pitchFamily="34" charset="0"/>
              </a:rPr>
              <a:t>.</a:t>
            </a:r>
          </a:p>
          <a:p>
            <a:pPr marL="0" marR="0" algn="just">
              <a:lnSpc>
                <a:spcPct val="106000"/>
              </a:lnSpc>
              <a:spcBef>
                <a:spcPts val="0"/>
              </a:spcBef>
              <a:spcAft>
                <a:spcPts val="800"/>
              </a:spcAft>
            </a:pPr>
            <a:r>
              <a:rPr lang="vi-VN">
                <a:effectLst/>
                <a:latin typeface="Times New Roman" panose="02020603050405020304" pitchFamily="18" charset="0"/>
                <a:ea typeface="Calibri" panose="020F0502020204030204" pitchFamily="34" charset="0"/>
                <a:cs typeface="Calibri" panose="020F0502020204030204" pitchFamily="34" charset="0"/>
              </a:rPr>
              <a:t>Điều này là do khả năng xử lý song </a:t>
            </a:r>
            <a:r>
              <a:rPr lang="vi-VN" err="1">
                <a:effectLst/>
                <a:latin typeface="Times New Roman" panose="02020603050405020304" pitchFamily="18" charset="0"/>
                <a:ea typeface="Calibri" panose="020F0502020204030204" pitchFamily="34" charset="0"/>
                <a:cs typeface="Calibri" panose="020F0502020204030204" pitchFamily="34" charset="0"/>
              </a:rPr>
              <a:t>song</a:t>
            </a:r>
            <a:r>
              <a:rPr lang="vi-VN">
                <a:effectLst/>
                <a:latin typeface="Times New Roman" panose="02020603050405020304" pitchFamily="18" charset="0"/>
                <a:ea typeface="Calibri" panose="020F0502020204030204" pitchFamily="34" charset="0"/>
                <a:cs typeface="Calibri" panose="020F0502020204030204" pitchFamily="34" charset="0"/>
              </a:rPr>
              <a:t> của </a:t>
            </a:r>
            <a:r>
              <a:rPr lang="vi-VN" err="1">
                <a:effectLst/>
                <a:latin typeface="Times New Roman" panose="02020603050405020304" pitchFamily="18" charset="0"/>
                <a:ea typeface="Calibri" panose="020F0502020204030204" pitchFamily="34" charset="0"/>
                <a:cs typeface="Calibri" panose="020F0502020204030204" pitchFamily="34" charset="0"/>
              </a:rPr>
              <a:t>Spark</a:t>
            </a:r>
            <a:r>
              <a:rPr lang="vi-VN">
                <a:effectLst/>
                <a:latin typeface="Times New Roman" panose="02020603050405020304" pitchFamily="18" charset="0"/>
                <a:ea typeface="Calibri" panose="020F0502020204030204" pitchFamily="34" charset="0"/>
                <a:cs typeface="Calibri" panose="020F0502020204030204" pitchFamily="34" charset="0"/>
              </a:rPr>
              <a:t>. Khi số lượng </a:t>
            </a:r>
            <a:r>
              <a:rPr lang="vi-VN" err="1">
                <a:effectLst/>
                <a:latin typeface="Times New Roman" panose="02020603050405020304" pitchFamily="18" charset="0"/>
                <a:ea typeface="Calibri" panose="020F0502020204030204" pitchFamily="34" charset="0"/>
                <a:cs typeface="Calibri" panose="020F0502020204030204" pitchFamily="34" charset="0"/>
              </a:rPr>
              <a:t>cores</a:t>
            </a:r>
            <a:r>
              <a:rPr lang="vi-VN">
                <a:effectLst/>
                <a:latin typeface="Times New Roman" panose="02020603050405020304" pitchFamily="18" charset="0"/>
                <a:ea typeface="Calibri" panose="020F0502020204030204" pitchFamily="34" charset="0"/>
                <a:cs typeface="Calibri" panose="020F0502020204030204" pitchFamily="34" charset="0"/>
              </a:rPr>
              <a:t> tăng lên, nhiều tác vụ có thể được thực hiện đồng thời, do đó giảm thời gian xử lý tổng thể.</a:t>
            </a:r>
            <a:endParaRPr lang="vi-VN" b="1">
              <a:effectLst/>
              <a:latin typeface="Times New Roman" panose="02020603050405020304" pitchFamily="18" charset="0"/>
              <a:ea typeface="Calibri" panose="020F0502020204030204" pitchFamily="34" charset="0"/>
              <a:cs typeface="Calibri" panose="020F0502020204030204" pitchFamily="34" charset="0"/>
            </a:endParaRPr>
          </a:p>
          <a:p>
            <a:pPr marL="0" marR="0" algn="just">
              <a:lnSpc>
                <a:spcPct val="106000"/>
              </a:lnSpc>
              <a:spcBef>
                <a:spcPts val="0"/>
              </a:spcBef>
              <a:spcAft>
                <a:spcPts val="800"/>
              </a:spcAft>
            </a:pPr>
            <a:r>
              <a:rPr lang="vi-VN" b="1">
                <a:effectLst/>
                <a:latin typeface="Times New Roman" panose="02020603050405020304" pitchFamily="18" charset="0"/>
                <a:ea typeface="Calibri" panose="020F0502020204030204" pitchFamily="34" charset="0"/>
                <a:cs typeface="Calibri" panose="020F0502020204030204" pitchFamily="34" charset="0"/>
              </a:rPr>
              <a:t>Hiệu Suất và Khả Năng Mở Rộng:</a:t>
            </a:r>
          </a:p>
          <a:p>
            <a:pPr marL="0" marR="0" algn="just">
              <a:lnSpc>
                <a:spcPct val="106000"/>
              </a:lnSpc>
              <a:spcBef>
                <a:spcPts val="0"/>
              </a:spcBef>
              <a:spcAft>
                <a:spcPts val="800"/>
              </a:spcAft>
            </a:pPr>
            <a:r>
              <a:rPr lang="vi-VN">
                <a:effectLst/>
                <a:latin typeface="Times New Roman" panose="02020603050405020304" pitchFamily="18" charset="0"/>
                <a:ea typeface="Calibri" panose="020F0502020204030204" pitchFamily="34" charset="0"/>
                <a:cs typeface="Calibri" panose="020F0502020204030204" pitchFamily="34" charset="0"/>
              </a:rPr>
              <a:t>Khi tăng số lượng </a:t>
            </a:r>
            <a:r>
              <a:rPr lang="vi-VN" err="1">
                <a:effectLst/>
                <a:latin typeface="Times New Roman" panose="02020603050405020304" pitchFamily="18" charset="0"/>
                <a:ea typeface="Calibri" panose="020F0502020204030204" pitchFamily="34" charset="0"/>
                <a:cs typeface="Calibri" panose="020F0502020204030204" pitchFamily="34" charset="0"/>
              </a:rPr>
              <a:t>cores</a:t>
            </a:r>
            <a:r>
              <a:rPr lang="vi-VN">
                <a:effectLst/>
                <a:latin typeface="Times New Roman" panose="02020603050405020304" pitchFamily="18" charset="0"/>
                <a:ea typeface="Calibri" panose="020F0502020204030204" pitchFamily="34" charset="0"/>
                <a:cs typeface="Calibri" panose="020F0502020204030204" pitchFamily="34" charset="0"/>
              </a:rPr>
              <a:t>, thời gian xử lý giảm đi, nhưng không phải luôn </a:t>
            </a:r>
            <a:r>
              <a:rPr lang="vi-VN" err="1">
                <a:effectLst/>
                <a:latin typeface="Times New Roman" panose="02020603050405020304" pitchFamily="18" charset="0"/>
                <a:ea typeface="Calibri" panose="020F0502020204030204" pitchFamily="34" charset="0"/>
                <a:cs typeface="Calibri" panose="020F0502020204030204" pitchFamily="34" charset="0"/>
              </a:rPr>
              <a:t>luôn</a:t>
            </a:r>
            <a:r>
              <a:rPr lang="vi-VN">
                <a:effectLst/>
                <a:latin typeface="Times New Roman" panose="02020603050405020304" pitchFamily="18" charset="0"/>
                <a:ea typeface="Calibri" panose="020F0502020204030204" pitchFamily="34" charset="0"/>
                <a:cs typeface="Calibri" panose="020F0502020204030204" pitchFamily="34" charset="0"/>
              </a:rPr>
              <a:t> tỉ lệ thuận. Ví dụ, ứng dụng với 12 </a:t>
            </a:r>
            <a:r>
              <a:rPr lang="vi-VN" err="1">
                <a:effectLst/>
                <a:latin typeface="Times New Roman" panose="02020603050405020304" pitchFamily="18" charset="0"/>
                <a:ea typeface="Calibri" panose="020F0502020204030204" pitchFamily="34" charset="0"/>
                <a:cs typeface="Calibri" panose="020F0502020204030204" pitchFamily="34" charset="0"/>
              </a:rPr>
              <a:t>cores</a:t>
            </a:r>
            <a:r>
              <a:rPr lang="vi-VN">
                <a:effectLst/>
                <a:latin typeface="Times New Roman" panose="02020603050405020304" pitchFamily="18" charset="0"/>
                <a:ea typeface="Calibri" panose="020F0502020204030204" pitchFamily="34" charset="0"/>
                <a:cs typeface="Calibri" panose="020F0502020204030204" pitchFamily="34" charset="0"/>
              </a:rPr>
              <a:t> có thời gian xử lý dài hơn so với ứng dụng với 8 </a:t>
            </a:r>
            <a:r>
              <a:rPr lang="vi-VN" err="1">
                <a:effectLst/>
                <a:latin typeface="Times New Roman" panose="02020603050405020304" pitchFamily="18" charset="0"/>
                <a:ea typeface="Calibri" panose="020F0502020204030204" pitchFamily="34" charset="0"/>
                <a:cs typeface="Calibri" panose="020F0502020204030204" pitchFamily="34" charset="0"/>
              </a:rPr>
              <a:t>cores</a:t>
            </a:r>
            <a:r>
              <a:rPr lang="vi-VN">
                <a:effectLst/>
                <a:latin typeface="Times New Roman" panose="02020603050405020304" pitchFamily="18" charset="0"/>
                <a:ea typeface="Calibri" panose="020F0502020204030204" pitchFamily="34" charset="0"/>
                <a:cs typeface="Calibri" panose="020F0502020204030204" pitchFamily="34" charset="0"/>
              </a:rPr>
              <a:t>. Điều này có thể do hiệu suất bị giới hạn bởi các yếu tố khác như băng thông mạng, I/O hoặc độ phức tạp của tác vụ.</a:t>
            </a:r>
          </a:p>
          <a:p>
            <a:pPr marL="0" marR="0" algn="just">
              <a:lnSpc>
                <a:spcPct val="106000"/>
              </a:lnSpc>
              <a:spcBef>
                <a:spcPts val="0"/>
              </a:spcBef>
              <a:spcAft>
                <a:spcPts val="800"/>
              </a:spcAft>
            </a:pPr>
            <a:r>
              <a:rPr lang="vi-VN">
                <a:effectLst/>
                <a:latin typeface="Times New Roman" panose="02020603050405020304" pitchFamily="18" charset="0"/>
                <a:ea typeface="Calibri" panose="020F0502020204030204" pitchFamily="34" charset="0"/>
                <a:cs typeface="Calibri" panose="020F0502020204030204" pitchFamily="34" charset="0"/>
              </a:rPr>
              <a:t>Hiệu suất cũng phụ thuộc vào cách dữ liệu được phân phối giữa các </a:t>
            </a:r>
            <a:r>
              <a:rPr lang="vi-VN" err="1">
                <a:effectLst/>
                <a:latin typeface="Times New Roman" panose="02020603050405020304" pitchFamily="18" charset="0"/>
                <a:ea typeface="Calibri" panose="020F0502020204030204" pitchFamily="34" charset="0"/>
                <a:cs typeface="Calibri" panose="020F0502020204030204" pitchFamily="34" charset="0"/>
              </a:rPr>
              <a:t>worker</a:t>
            </a:r>
            <a:r>
              <a:rPr lang="vi-VN">
                <a:effectLst/>
                <a:latin typeface="Times New Roman" panose="02020603050405020304" pitchFamily="18" charset="0"/>
                <a:ea typeface="Calibri" panose="020F0502020204030204" pitchFamily="34" charset="0"/>
                <a:cs typeface="Calibri" panose="020F0502020204030204" pitchFamily="34" charset="0"/>
              </a:rPr>
              <a:t> và </a:t>
            </a:r>
            <a:r>
              <a:rPr lang="vi-VN" err="1">
                <a:effectLst/>
                <a:latin typeface="Times New Roman" panose="02020603050405020304" pitchFamily="18" charset="0"/>
                <a:ea typeface="Calibri" panose="020F0502020204030204" pitchFamily="34" charset="0"/>
                <a:cs typeface="Calibri" panose="020F0502020204030204" pitchFamily="34" charset="0"/>
              </a:rPr>
              <a:t>overhead</a:t>
            </a:r>
            <a:r>
              <a:rPr lang="vi-VN">
                <a:effectLst/>
                <a:latin typeface="Times New Roman" panose="02020603050405020304" pitchFamily="18" charset="0"/>
                <a:ea typeface="Calibri" panose="020F0502020204030204" pitchFamily="34" charset="0"/>
                <a:cs typeface="Calibri" panose="020F0502020204030204" pitchFamily="34" charset="0"/>
              </a:rPr>
              <a:t> trong việc quản lý tài nguyên.</a:t>
            </a:r>
          </a:p>
        </p:txBody>
      </p:sp>
    </p:spTree>
    <p:extLst>
      <p:ext uri="{BB962C8B-B14F-4D97-AF65-F5344CB8AC3E}">
        <p14:creationId xmlns:p14="http://schemas.microsoft.com/office/powerpoint/2010/main" val="321529329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sp>
        <p:nvSpPr>
          <p:cNvPr id="58" name="Google Shape;58;p15"/>
          <p:cNvSpPr txBox="1">
            <a:spLocks noGrp="1"/>
          </p:cNvSpPr>
          <p:nvPr>
            <p:ph type="ctrTitle"/>
          </p:nvPr>
        </p:nvSpPr>
        <p:spPr>
          <a:xfrm>
            <a:off x="4797180" y="1832810"/>
            <a:ext cx="4073897" cy="972953"/>
          </a:xfrm>
          <a:prstGeom prst="rect">
            <a:avLst/>
          </a:prstGeom>
        </p:spPr>
        <p:txBody>
          <a:bodyPr spcFirstLastPara="1" wrap="square" lIns="91425" tIns="91425" rIns="91425" bIns="91425" anchor="b" anchorCtr="0">
            <a:noAutofit/>
          </a:bodyPr>
          <a:lstStyle/>
          <a:p>
            <a:pPr algn="ctr"/>
            <a:r>
              <a:rPr lang="en-US" sz="5400" b="1" err="1">
                <a:latin typeface="Fira Sans Extra Condensed"/>
                <a:ea typeface="Fira Sans Extra Condensed"/>
                <a:cs typeface="Fira Sans Extra Condensed"/>
                <a:sym typeface="Fira Sans Extra Condensed"/>
              </a:rPr>
              <a:t>Kết</a:t>
            </a:r>
            <a:r>
              <a:rPr lang="en-US" sz="5400" b="1">
                <a:latin typeface="Fira Sans Extra Condensed"/>
                <a:ea typeface="Fira Sans Extra Condensed"/>
                <a:cs typeface="Fira Sans Extra Condensed"/>
                <a:sym typeface="Fira Sans Extra Condensed"/>
              </a:rPr>
              <a:t> </a:t>
            </a:r>
            <a:r>
              <a:rPr lang="en-US" sz="5400" b="1" err="1">
                <a:latin typeface="Fira Sans Extra Condensed"/>
                <a:ea typeface="Fira Sans Extra Condensed"/>
                <a:cs typeface="Fira Sans Extra Condensed"/>
                <a:sym typeface="Fira Sans Extra Condensed"/>
              </a:rPr>
              <a:t>luận</a:t>
            </a:r>
            <a:endParaRPr lang="vi-VN" sz="5400" b="1">
              <a:latin typeface="Fira Sans Extra Condensed"/>
              <a:ea typeface="Fira Sans Extra Condensed"/>
              <a:cs typeface="Fira Sans Extra Condensed"/>
              <a:sym typeface="Fira Sans Extra Condensed"/>
            </a:endParaRPr>
          </a:p>
        </p:txBody>
      </p:sp>
      <p:pic>
        <p:nvPicPr>
          <p:cNvPr id="3" name="Picture 2">
            <a:extLst>
              <a:ext uri="{FF2B5EF4-FFF2-40B4-BE49-F238E27FC236}">
                <a16:creationId xmlns:a16="http://schemas.microsoft.com/office/drawing/2014/main" id="{E23667D7-3733-817D-7E94-8A327CC0AFFF}"/>
              </a:ext>
            </a:extLst>
          </p:cNvPr>
          <p:cNvPicPr>
            <a:picLocks noChangeAspect="1"/>
          </p:cNvPicPr>
          <p:nvPr/>
        </p:nvPicPr>
        <p:blipFill>
          <a:blip r:embed="rId3"/>
          <a:stretch>
            <a:fillRect/>
          </a:stretch>
        </p:blipFill>
        <p:spPr>
          <a:xfrm>
            <a:off x="443679" y="609326"/>
            <a:ext cx="4124901" cy="3924848"/>
          </a:xfrm>
          <a:prstGeom prst="rect">
            <a:avLst/>
          </a:prstGeom>
        </p:spPr>
      </p:pic>
      <p:sp>
        <p:nvSpPr>
          <p:cNvPr id="2" name="TextBox 1">
            <a:extLst>
              <a:ext uri="{FF2B5EF4-FFF2-40B4-BE49-F238E27FC236}">
                <a16:creationId xmlns:a16="http://schemas.microsoft.com/office/drawing/2014/main" id="{D84BC755-DC66-7FFC-5E69-3B931345549A}"/>
              </a:ext>
            </a:extLst>
          </p:cNvPr>
          <p:cNvSpPr txBox="1"/>
          <p:nvPr/>
        </p:nvSpPr>
        <p:spPr>
          <a:xfrm>
            <a:off x="8760562" y="4835723"/>
            <a:ext cx="441146" cy="369332"/>
          </a:xfrm>
          <a:prstGeom prst="rect">
            <a:avLst/>
          </a:prstGeom>
          <a:noFill/>
        </p:spPr>
        <p:txBody>
          <a:bodyPr wrap="none" rtlCol="0">
            <a:spAutoFit/>
          </a:bodyPr>
          <a:lstStyle/>
          <a:p>
            <a:r>
              <a:rPr lang="en-US"/>
              <a:t>73</a:t>
            </a:r>
          </a:p>
        </p:txBody>
      </p:sp>
    </p:spTree>
    <p:extLst>
      <p:ext uri="{BB962C8B-B14F-4D97-AF65-F5344CB8AC3E}">
        <p14:creationId xmlns:p14="http://schemas.microsoft.com/office/powerpoint/2010/main" val="328381432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931"/>
        <p:cNvGrpSpPr/>
        <p:nvPr/>
      </p:nvGrpSpPr>
      <p:grpSpPr>
        <a:xfrm>
          <a:off x="0" y="0"/>
          <a:ext cx="0" cy="0"/>
          <a:chOff x="0" y="0"/>
          <a:chExt cx="0" cy="0"/>
        </a:xfrm>
      </p:grpSpPr>
      <p:sp>
        <p:nvSpPr>
          <p:cNvPr id="937" name="Google Shape;937;p32"/>
          <p:cNvSpPr txBox="1">
            <a:spLocks noGrp="1"/>
          </p:cNvSpPr>
          <p:nvPr>
            <p:ph type="title"/>
          </p:nvPr>
        </p:nvSpPr>
        <p:spPr>
          <a:xfrm>
            <a:off x="210593" y="128959"/>
            <a:ext cx="8825345" cy="481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err="1">
                <a:solidFill>
                  <a:schemeClr val="dk1"/>
                </a:solidFill>
              </a:rPr>
              <a:t>Kết</a:t>
            </a:r>
            <a:r>
              <a:rPr lang="en-US">
                <a:solidFill>
                  <a:schemeClr val="dk1"/>
                </a:solidFill>
              </a:rPr>
              <a:t> </a:t>
            </a:r>
            <a:r>
              <a:rPr lang="en-US" err="1">
                <a:solidFill>
                  <a:schemeClr val="dk1"/>
                </a:solidFill>
              </a:rPr>
              <a:t>luận</a:t>
            </a:r>
            <a:endParaRPr lang="vi-VN">
              <a:solidFill>
                <a:schemeClr val="dk1"/>
              </a:solidFill>
            </a:endParaRPr>
          </a:p>
        </p:txBody>
      </p:sp>
      <p:sp>
        <p:nvSpPr>
          <p:cNvPr id="8" name="TextBox 7">
            <a:extLst>
              <a:ext uri="{FF2B5EF4-FFF2-40B4-BE49-F238E27FC236}">
                <a16:creationId xmlns:a16="http://schemas.microsoft.com/office/drawing/2014/main" id="{388F9495-DC35-70DE-CA1C-C50B48F34372}"/>
              </a:ext>
            </a:extLst>
          </p:cNvPr>
          <p:cNvSpPr txBox="1"/>
          <p:nvPr/>
        </p:nvSpPr>
        <p:spPr>
          <a:xfrm>
            <a:off x="8760562" y="4835723"/>
            <a:ext cx="441146" cy="369332"/>
          </a:xfrm>
          <a:prstGeom prst="rect">
            <a:avLst/>
          </a:prstGeom>
          <a:noFill/>
        </p:spPr>
        <p:txBody>
          <a:bodyPr wrap="none" rtlCol="0">
            <a:spAutoFit/>
          </a:bodyPr>
          <a:lstStyle/>
          <a:p>
            <a:r>
              <a:rPr lang="en-US"/>
              <a:t>74</a:t>
            </a:r>
          </a:p>
        </p:txBody>
      </p:sp>
      <p:sp>
        <p:nvSpPr>
          <p:cNvPr id="3" name="Rectangle 5">
            <a:extLst>
              <a:ext uri="{FF2B5EF4-FFF2-40B4-BE49-F238E27FC236}">
                <a16:creationId xmlns:a16="http://schemas.microsoft.com/office/drawing/2014/main" id="{490DEA7C-9218-AD45-307F-D80A4BA0AAF1}"/>
              </a:ext>
            </a:extLst>
          </p:cNvPr>
          <p:cNvSpPr>
            <a:spLocks noChangeArrowheads="1"/>
          </p:cNvSpPr>
          <p:nvPr/>
        </p:nvSpPr>
        <p:spPr bwMode="auto">
          <a:xfrm>
            <a:off x="900546" y="217516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vi-VN" altLang="ja-JP" sz="1300" b="0" i="0" u="none" strike="noStrike" cap="none" normalizeH="0" baseline="0">
                <a:ln>
                  <a:noFill/>
                </a:ln>
                <a:solidFill>
                  <a:schemeClr val="tx1"/>
                </a:solidFill>
                <a:effectLst/>
                <a:latin typeface="Calibri" panose="020F0502020204030204" pitchFamily="34" charset="0"/>
                <a:ea typeface="Yu Mincho" panose="02020400000000000000" pitchFamily="18" charset="-128"/>
                <a:cs typeface="Calibri" panose="020F0502020204030204" pitchFamily="34" charset="0"/>
              </a:rPr>
              <a:t> </a:t>
            </a:r>
            <a:endParaRPr kumimoji="0" lang="vi-VN" altLang="ja-JP" sz="1800" b="0" i="0" u="none" strike="noStrike" cap="none" normalizeH="0" baseline="0">
              <a:ln>
                <a:noFill/>
              </a:ln>
              <a:solidFill>
                <a:schemeClr val="tx1"/>
              </a:solidFill>
              <a:effectLst/>
              <a:latin typeface="Arial" panose="020B0604020202020204" pitchFamily="34" charset="0"/>
            </a:endParaRPr>
          </a:p>
        </p:txBody>
      </p:sp>
      <p:sp>
        <p:nvSpPr>
          <p:cNvPr id="14" name="TextBox 13">
            <a:extLst>
              <a:ext uri="{FF2B5EF4-FFF2-40B4-BE49-F238E27FC236}">
                <a16:creationId xmlns:a16="http://schemas.microsoft.com/office/drawing/2014/main" id="{4703CB2F-4A7A-D79D-C89C-53ED09EC739A}"/>
              </a:ext>
            </a:extLst>
          </p:cNvPr>
          <p:cNvSpPr txBox="1"/>
          <p:nvPr/>
        </p:nvSpPr>
        <p:spPr>
          <a:xfrm>
            <a:off x="210593" y="1271999"/>
            <a:ext cx="8643099" cy="1797608"/>
          </a:xfrm>
          <a:prstGeom prst="rect">
            <a:avLst/>
          </a:prstGeom>
          <a:noFill/>
        </p:spPr>
        <p:txBody>
          <a:bodyPr wrap="square">
            <a:spAutoFit/>
          </a:bodyPr>
          <a:lstStyle/>
          <a:p>
            <a:pPr marL="0" marR="0" algn="just">
              <a:lnSpc>
                <a:spcPct val="106000"/>
              </a:lnSpc>
              <a:spcBef>
                <a:spcPts val="1800"/>
              </a:spcBef>
              <a:spcAft>
                <a:spcPts val="400"/>
              </a:spcAft>
            </a:pPr>
            <a:r>
              <a:rPr lang="en-US" sz="1800" b="1" err="1">
                <a:effectLst/>
                <a:latin typeface="Times New Roman" panose="02020603050405020304" pitchFamily="18" charset="0"/>
                <a:cs typeface="Calibri" panose="020F0502020204030204" pitchFamily="34" charset="0"/>
              </a:rPr>
              <a:t>Ưu</a:t>
            </a:r>
            <a:r>
              <a:rPr lang="en-US" sz="1800" b="1">
                <a:effectLst/>
                <a:latin typeface="Times New Roman" panose="02020603050405020304" pitchFamily="18" charset="0"/>
                <a:cs typeface="Calibri" panose="020F0502020204030204" pitchFamily="34" charset="0"/>
              </a:rPr>
              <a:t> </a:t>
            </a:r>
            <a:r>
              <a:rPr lang="en-US" sz="1800" b="1" err="1">
                <a:effectLst/>
                <a:latin typeface="Times New Roman" panose="02020603050405020304" pitchFamily="18" charset="0"/>
                <a:cs typeface="Calibri" panose="020F0502020204030204" pitchFamily="34" charset="0"/>
              </a:rPr>
              <a:t>điểm</a:t>
            </a:r>
            <a:endParaRPr lang="en-US" sz="1800" b="1">
              <a:effectLst/>
              <a:latin typeface="Times New Roman" panose="02020603050405020304" pitchFamily="18" charset="0"/>
              <a:cs typeface="Calibri" panose="020F0502020204030204" pitchFamily="34" charset="0"/>
            </a:endParaRPr>
          </a:p>
          <a:p>
            <a:pPr marL="342900" marR="0" lvl="0" indent="-342900" algn="just">
              <a:lnSpc>
                <a:spcPct val="106000"/>
              </a:lnSpc>
              <a:spcBef>
                <a:spcPts val="0"/>
              </a:spcBef>
              <a:spcAft>
                <a:spcPts val="800"/>
              </a:spcAft>
              <a:buFont typeface="Symbol" panose="05050102010706020507" pitchFamily="18" charset="2"/>
              <a:buChar char=""/>
            </a:pPr>
            <a:r>
              <a:rPr lang="vi-VN" sz="1800">
                <a:effectLst/>
                <a:latin typeface="Times New Roman" panose="02020603050405020304" pitchFamily="18" charset="0"/>
                <a:ea typeface="Calibri" panose="020F0502020204030204" pitchFamily="34" charset="0"/>
                <a:cs typeface="Calibri" panose="020F0502020204030204" pitchFamily="34" charset="0"/>
              </a:rPr>
              <a:t>Sử dụng mô hình hồi quy tuyến tính giúp đơn giản và dễ hiểu, dễ dàng triển khai và có hiệu quả tốt với dữ liệu tuyến tính.</a:t>
            </a:r>
            <a:endParaRPr lang="en-US" sz="1800">
              <a:effectLst/>
              <a:latin typeface="Times New Roman" panose="02020603050405020304" pitchFamily="18" charset="0"/>
              <a:ea typeface="Calibri" panose="020F0502020204030204" pitchFamily="34" charset="0"/>
              <a:cs typeface="Calibri" panose="020F0502020204030204" pitchFamily="34" charset="0"/>
            </a:endParaRPr>
          </a:p>
          <a:p>
            <a:pPr marL="342900" marR="0" lvl="0" indent="-342900" algn="just">
              <a:lnSpc>
                <a:spcPct val="106000"/>
              </a:lnSpc>
              <a:spcBef>
                <a:spcPts val="0"/>
              </a:spcBef>
              <a:spcAft>
                <a:spcPts val="800"/>
              </a:spcAft>
              <a:buSzPts val="1000"/>
              <a:buFont typeface="Symbol" panose="05050102010706020507" pitchFamily="18" charset="2"/>
              <a:buChar char=""/>
              <a:tabLst>
                <a:tab pos="457200" algn="l"/>
              </a:tabLst>
            </a:pPr>
            <a:r>
              <a:rPr lang="en-US" sz="1800" err="1">
                <a:effectLst/>
                <a:latin typeface="Times New Roman" panose="02020603050405020304" pitchFamily="18" charset="0"/>
                <a:ea typeface="Calibri" panose="020F0502020204030204" pitchFamily="34" charset="0"/>
                <a:cs typeface="Calibri" panose="020F0502020204030204" pitchFamily="34" charset="0"/>
              </a:rPr>
              <a:t>Phương</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pháp</a:t>
            </a:r>
            <a:r>
              <a:rPr lang="en-US" sz="1800">
                <a:effectLst/>
                <a:latin typeface="Times New Roman" panose="02020603050405020304" pitchFamily="18" charset="0"/>
                <a:ea typeface="Calibri" panose="020F0502020204030204" pitchFamily="34" charset="0"/>
                <a:cs typeface="Calibri" panose="020F0502020204030204" pitchFamily="34" charset="0"/>
              </a:rPr>
              <a:t> Elbow </a:t>
            </a:r>
            <a:r>
              <a:rPr lang="en-US" sz="1800" err="1">
                <a:effectLst/>
                <a:latin typeface="Times New Roman" panose="02020603050405020304" pitchFamily="18" charset="0"/>
                <a:ea typeface="Calibri" panose="020F0502020204030204" pitchFamily="34" charset="0"/>
                <a:cs typeface="Calibri" panose="020F0502020204030204" pitchFamily="34" charset="0"/>
              </a:rPr>
              <a:t>giúp</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xác</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định</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số</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lượng</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cụm</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tối</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ưu</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một</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cách</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trực</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quan</a:t>
            </a:r>
            <a:r>
              <a:rPr lang="en-US" sz="1800">
                <a:effectLst/>
                <a:latin typeface="Times New Roman" panose="02020603050405020304" pitchFamily="18" charset="0"/>
                <a:ea typeface="Calibri" panose="020F0502020204030204" pitchFamily="34" charset="0"/>
                <a:cs typeface="Calibri" panose="020F0502020204030204" pitchFamily="34" charset="0"/>
              </a:rPr>
              <a:t>.</a:t>
            </a:r>
          </a:p>
          <a:p>
            <a:pPr marL="342900" marR="0" lvl="0" indent="-342900" algn="just">
              <a:lnSpc>
                <a:spcPct val="106000"/>
              </a:lnSpc>
              <a:spcBef>
                <a:spcPts val="0"/>
              </a:spcBef>
              <a:spcAft>
                <a:spcPts val="800"/>
              </a:spcAft>
              <a:buSzPts val="1000"/>
              <a:buFont typeface="Symbol" panose="05050102010706020507" pitchFamily="18" charset="2"/>
              <a:buChar char=""/>
              <a:tabLst>
                <a:tab pos="457200" algn="l"/>
              </a:tabLst>
            </a:pPr>
            <a:r>
              <a:rPr lang="en-US" sz="1800" err="1">
                <a:effectLst/>
                <a:latin typeface="Times New Roman" panose="02020603050405020304" pitchFamily="18" charset="0"/>
                <a:ea typeface="Calibri" panose="020F0502020204030204" pitchFamily="34" charset="0"/>
                <a:cs typeface="Calibri" panose="020F0502020204030204" pitchFamily="34" charset="0"/>
              </a:rPr>
              <a:t>KMeans</a:t>
            </a:r>
            <a:r>
              <a:rPr lang="en-US" sz="1800">
                <a:effectLst/>
                <a:latin typeface="Times New Roman" panose="02020603050405020304" pitchFamily="18" charset="0"/>
                <a:ea typeface="Calibri" panose="020F0502020204030204" pitchFamily="34" charset="0"/>
                <a:cs typeface="Calibri" panose="020F0502020204030204" pitchFamily="34" charset="0"/>
              </a:rPr>
              <a:t> song </a:t>
            </a:r>
            <a:r>
              <a:rPr lang="en-US" sz="1800" err="1">
                <a:effectLst/>
                <a:latin typeface="Times New Roman" panose="02020603050405020304" pitchFamily="18" charset="0"/>
                <a:ea typeface="Calibri" panose="020F0502020204030204" pitchFamily="34" charset="0"/>
                <a:cs typeface="Calibri" panose="020F0502020204030204" pitchFamily="34" charset="0"/>
              </a:rPr>
              <a:t>song</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có</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khả</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năng</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xử</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lý</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tập</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dữ</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liệu</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lớn</a:t>
            </a:r>
            <a:r>
              <a:rPr lang="en-US" sz="1800">
                <a:effectLst/>
                <a:latin typeface="Times New Roman" panose="02020603050405020304" pitchFamily="18" charset="0"/>
                <a:ea typeface="Calibri" panose="020F0502020204030204" pitchFamily="34" charset="0"/>
                <a:cs typeface="Calibri" panose="020F0502020204030204" pitchFamily="34" charset="0"/>
              </a:rPr>
              <a:t>.</a:t>
            </a:r>
          </a:p>
        </p:txBody>
      </p:sp>
    </p:spTree>
    <p:extLst>
      <p:ext uri="{BB962C8B-B14F-4D97-AF65-F5344CB8AC3E}">
        <p14:creationId xmlns:p14="http://schemas.microsoft.com/office/powerpoint/2010/main" val="404281605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931"/>
        <p:cNvGrpSpPr/>
        <p:nvPr/>
      </p:nvGrpSpPr>
      <p:grpSpPr>
        <a:xfrm>
          <a:off x="0" y="0"/>
          <a:ext cx="0" cy="0"/>
          <a:chOff x="0" y="0"/>
          <a:chExt cx="0" cy="0"/>
        </a:xfrm>
      </p:grpSpPr>
      <p:sp>
        <p:nvSpPr>
          <p:cNvPr id="937" name="Google Shape;937;p32"/>
          <p:cNvSpPr txBox="1">
            <a:spLocks noGrp="1"/>
          </p:cNvSpPr>
          <p:nvPr>
            <p:ph type="title"/>
          </p:nvPr>
        </p:nvSpPr>
        <p:spPr>
          <a:xfrm>
            <a:off x="210593" y="128959"/>
            <a:ext cx="8825345" cy="481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err="1">
                <a:solidFill>
                  <a:schemeClr val="dk1"/>
                </a:solidFill>
              </a:rPr>
              <a:t>Kết</a:t>
            </a:r>
            <a:r>
              <a:rPr lang="en-US">
                <a:solidFill>
                  <a:schemeClr val="dk1"/>
                </a:solidFill>
              </a:rPr>
              <a:t> </a:t>
            </a:r>
            <a:r>
              <a:rPr lang="en-US" err="1">
                <a:solidFill>
                  <a:schemeClr val="dk1"/>
                </a:solidFill>
              </a:rPr>
              <a:t>luận</a:t>
            </a:r>
            <a:endParaRPr lang="vi-VN">
              <a:solidFill>
                <a:schemeClr val="dk1"/>
              </a:solidFill>
            </a:endParaRPr>
          </a:p>
        </p:txBody>
      </p:sp>
      <p:sp>
        <p:nvSpPr>
          <p:cNvPr id="8" name="TextBox 7">
            <a:extLst>
              <a:ext uri="{FF2B5EF4-FFF2-40B4-BE49-F238E27FC236}">
                <a16:creationId xmlns:a16="http://schemas.microsoft.com/office/drawing/2014/main" id="{388F9495-DC35-70DE-CA1C-C50B48F34372}"/>
              </a:ext>
            </a:extLst>
          </p:cNvPr>
          <p:cNvSpPr txBox="1"/>
          <p:nvPr/>
        </p:nvSpPr>
        <p:spPr>
          <a:xfrm>
            <a:off x="8760562" y="4835723"/>
            <a:ext cx="441146" cy="369332"/>
          </a:xfrm>
          <a:prstGeom prst="rect">
            <a:avLst/>
          </a:prstGeom>
          <a:noFill/>
        </p:spPr>
        <p:txBody>
          <a:bodyPr wrap="none" rtlCol="0">
            <a:spAutoFit/>
          </a:bodyPr>
          <a:lstStyle/>
          <a:p>
            <a:r>
              <a:rPr lang="en-US"/>
              <a:t>75</a:t>
            </a:r>
          </a:p>
        </p:txBody>
      </p:sp>
      <p:sp>
        <p:nvSpPr>
          <p:cNvPr id="3" name="Rectangle 5">
            <a:extLst>
              <a:ext uri="{FF2B5EF4-FFF2-40B4-BE49-F238E27FC236}">
                <a16:creationId xmlns:a16="http://schemas.microsoft.com/office/drawing/2014/main" id="{490DEA7C-9218-AD45-307F-D80A4BA0AAF1}"/>
              </a:ext>
            </a:extLst>
          </p:cNvPr>
          <p:cNvSpPr>
            <a:spLocks noChangeArrowheads="1"/>
          </p:cNvSpPr>
          <p:nvPr/>
        </p:nvSpPr>
        <p:spPr bwMode="auto">
          <a:xfrm>
            <a:off x="900546" y="217516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vi-VN" altLang="ja-JP" sz="1300" b="0" i="0" u="none" strike="noStrike" cap="none" normalizeH="0" baseline="0">
                <a:ln>
                  <a:noFill/>
                </a:ln>
                <a:solidFill>
                  <a:schemeClr val="tx1"/>
                </a:solidFill>
                <a:effectLst/>
                <a:latin typeface="Calibri" panose="020F0502020204030204" pitchFamily="34" charset="0"/>
                <a:ea typeface="Yu Mincho" panose="02020400000000000000" pitchFamily="18" charset="-128"/>
                <a:cs typeface="Calibri" panose="020F0502020204030204" pitchFamily="34" charset="0"/>
              </a:rPr>
              <a:t> </a:t>
            </a:r>
            <a:endParaRPr kumimoji="0" lang="vi-VN" altLang="ja-JP" sz="1800" b="0" i="0" u="none" strike="noStrike" cap="none" normalizeH="0" baseline="0">
              <a:ln>
                <a:noFill/>
              </a:ln>
              <a:solidFill>
                <a:schemeClr val="tx1"/>
              </a:solidFill>
              <a:effectLst/>
              <a:latin typeface="Arial" panose="020B0604020202020204" pitchFamily="34" charset="0"/>
            </a:endParaRPr>
          </a:p>
        </p:txBody>
      </p:sp>
      <p:sp>
        <p:nvSpPr>
          <p:cNvPr id="14" name="TextBox 13">
            <a:extLst>
              <a:ext uri="{FF2B5EF4-FFF2-40B4-BE49-F238E27FC236}">
                <a16:creationId xmlns:a16="http://schemas.microsoft.com/office/drawing/2014/main" id="{4703CB2F-4A7A-D79D-C89C-53ED09EC739A}"/>
              </a:ext>
            </a:extLst>
          </p:cNvPr>
          <p:cNvSpPr txBox="1"/>
          <p:nvPr/>
        </p:nvSpPr>
        <p:spPr>
          <a:xfrm>
            <a:off x="210593" y="1271999"/>
            <a:ext cx="8643099" cy="1797608"/>
          </a:xfrm>
          <a:prstGeom prst="rect">
            <a:avLst/>
          </a:prstGeom>
          <a:noFill/>
        </p:spPr>
        <p:txBody>
          <a:bodyPr wrap="square">
            <a:spAutoFit/>
          </a:bodyPr>
          <a:lstStyle/>
          <a:p>
            <a:pPr marL="0" marR="0" algn="just">
              <a:lnSpc>
                <a:spcPct val="106000"/>
              </a:lnSpc>
              <a:spcBef>
                <a:spcPts val="1800"/>
              </a:spcBef>
              <a:spcAft>
                <a:spcPts val="400"/>
              </a:spcAft>
            </a:pPr>
            <a:r>
              <a:rPr lang="en-US" sz="1800" b="1" err="1">
                <a:effectLst/>
                <a:latin typeface="Times New Roman" panose="02020603050405020304" pitchFamily="18" charset="0"/>
                <a:cs typeface="Calibri" panose="020F0502020204030204" pitchFamily="34" charset="0"/>
              </a:rPr>
              <a:t>Hạn</a:t>
            </a:r>
            <a:r>
              <a:rPr lang="en-US" sz="1800" b="1">
                <a:effectLst/>
                <a:latin typeface="Times New Roman" panose="02020603050405020304" pitchFamily="18" charset="0"/>
                <a:cs typeface="Calibri" panose="020F0502020204030204" pitchFamily="34" charset="0"/>
              </a:rPr>
              <a:t> </a:t>
            </a:r>
            <a:r>
              <a:rPr lang="en-US" sz="1800" b="1" err="1">
                <a:effectLst/>
                <a:latin typeface="Times New Roman" panose="02020603050405020304" pitchFamily="18" charset="0"/>
                <a:cs typeface="Calibri" panose="020F0502020204030204" pitchFamily="34" charset="0"/>
              </a:rPr>
              <a:t>chế</a:t>
            </a:r>
            <a:endParaRPr lang="en-US" sz="1800" b="1">
              <a:effectLst/>
              <a:latin typeface="Times New Roman" panose="02020603050405020304" pitchFamily="18" charset="0"/>
              <a:cs typeface="Calibri" panose="020F0502020204030204" pitchFamily="34" charset="0"/>
            </a:endParaRPr>
          </a:p>
          <a:p>
            <a:pPr marL="342900" marR="0" lvl="0" indent="-342900" algn="just">
              <a:lnSpc>
                <a:spcPct val="106000"/>
              </a:lnSpc>
              <a:spcBef>
                <a:spcPts val="0"/>
              </a:spcBef>
              <a:spcAft>
                <a:spcPts val="800"/>
              </a:spcAft>
              <a:buFont typeface="Symbol" panose="05050102010706020507" pitchFamily="18" charset="2"/>
              <a:buChar char=""/>
            </a:pPr>
            <a:r>
              <a:rPr lang="vi-VN" sz="1800">
                <a:effectLst/>
                <a:latin typeface="Times New Roman" panose="02020603050405020304" pitchFamily="18" charset="0"/>
                <a:ea typeface="Calibri" panose="020F0502020204030204" pitchFamily="34" charset="0"/>
                <a:cs typeface="Calibri" panose="020F0502020204030204" pitchFamily="34" charset="0"/>
              </a:rPr>
              <a:t>Giới hạn trong việc xử lý dữ liệu phi số.</a:t>
            </a:r>
            <a:endParaRPr lang="en-US" sz="1800">
              <a:effectLst/>
              <a:latin typeface="Times New Roman" panose="02020603050405020304" pitchFamily="18" charset="0"/>
              <a:ea typeface="Calibri" panose="020F0502020204030204" pitchFamily="34" charset="0"/>
              <a:cs typeface="Calibri" panose="020F0502020204030204" pitchFamily="34" charset="0"/>
            </a:endParaRPr>
          </a:p>
          <a:p>
            <a:pPr marL="342900" marR="0" lvl="0" indent="-342900" algn="just">
              <a:lnSpc>
                <a:spcPct val="106000"/>
              </a:lnSpc>
              <a:spcBef>
                <a:spcPts val="0"/>
              </a:spcBef>
              <a:spcAft>
                <a:spcPts val="800"/>
              </a:spcAft>
              <a:buSzPts val="1000"/>
              <a:buFont typeface="Symbol" panose="05050102010706020507" pitchFamily="18" charset="2"/>
              <a:buChar char=""/>
              <a:tabLst>
                <a:tab pos="457200" algn="l"/>
              </a:tabLst>
            </a:pPr>
            <a:r>
              <a:rPr lang="en-US" sz="1800">
                <a:effectLst/>
                <a:latin typeface="Times New Roman" panose="02020603050405020304" pitchFamily="18" charset="0"/>
                <a:ea typeface="Calibri" panose="020F0502020204030204" pitchFamily="34" charset="0"/>
                <a:cs typeface="Calibri" panose="020F0502020204030204" pitchFamily="34" charset="0"/>
              </a:rPr>
              <a:t>Overhead </a:t>
            </a:r>
            <a:r>
              <a:rPr lang="en-US" sz="1800" err="1">
                <a:effectLst/>
                <a:latin typeface="Times New Roman" panose="02020603050405020304" pitchFamily="18" charset="0"/>
                <a:ea typeface="Calibri" panose="020F0502020204030204" pitchFamily="34" charset="0"/>
                <a:cs typeface="Calibri" panose="020F0502020204030204" pitchFamily="34" charset="0"/>
              </a:rPr>
              <a:t>của</a:t>
            </a:r>
            <a:r>
              <a:rPr lang="en-US" sz="1800">
                <a:effectLst/>
                <a:latin typeface="Times New Roman" panose="02020603050405020304" pitchFamily="18" charset="0"/>
                <a:ea typeface="Calibri" panose="020F0502020204030204" pitchFamily="34" charset="0"/>
                <a:cs typeface="Calibri" panose="020F0502020204030204" pitchFamily="34" charset="0"/>
              </a:rPr>
              <a:t> Spark </a:t>
            </a:r>
            <a:r>
              <a:rPr lang="en-US" sz="1800" err="1">
                <a:effectLst/>
                <a:latin typeface="Times New Roman" panose="02020603050405020304" pitchFamily="18" charset="0"/>
                <a:ea typeface="Calibri" panose="020F0502020204030204" pitchFamily="34" charset="0"/>
                <a:cs typeface="Calibri" panose="020F0502020204030204" pitchFamily="34" charset="0"/>
              </a:rPr>
              <a:t>có</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thể</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làm</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chậm</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tốc</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độ</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xử</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lý</a:t>
            </a:r>
            <a:r>
              <a:rPr lang="en-US" sz="1800">
                <a:effectLst/>
                <a:latin typeface="Times New Roman" panose="02020603050405020304" pitchFamily="18" charset="0"/>
                <a:ea typeface="Calibri" panose="020F0502020204030204" pitchFamily="34" charset="0"/>
                <a:cs typeface="Calibri" panose="020F0502020204030204" pitchFamily="34" charset="0"/>
              </a:rPr>
              <a:t> so </a:t>
            </a:r>
            <a:r>
              <a:rPr lang="en-US" sz="1800" err="1">
                <a:effectLst/>
                <a:latin typeface="Times New Roman" panose="02020603050405020304" pitchFamily="18" charset="0"/>
                <a:ea typeface="Calibri" panose="020F0502020204030204" pitchFamily="34" charset="0"/>
                <a:cs typeface="Calibri" panose="020F0502020204030204" pitchFamily="34" charset="0"/>
              </a:rPr>
              <a:t>với</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phiên</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bản</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không</a:t>
            </a:r>
            <a:r>
              <a:rPr lang="en-US" sz="1800">
                <a:effectLst/>
                <a:latin typeface="Times New Roman" panose="02020603050405020304" pitchFamily="18" charset="0"/>
                <a:ea typeface="Calibri" panose="020F0502020204030204" pitchFamily="34" charset="0"/>
                <a:cs typeface="Calibri" panose="020F0502020204030204" pitchFamily="34" charset="0"/>
              </a:rPr>
              <a:t> song </a:t>
            </a:r>
            <a:r>
              <a:rPr lang="en-US" sz="1800" err="1">
                <a:effectLst/>
                <a:latin typeface="Times New Roman" panose="02020603050405020304" pitchFamily="18" charset="0"/>
                <a:ea typeface="Calibri" panose="020F0502020204030204" pitchFamily="34" charset="0"/>
                <a:cs typeface="Calibri" panose="020F0502020204030204" pitchFamily="34" charset="0"/>
              </a:rPr>
              <a:t>song</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đặc</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biệt</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là</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với</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tập</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dữ</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liệu</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nhỏ</a:t>
            </a:r>
            <a:r>
              <a:rPr lang="en-US" sz="1800">
                <a:effectLst/>
                <a:latin typeface="Times New Roman" panose="02020603050405020304" pitchFamily="18" charset="0"/>
                <a:ea typeface="Calibri" panose="020F0502020204030204" pitchFamily="34" charset="0"/>
                <a:cs typeface="Calibri" panose="020F0502020204030204" pitchFamily="34" charset="0"/>
              </a:rPr>
              <a:t>.</a:t>
            </a:r>
          </a:p>
          <a:p>
            <a:pPr marL="342900" marR="0" lvl="0" indent="-342900" algn="just">
              <a:lnSpc>
                <a:spcPct val="106000"/>
              </a:lnSpc>
              <a:spcBef>
                <a:spcPts val="0"/>
              </a:spcBef>
              <a:spcAft>
                <a:spcPts val="800"/>
              </a:spcAft>
              <a:buSzPts val="1000"/>
              <a:buFont typeface="Symbol" panose="05050102010706020507" pitchFamily="18" charset="2"/>
              <a:buChar char=""/>
              <a:tabLst>
                <a:tab pos="457200" algn="l"/>
              </a:tabLst>
            </a:pPr>
            <a:r>
              <a:rPr lang="en-US" sz="1800">
                <a:effectLst/>
                <a:latin typeface="Times New Roman" panose="02020603050405020304" pitchFamily="18" charset="0"/>
                <a:ea typeface="Calibri" panose="020F0502020204030204" pitchFamily="34" charset="0"/>
                <a:cs typeface="Calibri" panose="020F0502020204030204" pitchFamily="34" charset="0"/>
              </a:rPr>
              <a:t>R² </a:t>
            </a:r>
            <a:r>
              <a:rPr lang="en-US" sz="1800" err="1">
                <a:effectLst/>
                <a:latin typeface="Times New Roman" panose="02020603050405020304" pitchFamily="18" charset="0"/>
                <a:ea typeface="Calibri" panose="020F0502020204030204" pitchFamily="34" charset="0"/>
                <a:cs typeface="Calibri" panose="020F0502020204030204" pitchFamily="34" charset="0"/>
              </a:rPr>
              <a:t>âm</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cho</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thấy</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các</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cụm</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không</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giải</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thích</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tốt</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biến</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động</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của</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dữ</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liệu</a:t>
            </a:r>
            <a:r>
              <a:rPr lang="en-US" sz="1800">
                <a:effectLst/>
                <a:latin typeface="Times New Roman" panose="02020603050405020304" pitchFamily="18" charset="0"/>
                <a:ea typeface="Calibri" panose="020F0502020204030204" pitchFamily="34" charset="0"/>
                <a:cs typeface="Calibri" panose="020F0502020204030204" pitchFamily="34" charset="0"/>
              </a:rPr>
              <a:t>.</a:t>
            </a:r>
          </a:p>
        </p:txBody>
      </p:sp>
    </p:spTree>
    <p:extLst>
      <p:ext uri="{BB962C8B-B14F-4D97-AF65-F5344CB8AC3E}">
        <p14:creationId xmlns:p14="http://schemas.microsoft.com/office/powerpoint/2010/main" val="731679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931"/>
        <p:cNvGrpSpPr/>
        <p:nvPr/>
      </p:nvGrpSpPr>
      <p:grpSpPr>
        <a:xfrm>
          <a:off x="0" y="0"/>
          <a:ext cx="0" cy="0"/>
          <a:chOff x="0" y="0"/>
          <a:chExt cx="0" cy="0"/>
        </a:xfrm>
      </p:grpSpPr>
      <p:sp>
        <p:nvSpPr>
          <p:cNvPr id="937" name="Google Shape;937;p32"/>
          <p:cNvSpPr txBox="1">
            <a:spLocks noGrp="1"/>
          </p:cNvSpPr>
          <p:nvPr>
            <p:ph type="title"/>
          </p:nvPr>
        </p:nvSpPr>
        <p:spPr>
          <a:xfrm>
            <a:off x="210593" y="128959"/>
            <a:ext cx="8825345" cy="481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err="1">
                <a:solidFill>
                  <a:schemeClr val="dk1"/>
                </a:solidFill>
              </a:rPr>
              <a:t>Kết</a:t>
            </a:r>
            <a:r>
              <a:rPr lang="en-US">
                <a:solidFill>
                  <a:schemeClr val="dk1"/>
                </a:solidFill>
              </a:rPr>
              <a:t> </a:t>
            </a:r>
            <a:r>
              <a:rPr lang="en-US" err="1">
                <a:solidFill>
                  <a:schemeClr val="dk1"/>
                </a:solidFill>
              </a:rPr>
              <a:t>luận</a:t>
            </a:r>
            <a:endParaRPr lang="vi-VN">
              <a:solidFill>
                <a:schemeClr val="dk1"/>
              </a:solidFill>
            </a:endParaRPr>
          </a:p>
        </p:txBody>
      </p:sp>
      <p:sp>
        <p:nvSpPr>
          <p:cNvPr id="8" name="TextBox 7">
            <a:extLst>
              <a:ext uri="{FF2B5EF4-FFF2-40B4-BE49-F238E27FC236}">
                <a16:creationId xmlns:a16="http://schemas.microsoft.com/office/drawing/2014/main" id="{388F9495-DC35-70DE-CA1C-C50B48F34372}"/>
              </a:ext>
            </a:extLst>
          </p:cNvPr>
          <p:cNvSpPr txBox="1"/>
          <p:nvPr/>
        </p:nvSpPr>
        <p:spPr>
          <a:xfrm>
            <a:off x="8760562" y="4835723"/>
            <a:ext cx="441146" cy="369332"/>
          </a:xfrm>
          <a:prstGeom prst="rect">
            <a:avLst/>
          </a:prstGeom>
          <a:noFill/>
        </p:spPr>
        <p:txBody>
          <a:bodyPr wrap="none" rtlCol="0">
            <a:spAutoFit/>
          </a:bodyPr>
          <a:lstStyle/>
          <a:p>
            <a:r>
              <a:rPr lang="en-US"/>
              <a:t>76</a:t>
            </a:r>
          </a:p>
        </p:txBody>
      </p:sp>
      <p:sp>
        <p:nvSpPr>
          <p:cNvPr id="3" name="Rectangle 5">
            <a:extLst>
              <a:ext uri="{FF2B5EF4-FFF2-40B4-BE49-F238E27FC236}">
                <a16:creationId xmlns:a16="http://schemas.microsoft.com/office/drawing/2014/main" id="{490DEA7C-9218-AD45-307F-D80A4BA0AAF1}"/>
              </a:ext>
            </a:extLst>
          </p:cNvPr>
          <p:cNvSpPr>
            <a:spLocks noChangeArrowheads="1"/>
          </p:cNvSpPr>
          <p:nvPr/>
        </p:nvSpPr>
        <p:spPr bwMode="auto">
          <a:xfrm>
            <a:off x="900546" y="217516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vi-VN" altLang="ja-JP" sz="1300" b="0" i="0" u="none" strike="noStrike" cap="none" normalizeH="0" baseline="0">
                <a:ln>
                  <a:noFill/>
                </a:ln>
                <a:solidFill>
                  <a:schemeClr val="tx1"/>
                </a:solidFill>
                <a:effectLst/>
                <a:latin typeface="Calibri" panose="020F0502020204030204" pitchFamily="34" charset="0"/>
                <a:ea typeface="Yu Mincho" panose="02020400000000000000" pitchFamily="18" charset="-128"/>
                <a:cs typeface="Calibri" panose="020F0502020204030204" pitchFamily="34" charset="0"/>
              </a:rPr>
              <a:t> </a:t>
            </a:r>
            <a:endParaRPr kumimoji="0" lang="vi-VN" altLang="ja-JP" sz="1800" b="0" i="0" u="none" strike="noStrike" cap="none" normalizeH="0" baseline="0">
              <a:ln>
                <a:noFill/>
              </a:ln>
              <a:solidFill>
                <a:schemeClr val="tx1"/>
              </a:solidFill>
              <a:effectLst/>
              <a:latin typeface="Arial" panose="020B0604020202020204" pitchFamily="34" charset="0"/>
            </a:endParaRPr>
          </a:p>
        </p:txBody>
      </p:sp>
      <p:sp>
        <p:nvSpPr>
          <p:cNvPr id="14" name="TextBox 13">
            <a:extLst>
              <a:ext uri="{FF2B5EF4-FFF2-40B4-BE49-F238E27FC236}">
                <a16:creationId xmlns:a16="http://schemas.microsoft.com/office/drawing/2014/main" id="{4703CB2F-4A7A-D79D-C89C-53ED09EC739A}"/>
              </a:ext>
            </a:extLst>
          </p:cNvPr>
          <p:cNvSpPr txBox="1"/>
          <p:nvPr/>
        </p:nvSpPr>
        <p:spPr>
          <a:xfrm>
            <a:off x="210593" y="1271999"/>
            <a:ext cx="8643099" cy="1797608"/>
          </a:xfrm>
          <a:prstGeom prst="rect">
            <a:avLst/>
          </a:prstGeom>
          <a:noFill/>
        </p:spPr>
        <p:txBody>
          <a:bodyPr wrap="square">
            <a:spAutoFit/>
          </a:bodyPr>
          <a:lstStyle/>
          <a:p>
            <a:pPr marL="0" marR="0" algn="just">
              <a:lnSpc>
                <a:spcPct val="106000"/>
              </a:lnSpc>
              <a:spcBef>
                <a:spcPts val="1800"/>
              </a:spcBef>
              <a:spcAft>
                <a:spcPts val="400"/>
              </a:spcAft>
            </a:pPr>
            <a:r>
              <a:rPr lang="en-US" sz="1800" b="1" err="1">
                <a:effectLst/>
                <a:latin typeface="Times New Roman" panose="02020603050405020304" pitchFamily="18" charset="0"/>
                <a:cs typeface="Calibri" panose="020F0502020204030204" pitchFamily="34" charset="0"/>
              </a:rPr>
              <a:t>Hướng</a:t>
            </a:r>
            <a:r>
              <a:rPr lang="en-US" sz="1800" b="1">
                <a:effectLst/>
                <a:latin typeface="Times New Roman" panose="02020603050405020304" pitchFamily="18" charset="0"/>
                <a:cs typeface="Calibri" panose="020F0502020204030204" pitchFamily="34" charset="0"/>
              </a:rPr>
              <a:t> </a:t>
            </a:r>
            <a:r>
              <a:rPr lang="en-US" sz="1800" b="1" err="1">
                <a:effectLst/>
                <a:latin typeface="Times New Roman" panose="02020603050405020304" pitchFamily="18" charset="0"/>
                <a:cs typeface="Calibri" panose="020F0502020204030204" pitchFamily="34" charset="0"/>
              </a:rPr>
              <a:t>phát</a:t>
            </a:r>
            <a:r>
              <a:rPr lang="en-US" sz="1800" b="1">
                <a:effectLst/>
                <a:latin typeface="Times New Roman" panose="02020603050405020304" pitchFamily="18" charset="0"/>
                <a:cs typeface="Calibri" panose="020F0502020204030204" pitchFamily="34" charset="0"/>
              </a:rPr>
              <a:t> </a:t>
            </a:r>
            <a:r>
              <a:rPr lang="en-US" sz="1800" b="1" err="1">
                <a:effectLst/>
                <a:latin typeface="Times New Roman" panose="02020603050405020304" pitchFamily="18" charset="0"/>
                <a:cs typeface="Calibri" panose="020F0502020204030204" pitchFamily="34" charset="0"/>
              </a:rPr>
              <a:t>triển</a:t>
            </a:r>
            <a:endParaRPr lang="en-US" sz="1800" b="1">
              <a:effectLst/>
              <a:latin typeface="Times New Roman" panose="02020603050405020304" pitchFamily="18" charset="0"/>
              <a:cs typeface="Calibri" panose="020F0502020204030204" pitchFamily="34" charset="0"/>
            </a:endParaRPr>
          </a:p>
          <a:p>
            <a:pPr marL="342900" marR="0" lvl="0" indent="-342900" algn="just">
              <a:lnSpc>
                <a:spcPct val="106000"/>
              </a:lnSpc>
              <a:spcBef>
                <a:spcPts val="0"/>
              </a:spcBef>
              <a:spcAft>
                <a:spcPts val="800"/>
              </a:spcAft>
              <a:buSzPts val="1000"/>
              <a:buFont typeface="Symbol" panose="05050102010706020507" pitchFamily="18" charset="2"/>
              <a:buChar char=""/>
              <a:tabLst>
                <a:tab pos="457200" algn="l"/>
              </a:tabLst>
            </a:pPr>
            <a:r>
              <a:rPr lang="en-US" sz="1800" err="1">
                <a:effectLst/>
                <a:latin typeface="Times New Roman" panose="02020603050405020304" pitchFamily="18" charset="0"/>
                <a:ea typeface="Calibri" panose="020F0502020204030204" pitchFamily="34" charset="0"/>
                <a:cs typeface="Calibri" panose="020F0502020204030204" pitchFamily="34" charset="0"/>
              </a:rPr>
              <a:t>Tối</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ưu</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hóa</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cấu</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hình</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cụm</a:t>
            </a:r>
            <a:r>
              <a:rPr lang="en-US" sz="1800">
                <a:effectLst/>
                <a:latin typeface="Times New Roman" panose="02020603050405020304" pitchFamily="18" charset="0"/>
                <a:ea typeface="Calibri" panose="020F0502020204030204" pitchFamily="34" charset="0"/>
                <a:cs typeface="Calibri" panose="020F0502020204030204" pitchFamily="34" charset="0"/>
              </a:rPr>
              <a:t> Spark </a:t>
            </a:r>
            <a:r>
              <a:rPr lang="en-US" sz="1800" err="1">
                <a:effectLst/>
                <a:latin typeface="Times New Roman" panose="02020603050405020304" pitchFamily="18" charset="0"/>
                <a:ea typeface="Calibri" panose="020F0502020204030204" pitchFamily="34" charset="0"/>
                <a:cs typeface="Calibri" panose="020F0502020204030204" pitchFamily="34" charset="0"/>
              </a:rPr>
              <a:t>để</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giảm</a:t>
            </a:r>
            <a:r>
              <a:rPr lang="en-US" sz="1800">
                <a:effectLst/>
                <a:latin typeface="Times New Roman" panose="02020603050405020304" pitchFamily="18" charset="0"/>
                <a:ea typeface="Calibri" panose="020F0502020204030204" pitchFamily="34" charset="0"/>
                <a:cs typeface="Calibri" panose="020F0502020204030204" pitchFamily="34" charset="0"/>
              </a:rPr>
              <a:t> overhead.</a:t>
            </a:r>
          </a:p>
          <a:p>
            <a:pPr marL="342900" marR="0" lvl="0" indent="-342900" algn="just">
              <a:lnSpc>
                <a:spcPct val="106000"/>
              </a:lnSpc>
              <a:spcBef>
                <a:spcPts val="0"/>
              </a:spcBef>
              <a:spcAft>
                <a:spcPts val="800"/>
              </a:spcAft>
              <a:buSzPts val="1000"/>
              <a:buFont typeface="Symbol" panose="05050102010706020507" pitchFamily="18" charset="2"/>
              <a:buChar char=""/>
              <a:tabLst>
                <a:tab pos="457200" algn="l"/>
              </a:tabLst>
            </a:pPr>
            <a:r>
              <a:rPr lang="en-US" sz="1800" err="1">
                <a:effectLst/>
                <a:latin typeface="Times New Roman" panose="02020603050405020304" pitchFamily="18" charset="0"/>
                <a:ea typeface="Calibri" panose="020F0502020204030204" pitchFamily="34" charset="0"/>
                <a:cs typeface="Calibri" panose="020F0502020204030204" pitchFamily="34" charset="0"/>
              </a:rPr>
              <a:t>Kiểm</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tra</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và</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xử</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lý</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các</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điểm</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ngoài</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rìa</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có</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thể</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giúp</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cải</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thiện</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chất</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lượng</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cụm</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KMeans</a:t>
            </a:r>
            <a:r>
              <a:rPr lang="en-US" sz="1800">
                <a:effectLst/>
                <a:latin typeface="Times New Roman" panose="02020603050405020304" pitchFamily="18" charset="0"/>
                <a:ea typeface="Calibri" panose="020F0502020204030204" pitchFamily="34" charset="0"/>
                <a:cs typeface="Calibri" panose="020F0502020204030204" pitchFamily="34" charset="0"/>
              </a:rPr>
              <a:t>.</a:t>
            </a:r>
          </a:p>
          <a:p>
            <a:r>
              <a:rPr lang="en-US" sz="1800" err="1">
                <a:effectLst/>
                <a:latin typeface="Times New Roman" panose="02020603050405020304" pitchFamily="18" charset="0"/>
                <a:ea typeface="Calibri" panose="020F0502020204030204" pitchFamily="34" charset="0"/>
                <a:cs typeface="Calibri" panose="020F0502020204030204" pitchFamily="34" charset="0"/>
              </a:rPr>
              <a:t>Thử</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nghiệm</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với</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các</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thuật</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toán</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phân</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cụm</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khác</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như</a:t>
            </a:r>
            <a:r>
              <a:rPr lang="en-US" sz="1800">
                <a:effectLst/>
                <a:latin typeface="Times New Roman" panose="02020603050405020304" pitchFamily="18" charset="0"/>
                <a:ea typeface="Calibri" panose="020F0502020204030204" pitchFamily="34" charset="0"/>
                <a:cs typeface="Calibri" panose="020F0502020204030204" pitchFamily="34" charset="0"/>
              </a:rPr>
              <a:t> DBSCAN </a:t>
            </a:r>
            <a:r>
              <a:rPr lang="en-US" sz="1800" err="1">
                <a:effectLst/>
                <a:latin typeface="Times New Roman" panose="02020603050405020304" pitchFamily="18" charset="0"/>
                <a:ea typeface="Calibri" panose="020F0502020204030204" pitchFamily="34" charset="0"/>
                <a:cs typeface="Calibri" panose="020F0502020204030204" pitchFamily="34" charset="0"/>
              </a:rPr>
              <a:t>hoặc</a:t>
            </a:r>
            <a:r>
              <a:rPr lang="en-US" sz="1800">
                <a:effectLst/>
                <a:latin typeface="Times New Roman" panose="02020603050405020304" pitchFamily="18" charset="0"/>
                <a:ea typeface="Calibri" panose="020F0502020204030204" pitchFamily="34" charset="0"/>
                <a:cs typeface="Calibri" panose="020F0502020204030204" pitchFamily="34" charset="0"/>
              </a:rPr>
              <a:t> Gaussian Mixture Models </a:t>
            </a:r>
            <a:r>
              <a:rPr lang="en-US" sz="1800" err="1">
                <a:effectLst/>
                <a:latin typeface="Times New Roman" panose="02020603050405020304" pitchFamily="18" charset="0"/>
                <a:ea typeface="Calibri" panose="020F0502020204030204" pitchFamily="34" charset="0"/>
                <a:cs typeface="Calibri" panose="020F0502020204030204" pitchFamily="34" charset="0"/>
              </a:rPr>
              <a:t>để</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xem</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liệu</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có</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thể</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cải</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thiện</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kết</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quả</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phân</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cụm</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KMeans</a:t>
            </a:r>
            <a:endParaRPr lang="en-US" sz="1800">
              <a:effectLst/>
              <a:latin typeface="Times New Roman" panose="02020603050405020304" pitchFamily="18"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21086923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sp>
        <p:nvSpPr>
          <p:cNvPr id="58" name="Google Shape;58;p15"/>
          <p:cNvSpPr txBox="1">
            <a:spLocks noGrp="1"/>
          </p:cNvSpPr>
          <p:nvPr>
            <p:ph type="ctrTitle"/>
          </p:nvPr>
        </p:nvSpPr>
        <p:spPr>
          <a:xfrm>
            <a:off x="5408636" y="1763058"/>
            <a:ext cx="3052896" cy="1617383"/>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vi-VN" sz="5400" b="1">
                <a:latin typeface="Fira Sans Extra Condensed"/>
                <a:ea typeface="Fira Sans Extra Condensed"/>
                <a:cs typeface="Fira Sans Extra Condensed"/>
                <a:sym typeface="Fira Sans Extra Condensed"/>
              </a:rPr>
              <a:t> Minh họa</a:t>
            </a:r>
          </a:p>
        </p:txBody>
      </p:sp>
      <p:pic>
        <p:nvPicPr>
          <p:cNvPr id="4098" name="Picture 2">
            <a:extLst>
              <a:ext uri="{FF2B5EF4-FFF2-40B4-BE49-F238E27FC236}">
                <a16:creationId xmlns:a16="http://schemas.microsoft.com/office/drawing/2014/main" id="{5C9163C0-40D4-BDF4-6438-B175B7121C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648" y="1066105"/>
            <a:ext cx="5481339" cy="339421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1C2CD062-3D85-48FE-52B7-339BE3531F38}"/>
              </a:ext>
            </a:extLst>
          </p:cNvPr>
          <p:cNvSpPr txBox="1"/>
          <p:nvPr/>
        </p:nvSpPr>
        <p:spPr>
          <a:xfrm>
            <a:off x="8760562" y="4835723"/>
            <a:ext cx="441146" cy="369332"/>
          </a:xfrm>
          <a:prstGeom prst="rect">
            <a:avLst/>
          </a:prstGeom>
          <a:noFill/>
        </p:spPr>
        <p:txBody>
          <a:bodyPr wrap="none" rtlCol="0">
            <a:spAutoFit/>
          </a:bodyPr>
          <a:lstStyle/>
          <a:p>
            <a:r>
              <a:rPr lang="en-US"/>
              <a:t>77</a:t>
            </a:r>
          </a:p>
        </p:txBody>
      </p:sp>
    </p:spTree>
    <p:extLst>
      <p:ext uri="{BB962C8B-B14F-4D97-AF65-F5344CB8AC3E}">
        <p14:creationId xmlns:p14="http://schemas.microsoft.com/office/powerpoint/2010/main" val="170918699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sp>
        <p:nvSpPr>
          <p:cNvPr id="3" name="Title 2">
            <a:extLst>
              <a:ext uri="{FF2B5EF4-FFF2-40B4-BE49-F238E27FC236}">
                <a16:creationId xmlns:a16="http://schemas.microsoft.com/office/drawing/2014/main" id="{86274883-0BCE-EBC7-D87A-803C0D194CDA}"/>
              </a:ext>
            </a:extLst>
          </p:cNvPr>
          <p:cNvSpPr>
            <a:spLocks noGrp="1"/>
          </p:cNvSpPr>
          <p:nvPr>
            <p:ph type="ctrTitle"/>
          </p:nvPr>
        </p:nvSpPr>
        <p:spPr/>
        <p:txBody>
          <a:bodyPr/>
          <a:lstStyle/>
          <a:p>
            <a:endParaRPr lang="en-US"/>
          </a:p>
        </p:txBody>
      </p:sp>
      <p:pic>
        <p:nvPicPr>
          <p:cNvPr id="1026" name="Picture 2">
            <a:extLst>
              <a:ext uri="{FF2B5EF4-FFF2-40B4-BE49-F238E27FC236}">
                <a16:creationId xmlns:a16="http://schemas.microsoft.com/office/drawing/2014/main" id="{ED2A526A-89DE-4060-EB4B-87009F1ABA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9F830B8F-F234-E129-0444-74B9BBC29383}"/>
              </a:ext>
            </a:extLst>
          </p:cNvPr>
          <p:cNvPicPr>
            <a:picLocks noChangeAspect="1"/>
          </p:cNvPicPr>
          <p:nvPr/>
        </p:nvPicPr>
        <p:blipFill>
          <a:blip r:embed="rId4"/>
          <a:stretch>
            <a:fillRect/>
          </a:stretch>
        </p:blipFill>
        <p:spPr>
          <a:xfrm>
            <a:off x="1134586" y="3750075"/>
            <a:ext cx="1014631" cy="960470"/>
          </a:xfrm>
          <a:prstGeom prst="rect">
            <a:avLst/>
          </a:prstGeom>
        </p:spPr>
      </p:pic>
      <p:sp>
        <p:nvSpPr>
          <p:cNvPr id="2" name="TextBox 1">
            <a:extLst>
              <a:ext uri="{FF2B5EF4-FFF2-40B4-BE49-F238E27FC236}">
                <a16:creationId xmlns:a16="http://schemas.microsoft.com/office/drawing/2014/main" id="{32396457-7445-64DA-2586-965DDF7AEFF3}"/>
              </a:ext>
            </a:extLst>
          </p:cNvPr>
          <p:cNvSpPr txBox="1"/>
          <p:nvPr/>
        </p:nvSpPr>
        <p:spPr>
          <a:xfrm>
            <a:off x="8760562" y="4835723"/>
            <a:ext cx="383438" cy="307777"/>
          </a:xfrm>
          <a:prstGeom prst="rect">
            <a:avLst/>
          </a:prstGeom>
          <a:noFill/>
        </p:spPr>
        <p:txBody>
          <a:bodyPr wrap="none" rtlCol="0">
            <a:spAutoFit/>
          </a:bodyPr>
          <a:lstStyle/>
          <a:p>
            <a:r>
              <a:rPr lang="en-US"/>
              <a:t>78</a:t>
            </a:r>
          </a:p>
        </p:txBody>
      </p:sp>
    </p:spTree>
    <p:extLst>
      <p:ext uri="{BB962C8B-B14F-4D97-AF65-F5344CB8AC3E}">
        <p14:creationId xmlns:p14="http://schemas.microsoft.com/office/powerpoint/2010/main" val="29503154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290;p19">
            <a:extLst>
              <a:ext uri="{FF2B5EF4-FFF2-40B4-BE49-F238E27FC236}">
                <a16:creationId xmlns:a16="http://schemas.microsoft.com/office/drawing/2014/main" id="{87C6A245-9039-25DF-E151-D838DD90AC19}"/>
              </a:ext>
            </a:extLst>
          </p:cNvPr>
          <p:cNvSpPr txBox="1">
            <a:spLocks/>
          </p:cNvSpPr>
          <p:nvPr/>
        </p:nvSpPr>
        <p:spPr>
          <a:xfrm>
            <a:off x="568037" y="432256"/>
            <a:ext cx="8229600" cy="481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3000"/>
              <a:buFont typeface="Fira Sans Extra Condensed"/>
              <a:buNone/>
              <a:defRPr sz="3000" b="0" i="0" u="none" strike="noStrike" cap="none">
                <a:solidFill>
                  <a:srgbClr val="000000"/>
                </a:solidFill>
                <a:latin typeface="Fira Sans Extra Condensed"/>
                <a:ea typeface="Fira Sans Extra Condensed"/>
                <a:cs typeface="Fira Sans Extra Condensed"/>
                <a:sym typeface="Fira Sans Extra Condensed"/>
              </a:defRPr>
            </a:lvl1pPr>
            <a:lvl2pPr marR="0" lvl="1" algn="ctr" rtl="0">
              <a:lnSpc>
                <a:spcPct val="100000"/>
              </a:lnSpc>
              <a:spcBef>
                <a:spcPts val="0"/>
              </a:spcBef>
              <a:spcAft>
                <a:spcPts val="0"/>
              </a:spcAft>
              <a:buClr>
                <a:srgbClr val="000000"/>
              </a:buClr>
              <a:buSzPts val="3000"/>
              <a:buFont typeface="Fira Sans Extra Condensed"/>
              <a:buNone/>
              <a:defRPr sz="3000" b="0" i="0" u="none" strike="noStrike" cap="none">
                <a:solidFill>
                  <a:srgbClr val="000000"/>
                </a:solidFill>
                <a:latin typeface="Fira Sans Extra Condensed"/>
                <a:ea typeface="Fira Sans Extra Condensed"/>
                <a:cs typeface="Fira Sans Extra Condensed"/>
                <a:sym typeface="Fira Sans Extra Condensed"/>
              </a:defRPr>
            </a:lvl2pPr>
            <a:lvl3pPr marR="0" lvl="2" algn="ctr" rtl="0">
              <a:lnSpc>
                <a:spcPct val="100000"/>
              </a:lnSpc>
              <a:spcBef>
                <a:spcPts val="0"/>
              </a:spcBef>
              <a:spcAft>
                <a:spcPts val="0"/>
              </a:spcAft>
              <a:buClr>
                <a:srgbClr val="000000"/>
              </a:buClr>
              <a:buSzPts val="3000"/>
              <a:buFont typeface="Fira Sans Extra Condensed"/>
              <a:buNone/>
              <a:defRPr sz="3000" b="0" i="0" u="none" strike="noStrike" cap="none">
                <a:solidFill>
                  <a:srgbClr val="000000"/>
                </a:solidFill>
                <a:latin typeface="Fira Sans Extra Condensed"/>
                <a:ea typeface="Fira Sans Extra Condensed"/>
                <a:cs typeface="Fira Sans Extra Condensed"/>
                <a:sym typeface="Fira Sans Extra Condensed"/>
              </a:defRPr>
            </a:lvl3pPr>
            <a:lvl4pPr marR="0" lvl="3" algn="ctr" rtl="0">
              <a:lnSpc>
                <a:spcPct val="100000"/>
              </a:lnSpc>
              <a:spcBef>
                <a:spcPts val="0"/>
              </a:spcBef>
              <a:spcAft>
                <a:spcPts val="0"/>
              </a:spcAft>
              <a:buClr>
                <a:srgbClr val="000000"/>
              </a:buClr>
              <a:buSzPts val="3000"/>
              <a:buFont typeface="Fira Sans Extra Condensed"/>
              <a:buNone/>
              <a:defRPr sz="3000" b="0" i="0" u="none" strike="noStrike" cap="none">
                <a:solidFill>
                  <a:srgbClr val="000000"/>
                </a:solidFill>
                <a:latin typeface="Fira Sans Extra Condensed"/>
                <a:ea typeface="Fira Sans Extra Condensed"/>
                <a:cs typeface="Fira Sans Extra Condensed"/>
                <a:sym typeface="Fira Sans Extra Condensed"/>
              </a:defRPr>
            </a:lvl4pPr>
            <a:lvl5pPr marR="0" lvl="4" algn="ctr" rtl="0">
              <a:lnSpc>
                <a:spcPct val="100000"/>
              </a:lnSpc>
              <a:spcBef>
                <a:spcPts val="0"/>
              </a:spcBef>
              <a:spcAft>
                <a:spcPts val="0"/>
              </a:spcAft>
              <a:buClr>
                <a:srgbClr val="000000"/>
              </a:buClr>
              <a:buSzPts val="3000"/>
              <a:buFont typeface="Fira Sans Extra Condensed"/>
              <a:buNone/>
              <a:defRPr sz="3000" b="0" i="0" u="none" strike="noStrike" cap="none">
                <a:solidFill>
                  <a:srgbClr val="000000"/>
                </a:solidFill>
                <a:latin typeface="Fira Sans Extra Condensed"/>
                <a:ea typeface="Fira Sans Extra Condensed"/>
                <a:cs typeface="Fira Sans Extra Condensed"/>
                <a:sym typeface="Fira Sans Extra Condensed"/>
              </a:defRPr>
            </a:lvl5pPr>
            <a:lvl6pPr marR="0" lvl="5" algn="ctr" rtl="0">
              <a:lnSpc>
                <a:spcPct val="100000"/>
              </a:lnSpc>
              <a:spcBef>
                <a:spcPts val="0"/>
              </a:spcBef>
              <a:spcAft>
                <a:spcPts val="0"/>
              </a:spcAft>
              <a:buClr>
                <a:srgbClr val="000000"/>
              </a:buClr>
              <a:buSzPts val="3000"/>
              <a:buFont typeface="Fira Sans Extra Condensed"/>
              <a:buNone/>
              <a:defRPr sz="3000" b="0" i="0" u="none" strike="noStrike" cap="none">
                <a:solidFill>
                  <a:srgbClr val="000000"/>
                </a:solidFill>
                <a:latin typeface="Fira Sans Extra Condensed"/>
                <a:ea typeface="Fira Sans Extra Condensed"/>
                <a:cs typeface="Fira Sans Extra Condensed"/>
                <a:sym typeface="Fira Sans Extra Condensed"/>
              </a:defRPr>
            </a:lvl6pPr>
            <a:lvl7pPr marR="0" lvl="6" algn="ctr" rtl="0">
              <a:lnSpc>
                <a:spcPct val="100000"/>
              </a:lnSpc>
              <a:spcBef>
                <a:spcPts val="0"/>
              </a:spcBef>
              <a:spcAft>
                <a:spcPts val="0"/>
              </a:spcAft>
              <a:buClr>
                <a:srgbClr val="000000"/>
              </a:buClr>
              <a:buSzPts val="3000"/>
              <a:buFont typeface="Fira Sans Extra Condensed"/>
              <a:buNone/>
              <a:defRPr sz="3000" b="0" i="0" u="none" strike="noStrike" cap="none">
                <a:solidFill>
                  <a:srgbClr val="000000"/>
                </a:solidFill>
                <a:latin typeface="Fira Sans Extra Condensed"/>
                <a:ea typeface="Fira Sans Extra Condensed"/>
                <a:cs typeface="Fira Sans Extra Condensed"/>
                <a:sym typeface="Fira Sans Extra Condensed"/>
              </a:defRPr>
            </a:lvl7pPr>
            <a:lvl8pPr marR="0" lvl="7" algn="ctr" rtl="0">
              <a:lnSpc>
                <a:spcPct val="100000"/>
              </a:lnSpc>
              <a:spcBef>
                <a:spcPts val="0"/>
              </a:spcBef>
              <a:spcAft>
                <a:spcPts val="0"/>
              </a:spcAft>
              <a:buClr>
                <a:srgbClr val="000000"/>
              </a:buClr>
              <a:buSzPts val="3000"/>
              <a:buFont typeface="Fira Sans Extra Condensed"/>
              <a:buNone/>
              <a:defRPr sz="3000" b="0" i="0" u="none" strike="noStrike" cap="none">
                <a:solidFill>
                  <a:srgbClr val="000000"/>
                </a:solidFill>
                <a:latin typeface="Fira Sans Extra Condensed"/>
                <a:ea typeface="Fira Sans Extra Condensed"/>
                <a:cs typeface="Fira Sans Extra Condensed"/>
                <a:sym typeface="Fira Sans Extra Condensed"/>
              </a:defRPr>
            </a:lvl8pPr>
            <a:lvl9pPr marR="0" lvl="8" algn="ctr" rtl="0">
              <a:lnSpc>
                <a:spcPct val="100000"/>
              </a:lnSpc>
              <a:spcBef>
                <a:spcPts val="0"/>
              </a:spcBef>
              <a:spcAft>
                <a:spcPts val="0"/>
              </a:spcAft>
              <a:buClr>
                <a:srgbClr val="000000"/>
              </a:buClr>
              <a:buSzPts val="3000"/>
              <a:buFont typeface="Fira Sans Extra Condensed"/>
              <a:buNone/>
              <a:defRPr sz="3000" b="0" i="0" u="none" strike="noStrike" cap="none">
                <a:solidFill>
                  <a:srgbClr val="000000"/>
                </a:solidFill>
                <a:latin typeface="Fira Sans Extra Condensed"/>
                <a:ea typeface="Fira Sans Extra Condensed"/>
                <a:cs typeface="Fira Sans Extra Condensed"/>
                <a:sym typeface="Fira Sans Extra Condensed"/>
              </a:defRPr>
            </a:lvl9pPr>
          </a:lstStyle>
          <a:p>
            <a:r>
              <a:rPr lang="en-US"/>
              <a:t>Thu </a:t>
            </a:r>
            <a:r>
              <a:rPr lang="en-US" err="1"/>
              <a:t>thập</a:t>
            </a:r>
            <a:r>
              <a:rPr lang="en-US"/>
              <a:t> </a:t>
            </a:r>
            <a:r>
              <a:rPr lang="en-US" err="1"/>
              <a:t>dữ</a:t>
            </a:r>
            <a:r>
              <a:rPr lang="en-US"/>
              <a:t> </a:t>
            </a:r>
            <a:r>
              <a:rPr lang="en-US" err="1"/>
              <a:t>liệu</a:t>
            </a:r>
            <a:endParaRPr lang="en-US"/>
          </a:p>
        </p:txBody>
      </p:sp>
      <p:sp>
        <p:nvSpPr>
          <p:cNvPr id="9" name="TextBox 8">
            <a:extLst>
              <a:ext uri="{FF2B5EF4-FFF2-40B4-BE49-F238E27FC236}">
                <a16:creationId xmlns:a16="http://schemas.microsoft.com/office/drawing/2014/main" id="{B0EEFACA-96DF-07AA-9F69-4923B199881C}"/>
              </a:ext>
            </a:extLst>
          </p:cNvPr>
          <p:cNvSpPr txBox="1"/>
          <p:nvPr/>
        </p:nvSpPr>
        <p:spPr>
          <a:xfrm>
            <a:off x="8859948" y="4835723"/>
            <a:ext cx="312906" cy="369332"/>
          </a:xfrm>
          <a:prstGeom prst="rect">
            <a:avLst/>
          </a:prstGeom>
          <a:noFill/>
        </p:spPr>
        <p:txBody>
          <a:bodyPr wrap="none" rtlCol="0">
            <a:spAutoFit/>
          </a:bodyPr>
          <a:lstStyle/>
          <a:p>
            <a:r>
              <a:rPr lang="en-US"/>
              <a:t>8</a:t>
            </a:r>
          </a:p>
        </p:txBody>
      </p:sp>
      <p:sp>
        <p:nvSpPr>
          <p:cNvPr id="7" name="TextBox 6">
            <a:extLst>
              <a:ext uri="{FF2B5EF4-FFF2-40B4-BE49-F238E27FC236}">
                <a16:creationId xmlns:a16="http://schemas.microsoft.com/office/drawing/2014/main" id="{A1F8EB85-C30B-2B17-ADC4-CD869B5CAE10}"/>
              </a:ext>
            </a:extLst>
          </p:cNvPr>
          <p:cNvSpPr txBox="1"/>
          <p:nvPr/>
        </p:nvSpPr>
        <p:spPr>
          <a:xfrm>
            <a:off x="1437409" y="1060650"/>
            <a:ext cx="4578926" cy="369332"/>
          </a:xfrm>
          <a:prstGeom prst="rect">
            <a:avLst/>
          </a:prstGeom>
          <a:noFill/>
        </p:spPr>
        <p:txBody>
          <a:bodyPr wrap="square">
            <a:spAutoFit/>
          </a:bodyPr>
          <a:lstStyle/>
          <a:p>
            <a:r>
              <a:rPr lang="en-US" sz="1800" err="1">
                <a:effectLst/>
                <a:latin typeface="Times New Roman" panose="02020603050405020304" pitchFamily="18" charset="0"/>
                <a:ea typeface="Calibri" panose="020F0502020204030204" pitchFamily="34" charset="0"/>
                <a:cs typeface="Calibri" panose="020F0502020204030204" pitchFamily="34" charset="0"/>
              </a:rPr>
              <a:t>Mô</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tả</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tập</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dữ</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liệu</a:t>
            </a:r>
            <a:endParaRPr lang="en-US" sz="1800"/>
          </a:p>
        </p:txBody>
      </p:sp>
      <p:pic>
        <p:nvPicPr>
          <p:cNvPr id="4" name="Picture 3" descr="A screenshot of a computer program&#10;&#10;Description automatically generated">
            <a:extLst>
              <a:ext uri="{FF2B5EF4-FFF2-40B4-BE49-F238E27FC236}">
                <a16:creationId xmlns:a16="http://schemas.microsoft.com/office/drawing/2014/main" id="{FA8A1081-4ABD-035C-70AF-E5DB8BA311B3}"/>
              </a:ext>
            </a:extLst>
          </p:cNvPr>
          <p:cNvPicPr>
            <a:picLocks noChangeAspect="1"/>
          </p:cNvPicPr>
          <p:nvPr/>
        </p:nvPicPr>
        <p:blipFill>
          <a:blip r:embed="rId2"/>
          <a:stretch>
            <a:fillRect/>
          </a:stretch>
        </p:blipFill>
        <p:spPr>
          <a:xfrm>
            <a:off x="1678073" y="1899314"/>
            <a:ext cx="5690870" cy="2480945"/>
          </a:xfrm>
          <a:prstGeom prst="rect">
            <a:avLst/>
          </a:prstGeom>
        </p:spPr>
      </p:pic>
    </p:spTree>
    <p:extLst>
      <p:ext uri="{BB962C8B-B14F-4D97-AF65-F5344CB8AC3E}">
        <p14:creationId xmlns:p14="http://schemas.microsoft.com/office/powerpoint/2010/main" val="31772701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290;p19">
            <a:extLst>
              <a:ext uri="{FF2B5EF4-FFF2-40B4-BE49-F238E27FC236}">
                <a16:creationId xmlns:a16="http://schemas.microsoft.com/office/drawing/2014/main" id="{87C6A245-9039-25DF-E151-D838DD90AC19}"/>
              </a:ext>
            </a:extLst>
          </p:cNvPr>
          <p:cNvSpPr txBox="1">
            <a:spLocks/>
          </p:cNvSpPr>
          <p:nvPr/>
        </p:nvSpPr>
        <p:spPr>
          <a:xfrm>
            <a:off x="568037" y="432256"/>
            <a:ext cx="8229600" cy="481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3000"/>
              <a:buFont typeface="Fira Sans Extra Condensed"/>
              <a:buNone/>
              <a:defRPr sz="3000" b="0" i="0" u="none" strike="noStrike" cap="none">
                <a:solidFill>
                  <a:srgbClr val="000000"/>
                </a:solidFill>
                <a:latin typeface="Fira Sans Extra Condensed"/>
                <a:ea typeface="Fira Sans Extra Condensed"/>
                <a:cs typeface="Fira Sans Extra Condensed"/>
                <a:sym typeface="Fira Sans Extra Condensed"/>
              </a:defRPr>
            </a:lvl1pPr>
            <a:lvl2pPr marR="0" lvl="1" algn="ctr" rtl="0">
              <a:lnSpc>
                <a:spcPct val="100000"/>
              </a:lnSpc>
              <a:spcBef>
                <a:spcPts val="0"/>
              </a:spcBef>
              <a:spcAft>
                <a:spcPts val="0"/>
              </a:spcAft>
              <a:buClr>
                <a:srgbClr val="000000"/>
              </a:buClr>
              <a:buSzPts val="3000"/>
              <a:buFont typeface="Fira Sans Extra Condensed"/>
              <a:buNone/>
              <a:defRPr sz="3000" b="0" i="0" u="none" strike="noStrike" cap="none">
                <a:solidFill>
                  <a:srgbClr val="000000"/>
                </a:solidFill>
                <a:latin typeface="Fira Sans Extra Condensed"/>
                <a:ea typeface="Fira Sans Extra Condensed"/>
                <a:cs typeface="Fira Sans Extra Condensed"/>
                <a:sym typeface="Fira Sans Extra Condensed"/>
              </a:defRPr>
            </a:lvl2pPr>
            <a:lvl3pPr marR="0" lvl="2" algn="ctr" rtl="0">
              <a:lnSpc>
                <a:spcPct val="100000"/>
              </a:lnSpc>
              <a:spcBef>
                <a:spcPts val="0"/>
              </a:spcBef>
              <a:spcAft>
                <a:spcPts val="0"/>
              </a:spcAft>
              <a:buClr>
                <a:srgbClr val="000000"/>
              </a:buClr>
              <a:buSzPts val="3000"/>
              <a:buFont typeface="Fira Sans Extra Condensed"/>
              <a:buNone/>
              <a:defRPr sz="3000" b="0" i="0" u="none" strike="noStrike" cap="none">
                <a:solidFill>
                  <a:srgbClr val="000000"/>
                </a:solidFill>
                <a:latin typeface="Fira Sans Extra Condensed"/>
                <a:ea typeface="Fira Sans Extra Condensed"/>
                <a:cs typeface="Fira Sans Extra Condensed"/>
                <a:sym typeface="Fira Sans Extra Condensed"/>
              </a:defRPr>
            </a:lvl3pPr>
            <a:lvl4pPr marR="0" lvl="3" algn="ctr" rtl="0">
              <a:lnSpc>
                <a:spcPct val="100000"/>
              </a:lnSpc>
              <a:spcBef>
                <a:spcPts val="0"/>
              </a:spcBef>
              <a:spcAft>
                <a:spcPts val="0"/>
              </a:spcAft>
              <a:buClr>
                <a:srgbClr val="000000"/>
              </a:buClr>
              <a:buSzPts val="3000"/>
              <a:buFont typeface="Fira Sans Extra Condensed"/>
              <a:buNone/>
              <a:defRPr sz="3000" b="0" i="0" u="none" strike="noStrike" cap="none">
                <a:solidFill>
                  <a:srgbClr val="000000"/>
                </a:solidFill>
                <a:latin typeface="Fira Sans Extra Condensed"/>
                <a:ea typeface="Fira Sans Extra Condensed"/>
                <a:cs typeface="Fira Sans Extra Condensed"/>
                <a:sym typeface="Fira Sans Extra Condensed"/>
              </a:defRPr>
            </a:lvl4pPr>
            <a:lvl5pPr marR="0" lvl="4" algn="ctr" rtl="0">
              <a:lnSpc>
                <a:spcPct val="100000"/>
              </a:lnSpc>
              <a:spcBef>
                <a:spcPts val="0"/>
              </a:spcBef>
              <a:spcAft>
                <a:spcPts val="0"/>
              </a:spcAft>
              <a:buClr>
                <a:srgbClr val="000000"/>
              </a:buClr>
              <a:buSzPts val="3000"/>
              <a:buFont typeface="Fira Sans Extra Condensed"/>
              <a:buNone/>
              <a:defRPr sz="3000" b="0" i="0" u="none" strike="noStrike" cap="none">
                <a:solidFill>
                  <a:srgbClr val="000000"/>
                </a:solidFill>
                <a:latin typeface="Fira Sans Extra Condensed"/>
                <a:ea typeface="Fira Sans Extra Condensed"/>
                <a:cs typeface="Fira Sans Extra Condensed"/>
                <a:sym typeface="Fira Sans Extra Condensed"/>
              </a:defRPr>
            </a:lvl5pPr>
            <a:lvl6pPr marR="0" lvl="5" algn="ctr" rtl="0">
              <a:lnSpc>
                <a:spcPct val="100000"/>
              </a:lnSpc>
              <a:spcBef>
                <a:spcPts val="0"/>
              </a:spcBef>
              <a:spcAft>
                <a:spcPts val="0"/>
              </a:spcAft>
              <a:buClr>
                <a:srgbClr val="000000"/>
              </a:buClr>
              <a:buSzPts val="3000"/>
              <a:buFont typeface="Fira Sans Extra Condensed"/>
              <a:buNone/>
              <a:defRPr sz="3000" b="0" i="0" u="none" strike="noStrike" cap="none">
                <a:solidFill>
                  <a:srgbClr val="000000"/>
                </a:solidFill>
                <a:latin typeface="Fira Sans Extra Condensed"/>
                <a:ea typeface="Fira Sans Extra Condensed"/>
                <a:cs typeface="Fira Sans Extra Condensed"/>
                <a:sym typeface="Fira Sans Extra Condensed"/>
              </a:defRPr>
            </a:lvl6pPr>
            <a:lvl7pPr marR="0" lvl="6" algn="ctr" rtl="0">
              <a:lnSpc>
                <a:spcPct val="100000"/>
              </a:lnSpc>
              <a:spcBef>
                <a:spcPts val="0"/>
              </a:spcBef>
              <a:spcAft>
                <a:spcPts val="0"/>
              </a:spcAft>
              <a:buClr>
                <a:srgbClr val="000000"/>
              </a:buClr>
              <a:buSzPts val="3000"/>
              <a:buFont typeface="Fira Sans Extra Condensed"/>
              <a:buNone/>
              <a:defRPr sz="3000" b="0" i="0" u="none" strike="noStrike" cap="none">
                <a:solidFill>
                  <a:srgbClr val="000000"/>
                </a:solidFill>
                <a:latin typeface="Fira Sans Extra Condensed"/>
                <a:ea typeface="Fira Sans Extra Condensed"/>
                <a:cs typeface="Fira Sans Extra Condensed"/>
                <a:sym typeface="Fira Sans Extra Condensed"/>
              </a:defRPr>
            </a:lvl7pPr>
            <a:lvl8pPr marR="0" lvl="7" algn="ctr" rtl="0">
              <a:lnSpc>
                <a:spcPct val="100000"/>
              </a:lnSpc>
              <a:spcBef>
                <a:spcPts val="0"/>
              </a:spcBef>
              <a:spcAft>
                <a:spcPts val="0"/>
              </a:spcAft>
              <a:buClr>
                <a:srgbClr val="000000"/>
              </a:buClr>
              <a:buSzPts val="3000"/>
              <a:buFont typeface="Fira Sans Extra Condensed"/>
              <a:buNone/>
              <a:defRPr sz="3000" b="0" i="0" u="none" strike="noStrike" cap="none">
                <a:solidFill>
                  <a:srgbClr val="000000"/>
                </a:solidFill>
                <a:latin typeface="Fira Sans Extra Condensed"/>
                <a:ea typeface="Fira Sans Extra Condensed"/>
                <a:cs typeface="Fira Sans Extra Condensed"/>
                <a:sym typeface="Fira Sans Extra Condensed"/>
              </a:defRPr>
            </a:lvl8pPr>
            <a:lvl9pPr marR="0" lvl="8" algn="ctr" rtl="0">
              <a:lnSpc>
                <a:spcPct val="100000"/>
              </a:lnSpc>
              <a:spcBef>
                <a:spcPts val="0"/>
              </a:spcBef>
              <a:spcAft>
                <a:spcPts val="0"/>
              </a:spcAft>
              <a:buClr>
                <a:srgbClr val="000000"/>
              </a:buClr>
              <a:buSzPts val="3000"/>
              <a:buFont typeface="Fira Sans Extra Condensed"/>
              <a:buNone/>
              <a:defRPr sz="3000" b="0" i="0" u="none" strike="noStrike" cap="none">
                <a:solidFill>
                  <a:srgbClr val="000000"/>
                </a:solidFill>
                <a:latin typeface="Fira Sans Extra Condensed"/>
                <a:ea typeface="Fira Sans Extra Condensed"/>
                <a:cs typeface="Fira Sans Extra Condensed"/>
                <a:sym typeface="Fira Sans Extra Condensed"/>
              </a:defRPr>
            </a:lvl9pPr>
          </a:lstStyle>
          <a:p>
            <a:r>
              <a:rPr lang="en-US"/>
              <a:t>Thu </a:t>
            </a:r>
            <a:r>
              <a:rPr lang="en-US" err="1"/>
              <a:t>thập</a:t>
            </a:r>
            <a:r>
              <a:rPr lang="en-US"/>
              <a:t> </a:t>
            </a:r>
            <a:r>
              <a:rPr lang="en-US" err="1"/>
              <a:t>dữ</a:t>
            </a:r>
            <a:r>
              <a:rPr lang="en-US"/>
              <a:t> </a:t>
            </a:r>
            <a:r>
              <a:rPr lang="en-US" err="1"/>
              <a:t>liệu</a:t>
            </a:r>
            <a:endParaRPr lang="en-US"/>
          </a:p>
        </p:txBody>
      </p:sp>
      <p:sp>
        <p:nvSpPr>
          <p:cNvPr id="9" name="TextBox 8">
            <a:extLst>
              <a:ext uri="{FF2B5EF4-FFF2-40B4-BE49-F238E27FC236}">
                <a16:creationId xmlns:a16="http://schemas.microsoft.com/office/drawing/2014/main" id="{B0EEFACA-96DF-07AA-9F69-4923B199881C}"/>
              </a:ext>
            </a:extLst>
          </p:cNvPr>
          <p:cNvSpPr txBox="1"/>
          <p:nvPr/>
        </p:nvSpPr>
        <p:spPr>
          <a:xfrm>
            <a:off x="8859948" y="4835723"/>
            <a:ext cx="312906" cy="369332"/>
          </a:xfrm>
          <a:prstGeom prst="rect">
            <a:avLst/>
          </a:prstGeom>
          <a:noFill/>
        </p:spPr>
        <p:txBody>
          <a:bodyPr wrap="none" rtlCol="0">
            <a:spAutoFit/>
          </a:bodyPr>
          <a:lstStyle/>
          <a:p>
            <a:r>
              <a:rPr lang="en-US"/>
              <a:t>9</a:t>
            </a:r>
          </a:p>
        </p:txBody>
      </p:sp>
      <p:sp>
        <p:nvSpPr>
          <p:cNvPr id="7" name="TextBox 6">
            <a:extLst>
              <a:ext uri="{FF2B5EF4-FFF2-40B4-BE49-F238E27FC236}">
                <a16:creationId xmlns:a16="http://schemas.microsoft.com/office/drawing/2014/main" id="{A1F8EB85-C30B-2B17-ADC4-CD869B5CAE10}"/>
              </a:ext>
            </a:extLst>
          </p:cNvPr>
          <p:cNvSpPr txBox="1"/>
          <p:nvPr/>
        </p:nvSpPr>
        <p:spPr>
          <a:xfrm>
            <a:off x="1437409" y="1060650"/>
            <a:ext cx="4578926" cy="369332"/>
          </a:xfrm>
          <a:prstGeom prst="rect">
            <a:avLst/>
          </a:prstGeom>
          <a:noFill/>
        </p:spPr>
        <p:txBody>
          <a:bodyPr wrap="square">
            <a:spAutoFit/>
          </a:bodyPr>
          <a:lstStyle/>
          <a:p>
            <a:r>
              <a:rPr lang="en-US" sz="1800" err="1">
                <a:effectLst/>
                <a:latin typeface="Times New Roman" panose="02020603050405020304" pitchFamily="18" charset="0"/>
                <a:ea typeface="Calibri" panose="020F0502020204030204" pitchFamily="34" charset="0"/>
                <a:cs typeface="Calibri" panose="020F0502020204030204" pitchFamily="34" charset="0"/>
              </a:rPr>
              <a:t>Truy</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vấn</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và</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hiển</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thị</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kết</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quả</a:t>
            </a:r>
            <a:endParaRPr lang="en-US" sz="1800"/>
          </a:p>
        </p:txBody>
      </p:sp>
      <p:pic>
        <p:nvPicPr>
          <p:cNvPr id="2" name="Picture 1">
            <a:extLst>
              <a:ext uri="{FF2B5EF4-FFF2-40B4-BE49-F238E27FC236}">
                <a16:creationId xmlns:a16="http://schemas.microsoft.com/office/drawing/2014/main" id="{897584B1-F25A-509A-2876-0DCD57E3ADE3}"/>
              </a:ext>
            </a:extLst>
          </p:cNvPr>
          <p:cNvPicPr>
            <a:picLocks noChangeAspect="1"/>
          </p:cNvPicPr>
          <p:nvPr/>
        </p:nvPicPr>
        <p:blipFill>
          <a:blip r:embed="rId2"/>
          <a:stretch>
            <a:fillRect/>
          </a:stretch>
        </p:blipFill>
        <p:spPr>
          <a:xfrm>
            <a:off x="2320636" y="1576876"/>
            <a:ext cx="4246418" cy="3507832"/>
          </a:xfrm>
          <a:prstGeom prst="rect">
            <a:avLst/>
          </a:prstGeom>
        </p:spPr>
      </p:pic>
    </p:spTree>
    <p:extLst>
      <p:ext uri="{BB962C8B-B14F-4D97-AF65-F5344CB8AC3E}">
        <p14:creationId xmlns:p14="http://schemas.microsoft.com/office/powerpoint/2010/main" val="2350893494"/>
      </p:ext>
    </p:extLst>
  </p:cSld>
  <p:clrMapOvr>
    <a:masterClrMapping/>
  </p:clrMapOvr>
</p:sld>
</file>

<file path=ppt/theme/theme1.xml><?xml version="1.0" encoding="utf-8"?>
<a:theme xmlns:a="http://schemas.openxmlformats.org/drawingml/2006/main" name="Big Data Infographics by Slidesgo">
  <a:themeElements>
    <a:clrScheme name="Simple Light">
      <a:dk1>
        <a:srgbClr val="000000"/>
      </a:dk1>
      <a:lt1>
        <a:srgbClr val="FFFFFF"/>
      </a:lt1>
      <a:dk2>
        <a:srgbClr val="595959"/>
      </a:dk2>
      <a:lt2>
        <a:srgbClr val="EEEEEE"/>
      </a:lt2>
      <a:accent1>
        <a:srgbClr val="FFC64E"/>
      </a:accent1>
      <a:accent2>
        <a:srgbClr val="FF8001"/>
      </a:accent2>
      <a:accent3>
        <a:srgbClr val="5FD0DB"/>
      </a:accent3>
      <a:accent4>
        <a:srgbClr val="32AAD9"/>
      </a:accent4>
      <a:accent5>
        <a:srgbClr val="1A569C"/>
      </a:accent5>
      <a:accent6>
        <a:srgbClr val="D55800"/>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Tài liệu" ma:contentTypeID="0x01010098752B444FCFFE41BAB8D4A732825A23" ma:contentTypeVersion="4" ma:contentTypeDescription="Tạo tài liệu mới." ma:contentTypeScope="" ma:versionID="9196c8c8b422e02da5b6d3e32e57677f">
  <xsd:schema xmlns:xsd="http://www.w3.org/2001/XMLSchema" xmlns:xs="http://www.w3.org/2001/XMLSchema" xmlns:p="http://schemas.microsoft.com/office/2006/metadata/properties" xmlns:ns2="9f26928c-4b3b-4340-aeab-4306f06dde96" targetNamespace="http://schemas.microsoft.com/office/2006/metadata/properties" ma:root="true" ma:fieldsID="9d0f080d298e8c5be58c04c1803e282d" ns2:_="">
    <xsd:import namespace="9f26928c-4b3b-4340-aeab-4306f06dde96"/>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f26928c-4b3b-4340-aeab-4306f06dde9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Loại Nội dung"/>
        <xsd:element ref="dc:title" minOccurs="0" maxOccurs="1" ma:index="4" ma:displayName="Tiêu đề"/>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D733056-B74C-4FE4-B200-7099F8975C66}">
  <ds:schemaRefs>
    <ds:schemaRef ds:uri="9f26928c-4b3b-4340-aeab-4306f06dde96"/>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AA1A5EDD-63F5-4AFC-8E40-57E9E9B4633A}">
  <ds:schemaRefs>
    <ds:schemaRef ds:uri="http://schemas.microsoft.com/sharepoint/v3/contenttype/forms"/>
  </ds:schemaRefs>
</ds:datastoreItem>
</file>

<file path=customXml/itemProps3.xml><?xml version="1.0" encoding="utf-8"?>
<ds:datastoreItem xmlns:ds="http://schemas.openxmlformats.org/officeDocument/2006/customXml" ds:itemID="{CAB80C92-52C8-4F06-B245-47DFFECD4ABF}">
  <ds:schemaRefs>
    <ds:schemaRef ds:uri="9f26928c-4b3b-4340-aeab-4306f06dde96"/>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Application>Microsoft Office PowerPoint</Application>
  <PresentationFormat>On-screen Show (16:9)</PresentationFormat>
  <Slides>78</Slides>
  <Notes>57</Notes>
  <HiddenSlides>0</HiddenSlides>
  <ScaleCrop>false</ScaleCrop>
  <HeadingPairs>
    <vt:vector size="4" baseType="variant">
      <vt:variant>
        <vt:lpstr>Theme</vt:lpstr>
      </vt:variant>
      <vt:variant>
        <vt:i4>1</vt:i4>
      </vt:variant>
      <vt:variant>
        <vt:lpstr>Slide Titles</vt:lpstr>
      </vt:variant>
      <vt:variant>
        <vt:i4>78</vt:i4>
      </vt:variant>
    </vt:vector>
  </HeadingPairs>
  <TitlesOfParts>
    <vt:vector size="79" baseType="lpstr">
      <vt:lpstr>Big Data Infographics by Slidesgo</vt:lpstr>
      <vt:lpstr>BÁO CÁO BÀI TẬP CUỐI KỲ</vt:lpstr>
      <vt:lpstr>Nội dung</vt:lpstr>
      <vt:lpstr>Thông tin chung </vt:lpstr>
      <vt:lpstr>Tổng quan</vt:lpstr>
      <vt:lpstr>Mô tả dữ liệu</vt:lpstr>
      <vt:lpstr>Kỹ thuật tiền xử lý</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Thuật toán khai thác dữ liệu</vt:lpstr>
      <vt:lpstr>Minh họa việc song song hóa giải thuật</vt:lpstr>
      <vt:lpstr>Linear Regression</vt:lpstr>
      <vt:lpstr>Công thức</vt:lpstr>
      <vt:lpstr>Công thức</vt:lpstr>
      <vt:lpstr>Lập trình Linear Regression (LN) trên Apache Spark</vt:lpstr>
      <vt:lpstr>Lập trình Linear Regression (LN) trên Apache Spark</vt:lpstr>
      <vt:lpstr>Lập trình Linear Regression (LN) trên Apache Spark</vt:lpstr>
      <vt:lpstr>Lập trình Linear Regression (LN) trên Apache Spark</vt:lpstr>
      <vt:lpstr>Lập trình Linear Regression (LN) trên Apache Spark</vt:lpstr>
      <vt:lpstr>Lập trình Linear Regression (LN) trên Apache Spark</vt:lpstr>
      <vt:lpstr>Lập trình Linear Regression (LN) trên Apache Spark</vt:lpstr>
      <vt:lpstr>Lập trình Linear Regression (LN) trên Apache Spark</vt:lpstr>
      <vt:lpstr>Gradient Boosting Machines</vt:lpstr>
      <vt:lpstr>Gradient Boosting Machines</vt:lpstr>
      <vt:lpstr>Gradient Boosting Machines</vt:lpstr>
      <vt:lpstr>Gradient Boosting Machines</vt:lpstr>
      <vt:lpstr>Gradient Boosting Machines</vt:lpstr>
      <vt:lpstr>Gradient Boosting Machines</vt:lpstr>
      <vt:lpstr>Gradient Boosting Machines</vt:lpstr>
      <vt:lpstr>Gradient Boosting Machines</vt:lpstr>
      <vt:lpstr>Gradient Boosting Machines</vt:lpstr>
      <vt:lpstr>Gradient Boosting Machines</vt:lpstr>
      <vt:lpstr>KMeans</vt:lpstr>
      <vt:lpstr>Phương Pháp Elbow và Within-Cluster Sum of Squares (WSS)</vt:lpstr>
      <vt:lpstr>Sử Dụng Phương Pháp Elbow và WSS Trong Bài Toán</vt:lpstr>
      <vt:lpstr>Sử Dụng Phương Pháp Elbow và WSS Trong Bài Toán</vt:lpstr>
      <vt:lpstr>Sử Dụng Phương Pháp Elbow và WSS Trong Bài Toán</vt:lpstr>
      <vt:lpstr>Sử Dụng Phương Pháp Elbow và WSS Trong Bài Toán</vt:lpstr>
      <vt:lpstr>Sử Dụng Phương Pháp Elbow và WSS Trong Bài Toán</vt:lpstr>
      <vt:lpstr>Ứng dụng Spark Cluster trong Data Mining</vt:lpstr>
      <vt:lpstr>Ứng dụng Spark Cluster trong Data Mining</vt:lpstr>
      <vt:lpstr>Cách Cấu Hình và Cài Đặt Spark Cluster</vt:lpstr>
      <vt:lpstr>Cài Đặt Apache Spark</vt:lpstr>
      <vt:lpstr>Cấu Hình Biến Môi Trường</vt:lpstr>
      <vt:lpstr>Cấu Hình Biến Môi Trường</vt:lpstr>
      <vt:lpstr>Cấu Hình Biến Môi Trường</vt:lpstr>
      <vt:lpstr>Chạy Master và Worker</vt:lpstr>
      <vt:lpstr>Kết quả trực quan</vt:lpstr>
      <vt:lpstr>Kết quả đạt được</vt:lpstr>
      <vt:lpstr>Phát biểu kết quả</vt:lpstr>
      <vt:lpstr>Phát biểu kết quả</vt:lpstr>
      <vt:lpstr>Phát biểu kết quả</vt:lpstr>
      <vt:lpstr>Phát biểu kết quả</vt:lpstr>
      <vt:lpstr>Phát biểu kết quả</vt:lpstr>
      <vt:lpstr>So sánh, đánh giá</vt:lpstr>
      <vt:lpstr>So sánh, đánh giá</vt:lpstr>
      <vt:lpstr>Đánh giá hiệu quả Spark Cluster</vt:lpstr>
      <vt:lpstr>Kết luận</vt:lpstr>
      <vt:lpstr>Kết luận</vt:lpstr>
      <vt:lpstr>Kết luận</vt:lpstr>
      <vt:lpstr>Kết luận</vt:lpstr>
      <vt:lpstr> Minh họa</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BÁO CÁO SEMINAR</dc:title>
  <cp:revision>5</cp:revision>
  <dcterms:modified xsi:type="dcterms:W3CDTF">2024-06-04T14:08:33Z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0x01010098752B444FCFFE41BAB8D4A732825A23</vt:lpwstr>
  </property>
</Properties>
</file>